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808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AF7B791-8885-4B7A-A571-6F43E03FC912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5" name="Line 6"/>
          <p:cNvSpPr/>
          <p:nvPr/>
        </p:nvSpPr>
        <p:spPr>
          <a:xfrm>
            <a:off x="504000" y="5040000"/>
            <a:ext cx="9072000" cy="0"/>
          </a:xfrm>
          <a:prstGeom prst="line">
            <a:avLst/>
          </a:prstGeom>
          <a:ln w="38160">
            <a:solidFill>
              <a:srgbClr val="a4dbe8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57600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IN" sz="4400" spc="-1" strike="noStrike">
                <a:solidFill>
                  <a:srgbClr val="008080"/>
                </a:solidFill>
                <a:latin typeface="Arial"/>
              </a:rPr>
              <a:t>Health Predictor</a:t>
            </a:r>
            <a:endParaRPr b="0" lang="en-IN" sz="4400" spc="-1" strike="noStrike">
              <a:latin typeface="Arial"/>
            </a:endParaRPr>
          </a:p>
          <a:p>
            <a:pPr algn="ctr"/>
            <a:r>
              <a:rPr b="0" lang="en-IN" sz="2400" spc="-1" strike="noStrike">
                <a:latin typeface="Arial"/>
              </a:rPr>
              <a:t>A submission to NTT Data AI Hackathon 2022</a:t>
            </a:r>
            <a:endParaRPr b="0" lang="en-IN" sz="2400" spc="-1" strike="noStrike">
              <a:latin typeface="Arial"/>
            </a:endParaRPr>
          </a:p>
          <a:p>
            <a:pPr algn="ctr"/>
            <a:endParaRPr b="0" lang="en-IN" sz="2400" spc="-1" strike="noStrike">
              <a:latin typeface="Arial"/>
            </a:endParaRPr>
          </a:p>
          <a:p>
            <a:pPr algn="ctr"/>
            <a:r>
              <a:rPr b="1" lang="en-IN" sz="2400" spc="-1" strike="noStrike">
                <a:latin typeface="Arial"/>
              </a:rPr>
              <a:t>Atrij Talgery</a:t>
            </a:r>
            <a:endParaRPr b="0" lang="en-IN" sz="2400" spc="-1" strike="noStrike">
              <a:latin typeface="Arial"/>
            </a:endParaRPr>
          </a:p>
          <a:p>
            <a:pPr algn="ctr"/>
            <a:r>
              <a:rPr b="0" lang="en-IN" sz="2000" spc="-1" strike="noStrike">
                <a:latin typeface="Arial"/>
              </a:rPr>
              <a:t>(Team ATR21)</a:t>
            </a:r>
            <a:endParaRPr b="0" lang="en-IN" sz="2000" spc="-1" strike="noStrike">
              <a:latin typeface="Arial"/>
            </a:endParaRPr>
          </a:p>
          <a:p>
            <a:pPr algn="ctr"/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IN" sz="3200" spc="-1" strike="noStrike">
                <a:solidFill>
                  <a:srgbClr val="008080"/>
                </a:solidFill>
                <a:latin typeface="Arial"/>
              </a:rPr>
              <a:t>Thank You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76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8080"/>
                </a:solidFill>
                <a:latin typeface="Arial"/>
              </a:rPr>
              <a:t>Context</a:t>
            </a:r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Health and wellbeing are central to the human experience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Yet, nine million people die every year without proper healthcare services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healthcare journey needs to be improved for everyone by reducing cost and improving accessibility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AI/ML can help with accessibility, early detection and management of diseases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45" name="TextShape 3"/>
          <p:cNvSpPr txBox="1"/>
          <p:nvPr/>
        </p:nvSpPr>
        <p:spPr>
          <a:xfrm rot="16200000">
            <a:off x="-964800" y="4344840"/>
            <a:ext cx="230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solidFill>
                  <a:srgbClr val="cccccc"/>
                </a:solidFill>
                <a:latin typeface="Arial"/>
              </a:rPr>
              <a:t>Team ATR21 Slide 2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8080"/>
                </a:solidFill>
                <a:latin typeface="Arial"/>
              </a:rPr>
              <a:t>Solution Concept</a:t>
            </a:r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Use historical diagnostic data to train AI/ML models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Models learn continuously with latest data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Models deployed and made accessible via ubiquitous webapp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Webapp designed to assist user and help with early disease detection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48" name="TextShape 3"/>
          <p:cNvSpPr txBox="1"/>
          <p:nvPr/>
        </p:nvSpPr>
        <p:spPr>
          <a:xfrm rot="16200000">
            <a:off x="-964800" y="4344840"/>
            <a:ext cx="230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solidFill>
                  <a:srgbClr val="cccccc"/>
                </a:solidFill>
                <a:latin typeface="Arial"/>
              </a:rPr>
              <a:t>Team ATR21 Slide 3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76000" y="20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8080"/>
                </a:solidFill>
                <a:latin typeface="Arial"/>
              </a:rPr>
              <a:t>Data, ML models &amp; training</a:t>
            </a:r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Publicly available datasets from Kaggle used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ML ensemble model: Random Forest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Jupyter Lab used to train, fine-tune and serialize ML models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51" name="TextShape 3"/>
          <p:cNvSpPr txBox="1"/>
          <p:nvPr/>
        </p:nvSpPr>
        <p:spPr>
          <a:xfrm rot="16200000">
            <a:off x="-964800" y="4344840"/>
            <a:ext cx="230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solidFill>
                  <a:srgbClr val="cccccc"/>
                </a:solidFill>
                <a:latin typeface="Arial"/>
              </a:rPr>
              <a:t>Team ATR21 Slide 4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8080"/>
                </a:solidFill>
                <a:latin typeface="Arial"/>
              </a:rPr>
              <a:t>Features</a:t>
            </a:r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Help for two most common health conditions: Cardiovascular and Diabetic disease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Easy, responsive web interface with simple navigation heirarchy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Easy to use with landing page help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Easy to use entry forms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Reports probability of incidence to facilitate fuzzy interpretation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5832000" y="1216800"/>
            <a:ext cx="1666800" cy="374400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7776000" y="1216800"/>
            <a:ext cx="1674000" cy="3744000"/>
          </a:xfrm>
          <a:prstGeom prst="rect">
            <a:avLst/>
          </a:prstGeom>
          <a:ln>
            <a:noFill/>
          </a:ln>
        </p:spPr>
      </p:pic>
      <p:sp>
        <p:nvSpPr>
          <p:cNvPr id="56" name="TextShape 3"/>
          <p:cNvSpPr txBox="1"/>
          <p:nvPr/>
        </p:nvSpPr>
        <p:spPr>
          <a:xfrm rot="16200000">
            <a:off x="-964800" y="4344840"/>
            <a:ext cx="230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solidFill>
                  <a:srgbClr val="cccccc"/>
                </a:solidFill>
                <a:latin typeface="Arial"/>
              </a:rPr>
              <a:t>Team ATR21 Slide 5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8080"/>
                </a:solidFill>
                <a:latin typeface="Arial"/>
              </a:rPr>
              <a:t>Benefits</a:t>
            </a:r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People can get prediagnostic overview prior to medical consultation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Doctors &amp; patients can save time by avoiding prediagnostic consultations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Easy access anytime, anywhere and free of cost.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Hospitals can deploy this app in kiosk mode in reception areas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7740000" y="1116000"/>
            <a:ext cx="1738800" cy="381600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5688000" y="1116000"/>
            <a:ext cx="1789200" cy="3816000"/>
          </a:xfrm>
          <a:prstGeom prst="rect">
            <a:avLst/>
          </a:prstGeom>
          <a:ln>
            <a:noFill/>
          </a:ln>
        </p:spPr>
      </p:pic>
      <p:sp>
        <p:nvSpPr>
          <p:cNvPr id="61" name="TextShape 3"/>
          <p:cNvSpPr txBox="1"/>
          <p:nvPr/>
        </p:nvSpPr>
        <p:spPr>
          <a:xfrm rot="16200000">
            <a:off x="-964800" y="4344840"/>
            <a:ext cx="230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solidFill>
                  <a:srgbClr val="cccccc"/>
                </a:solidFill>
                <a:latin typeface="Arial"/>
              </a:rPr>
              <a:t>Team ATR21 Slide 6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8080"/>
                </a:solidFill>
                <a:latin typeface="Arial"/>
              </a:rPr>
              <a:t>Tech Stack Usage</a:t>
            </a:r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Front end: HTML/w3.CSS, JavaScript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Programming and ML libraries: Jupyter Lab, Python pandas, numpy, matplotlib/seaborn, sklearn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Backend and deployment: Python Flask for creating the webapp; deployment on LAN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4" name="TextShape 3"/>
          <p:cNvSpPr txBox="1"/>
          <p:nvPr/>
        </p:nvSpPr>
        <p:spPr>
          <a:xfrm rot="16200000">
            <a:off x="-964800" y="4344840"/>
            <a:ext cx="230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solidFill>
                  <a:srgbClr val="cccccc"/>
                </a:solidFill>
                <a:latin typeface="Arial"/>
              </a:rPr>
              <a:t>Team ATR21 Slide 7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8080"/>
                </a:solidFill>
                <a:latin typeface="Arial"/>
              </a:rPr>
              <a:t>Dev/Deployment Environment</a:t>
            </a:r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Anaconda version: 4.11.0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Python 3.8.5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Flask 2.0.1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Developed on Ubuntu 20.04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67" name="TextShape 3"/>
          <p:cNvSpPr txBox="1"/>
          <p:nvPr/>
        </p:nvSpPr>
        <p:spPr>
          <a:xfrm rot="16200000">
            <a:off x="-964800" y="4344840"/>
            <a:ext cx="230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solidFill>
                  <a:srgbClr val="cccccc"/>
                </a:solidFill>
                <a:latin typeface="Arial"/>
              </a:rPr>
              <a:t>Team ATR21 Slide 8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8080"/>
                </a:solidFill>
                <a:latin typeface="Arial"/>
              </a:rPr>
              <a:t>Pitch for the final round</a:t>
            </a:r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1000"/>
          </a:bodyPr>
          <a:p>
            <a:r>
              <a:rPr b="0" lang="en-IN" sz="3200" spc="-1" strike="noStrike">
                <a:latin typeface="Arial"/>
              </a:rPr>
              <a:t>The concept is promising and can morph to its full potential with better quality data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Can be used as knowledge-base for doctors with a continuously updated model(s)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Better predictions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Opportunity for low cost, ubiquitous access to a healthcare app(all you need is a web browser)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70" name="TextShape 3"/>
          <p:cNvSpPr txBox="1"/>
          <p:nvPr/>
        </p:nvSpPr>
        <p:spPr>
          <a:xfrm rot="16200000">
            <a:off x="-964800" y="4344840"/>
            <a:ext cx="230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solidFill>
                  <a:srgbClr val="cccccc"/>
                </a:solidFill>
                <a:latin typeface="Arial"/>
              </a:rPr>
              <a:t>Team ATR21 Slide 9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2022-05-07T10:10:18Z</dcterms:created>
  <dc:creator/>
  <dc:description/>
  <dc:language>en-IN</dc:language>
  <cp:lastModifiedBy/>
  <dcterms:modified xsi:type="dcterms:W3CDTF">2022-05-09T13:43:43Z</dcterms:modified>
  <cp:revision>45</cp:revision>
  <dc:subject/>
  <dc:title/>
</cp:coreProperties>
</file>