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5CFF4-9B17-4CF9-91C2-ABF0F1F04C58}" v="13" dt="2022-05-19T06:03:3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solidFill>
                <a:srgbClr val="00808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073E9FF1-BF17-4B9B-BC21-B3F815EBDBC7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  <p:sp>
        <p:nvSpPr>
          <p:cNvPr id="5" name="Line 6"/>
          <p:cNvSpPr/>
          <p:nvPr/>
        </p:nvSpPr>
        <p:spPr>
          <a:xfrm>
            <a:off x="504000" y="5040000"/>
            <a:ext cx="9072000" cy="0"/>
          </a:xfrm>
          <a:prstGeom prst="line">
            <a:avLst/>
          </a:prstGeom>
          <a:ln w="38160">
            <a:solidFill>
              <a:srgbClr val="A4DB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57600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1" strike="noStrike" spc="-1">
                <a:solidFill>
                  <a:srgbClr val="008080"/>
                </a:solidFill>
                <a:latin typeface="Arial"/>
              </a:rPr>
              <a:t>Health Predictor</a:t>
            </a:r>
            <a:endParaRPr lang="en-IN" sz="4400" b="0" strike="noStrike" spc="-1">
              <a:latin typeface="Arial"/>
            </a:endParaRPr>
          </a:p>
          <a:p>
            <a:pPr algn="ctr"/>
            <a:r>
              <a:rPr lang="en-IN" sz="2400" b="0" strike="noStrike" spc="-1">
                <a:latin typeface="Arial"/>
              </a:rPr>
              <a:t>A submission to NTT Data AI Hackathon 2022</a:t>
            </a:r>
          </a:p>
          <a:p>
            <a:pPr algn="ctr"/>
            <a:endParaRPr lang="en-IN" sz="2400" b="0" strike="noStrike" spc="-1">
              <a:latin typeface="Arial"/>
            </a:endParaRPr>
          </a:p>
          <a:p>
            <a:pPr algn="ctr"/>
            <a:r>
              <a:rPr lang="en-IN" sz="2400" b="1" strike="noStrike" spc="-1">
                <a:latin typeface="Arial"/>
              </a:rPr>
              <a:t>Atrij Talgery</a:t>
            </a:r>
            <a:endParaRPr lang="en-IN" sz="2400" b="0" strike="noStrike" spc="-1">
              <a:latin typeface="Arial"/>
            </a:endParaRPr>
          </a:p>
          <a:p>
            <a:pPr algn="ctr"/>
            <a:r>
              <a:rPr lang="en-IN" sz="2000" b="0" strike="noStrike" spc="-1">
                <a:latin typeface="Arial"/>
              </a:rPr>
              <a:t>(Team ATR21)</a:t>
            </a:r>
          </a:p>
          <a:p>
            <a:pPr algn="ctr"/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1" strike="noStrike" spc="-1">
                <a:solidFill>
                  <a:srgbClr val="008080"/>
                </a:solidFill>
                <a:latin typeface="Arial"/>
              </a:rPr>
              <a:t>Thank You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76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Context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4500"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Health and wellbeing are central to the human experience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Yet, nine million people die every year without proper healthcare services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The healthcare journey needs to be improved for everyone by reducing cost and improving accessibility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AI/ML can help with accessibility, early detection and management of diseases</a:t>
            </a:r>
          </a:p>
        </p:txBody>
      </p:sp>
      <p:sp>
        <p:nvSpPr>
          <p:cNvPr id="45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2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Solution Concept</a:t>
            </a: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Use historical diagnostic data to train AI/ML models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Models learn continuously with latest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Models deployed and made accessible via ubiquitous webapp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Webapp designed to assist user and help with early disease detection</a:t>
            </a:r>
          </a:p>
        </p:txBody>
      </p:sp>
      <p:sp>
        <p:nvSpPr>
          <p:cNvPr id="48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3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6000" y="2055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Data, ML models &amp; training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Publicly available datasets from Kaggle used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ML ensemble model: Random Forest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Jupyter Lab used to train, fine-tune and serialize ML models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4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Features</a:t>
            </a: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4426920" cy="352410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Help for two most common health conditions: Cardiovascular and Diabetic disease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Easy, responsive web interface with simple navigation </a:t>
            </a:r>
            <a:r>
              <a:rPr lang="en-IN" b="0" strike="noStrike" spc="-1" dirty="0" err="1">
                <a:latin typeface="Arial"/>
              </a:rPr>
              <a:t>heirarchy</a:t>
            </a:r>
            <a:endParaRPr lang="en-IN" b="0" strike="noStrike" spc="-1" dirty="0"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 to use with landing page help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Easy to use entry forms with option to upload </a:t>
            </a:r>
            <a:r>
              <a:rPr lang="en-IN" b="0" strike="noStrike" spc="-1" dirty="0" err="1">
                <a:latin typeface="Arial"/>
              </a:rPr>
              <a:t>pregenerated</a:t>
            </a:r>
            <a:r>
              <a:rPr lang="en-IN" b="0" strike="noStrike" spc="-1" dirty="0">
                <a:latin typeface="Arial"/>
              </a:rPr>
              <a:t> QR code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b="0" strike="noStrike" spc="-1" dirty="0">
                <a:latin typeface="Arial"/>
              </a:rPr>
              <a:t>Reports probability of incidence to facilitate fuzzy interpretation</a:t>
            </a: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5832000" y="1216800"/>
            <a:ext cx="1666800" cy="374400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5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3"/>
          <a:stretch/>
        </p:blipFill>
        <p:spPr>
          <a:xfrm>
            <a:off x="7719480" y="1199160"/>
            <a:ext cx="172440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Benefits</a:t>
            </a:r>
          </a:p>
        </p:txBody>
      </p:sp>
      <p:sp>
        <p:nvSpPr>
          <p:cNvPr id="58" name="TextShape 2"/>
          <p:cNvSpPr txBox="1"/>
          <p:nvPr/>
        </p:nvSpPr>
        <p:spPr>
          <a:xfrm>
            <a:off x="504000" y="1257845"/>
            <a:ext cx="4426920" cy="36223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People can get </a:t>
            </a:r>
            <a:r>
              <a:rPr lang="en-IN" sz="2000" b="0" strike="noStrike" spc="-1" dirty="0" err="1">
                <a:latin typeface="Arial"/>
              </a:rPr>
              <a:t>prediagnostic</a:t>
            </a:r>
            <a:r>
              <a:rPr lang="en-IN" sz="2000" b="0" strike="noStrike" spc="-1" dirty="0">
                <a:latin typeface="Arial"/>
              </a:rPr>
              <a:t> overview prior to medical consultation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Doctors &amp; patients can save time by avoiding </a:t>
            </a:r>
            <a:r>
              <a:rPr lang="en-IN" sz="2000" b="0" strike="noStrike" spc="-1" dirty="0" err="1">
                <a:latin typeface="Arial"/>
              </a:rPr>
              <a:t>prediagnostic</a:t>
            </a:r>
            <a:r>
              <a:rPr lang="en-IN" sz="2000" b="0" strike="noStrike" spc="-1" dirty="0">
                <a:latin typeface="Arial"/>
              </a:rPr>
              <a:t> consultations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Easy access anytime, anywhere and free of cost.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 dirty="0">
                <a:latin typeface="Arial"/>
              </a:rPr>
              <a:t>Hospitals can deploy this app in kiosk mode in reception areas</a:t>
            </a:r>
          </a:p>
        </p:txBody>
      </p:sp>
      <p:pic>
        <p:nvPicPr>
          <p:cNvPr id="59" name="Picture 58"/>
          <p:cNvPicPr/>
          <p:nvPr/>
        </p:nvPicPr>
        <p:blipFill>
          <a:blip r:embed="rId2"/>
          <a:stretch/>
        </p:blipFill>
        <p:spPr>
          <a:xfrm>
            <a:off x="7740000" y="1116000"/>
            <a:ext cx="1738800" cy="3816000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5688000" y="1116000"/>
            <a:ext cx="1789200" cy="3816000"/>
          </a:xfrm>
          <a:prstGeom prst="rect">
            <a:avLst/>
          </a:prstGeom>
          <a:ln>
            <a:noFill/>
          </a:ln>
        </p:spPr>
      </p:pic>
      <p:sp>
        <p:nvSpPr>
          <p:cNvPr id="61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6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Tech Stack Usage</a:t>
            </a: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Front end: HTML/w3.CSS, JavaScript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Programming and ML libraries: Jupyter Lab, Python pandas, numpy, matplotlib/seaborn, sklearn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Backend and deployment: Python Flask for creating the webapp; deployment on LAN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64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7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Dev/Deployment Environment</a:t>
            </a: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Anaconda version: 4.12.0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Python 3.8.5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Flask 2.0.1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Developed on Ubuntu 20.04</a:t>
            </a:r>
          </a:p>
        </p:txBody>
      </p:sp>
      <p:sp>
        <p:nvSpPr>
          <p:cNvPr id="67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8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8080"/>
                </a:solidFill>
                <a:latin typeface="Arial"/>
              </a:rPr>
              <a:t>Pitch for the final round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000"/>
          </a:bodyPr>
          <a:lstStyle/>
          <a:p>
            <a:r>
              <a:rPr lang="en-IN" sz="3200" b="0" strike="noStrike" spc="-1">
                <a:latin typeface="Arial"/>
              </a:rPr>
              <a:t>The concept is promising and can morph to its full potential with better quality data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Can be used as knowledge-base for doctors with a continuously updated model(s)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Better predictions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Opportunity for low cost, ubiquitous access to a healthcare app(all you need is a web browser)</a:t>
            </a:r>
          </a:p>
        </p:txBody>
      </p:sp>
      <p:sp>
        <p:nvSpPr>
          <p:cNvPr id="70" name="TextShape 3"/>
          <p:cNvSpPr txBox="1"/>
          <p:nvPr/>
        </p:nvSpPr>
        <p:spPr>
          <a:xfrm rot="16200000">
            <a:off x="-964800" y="4344840"/>
            <a:ext cx="2304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IN" sz="1800" b="0" strike="noStrike" spc="-1">
                <a:solidFill>
                  <a:srgbClr val="CCCCCC"/>
                </a:solidFill>
                <a:latin typeface="Arial"/>
              </a:rPr>
              <a:t>Team ATR21 Slide 9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15</cp:revision>
  <dcterms:modified xsi:type="dcterms:W3CDTF">2022-05-19T06:04:51Z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2022-05-07T10:10:18Z</dcterms:created>
  <dc:creator/>
  <dc:description/>
  <dc:language>en-IN</dc:language>
  <cp:lastModifiedBy/>
  <dcterms:modified xsi:type="dcterms:W3CDTF">2022-05-19T11:14:08Z</dcterms:modified>
  <cp:revision>48</cp:revision>
  <dc:subject/>
  <dc:title/>
</cp:coreProperties>
</file>