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200" d="100"/>
          <a:sy n="200" d="100"/>
        </p:scale>
        <p:origin x="-409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0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8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5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6463-350E-4C2F-A861-3A541C46407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F15B-84F5-4569-A8AC-47BE298AB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6376" y="1159099"/>
            <a:ext cx="1080000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52421" y="1159099"/>
            <a:ext cx="1080000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86421" y="1645099"/>
            <a:ext cx="612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9768" y="1159099"/>
            <a:ext cx="1080000" cy="10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십자형 10"/>
          <p:cNvSpPr/>
          <p:nvPr/>
        </p:nvSpPr>
        <p:spPr>
          <a:xfrm>
            <a:off x="5103768" y="1393099"/>
            <a:ext cx="612000" cy="612000"/>
          </a:xfrm>
          <a:prstGeom prst="plus">
            <a:avLst>
              <a:gd name="adj" fmla="val 405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쿼츠이더</dc:creator>
  <cp:lastModifiedBy>쿼츠이더</cp:lastModifiedBy>
  <cp:revision>1</cp:revision>
  <dcterms:created xsi:type="dcterms:W3CDTF">2021-03-16T15:25:42Z</dcterms:created>
  <dcterms:modified xsi:type="dcterms:W3CDTF">2021-03-16T15:29:38Z</dcterms:modified>
</cp:coreProperties>
</file>