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eea3363c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eea3363c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eea3363c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eea3363c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eea3363c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eea3363c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eea3363c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eea3363c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c6f919934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9199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c6f91993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9199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eea3363c0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eea3363c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eea3363c0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eea3363c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eea3363c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eea3363c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eea3363c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eea3363c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eea3363c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eea3363c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eea3363c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eea3363c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Aula: JAVA FILE IO</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A classe OutputStream</a:t>
            </a:r>
            <a:endParaRPr/>
          </a:p>
        </p:txBody>
      </p:sp>
      <p:sp>
        <p:nvSpPr>
          <p:cNvPr id="121" name="Google Shape;121;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Como OutputStream é uma classe abstrata, nós precisamos de implementações advindas dela para que possamos utilizar um OutputStream. Veremos as seguintes implementações:</a:t>
            </a:r>
            <a:endParaRPr/>
          </a:p>
          <a:p>
            <a:pPr indent="0" lvl="0" marL="0" rtl="0" algn="l">
              <a:spcBef>
                <a:spcPts val="1600"/>
              </a:spcBef>
              <a:spcAft>
                <a:spcPts val="0"/>
              </a:spcAft>
              <a:buNone/>
            </a:pPr>
            <a:r>
              <a:rPr b="1" lang="pt-BR"/>
              <a:t>FileOuputStream</a:t>
            </a:r>
            <a:r>
              <a:rPr lang="pt-BR"/>
              <a:t>: uma implementação mais voltada para manipulação de arquivos-texto;</a:t>
            </a:r>
            <a:endParaRPr/>
          </a:p>
          <a:p>
            <a:pPr indent="0" lvl="0" marL="0" rtl="0" algn="l">
              <a:spcBef>
                <a:spcPts val="1600"/>
              </a:spcBef>
              <a:spcAft>
                <a:spcPts val="1600"/>
              </a:spcAft>
              <a:buNone/>
            </a:pPr>
            <a:r>
              <a:rPr b="1" lang="pt-BR"/>
              <a:t>DataOutputStream</a:t>
            </a:r>
            <a:r>
              <a:rPr lang="pt-BR"/>
              <a:t>: uma implementação que permite trabalhar com tipos primitivos do Java de maneira mais natural.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A classe Writer</a:t>
            </a:r>
            <a:endParaRPr/>
          </a:p>
        </p:txBody>
      </p:sp>
      <p:sp>
        <p:nvSpPr>
          <p:cNvPr id="127" name="Google Shape;127;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Outra classe abstrata que é comumente utilizada no pacote java.io é a classe Writer. A classe Writer provê uma especialização para escrita em streams (a classe OutputStream é um pouco mais generalista nesse sentido).</a:t>
            </a:r>
            <a:endParaRPr/>
          </a:p>
          <a:p>
            <a:pPr indent="0" lvl="0" marL="0" rtl="0" algn="l">
              <a:spcBef>
                <a:spcPts val="1600"/>
              </a:spcBef>
              <a:spcAft>
                <a:spcPts val="1600"/>
              </a:spcAft>
              <a:buNone/>
            </a:pPr>
            <a:r>
              <a:rPr lang="pt-BR"/>
              <a:t>É muito comum vermos utilizações em conjunto das classes OutputStream e Writer, criando um stream especializado em escrita de dados.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A classe Reader</a:t>
            </a:r>
            <a:endParaRPr/>
          </a:p>
        </p:txBody>
      </p:sp>
      <p:sp>
        <p:nvSpPr>
          <p:cNvPr id="133" name="Google Shape;133;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 classe Reader é uma classe abstrata exposta pelo package java.io. Através desta classe, os streams são tratados como sequências de bytes que podem ser lidos.</a:t>
            </a:r>
            <a:endParaRPr/>
          </a:p>
          <a:p>
            <a:pPr indent="0" lvl="0" marL="0" rtl="0" algn="l">
              <a:spcBef>
                <a:spcPts val="1600"/>
              </a:spcBef>
              <a:spcAft>
                <a:spcPts val="1600"/>
              </a:spcAft>
              <a:buNone/>
            </a:pPr>
            <a:r>
              <a:rPr lang="pt-BR"/>
              <a:t>É importante saber que a classe Reader implementa a interface Closeable. Isso quer dizer que qualquer classe que </a:t>
            </a:r>
            <a:r>
              <a:rPr lang="pt-BR"/>
              <a:t>deriva</a:t>
            </a:r>
            <a:r>
              <a:rPr lang="pt-BR"/>
              <a:t> direta ou indiretamente de Reader pode ser utilizada com o try-with-resources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a:t>Códigos...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265500" y="1718250"/>
            <a:ext cx="4045200" cy="170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O que é a API de I/O do Java?</a:t>
            </a:r>
            <a:endParaRPr/>
          </a:p>
        </p:txBody>
      </p:sp>
      <p:sp>
        <p:nvSpPr>
          <p:cNvPr id="74" name="Google Shape;74;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pt-BR"/>
              <a:t>java.io </a:t>
            </a:r>
            <a:endParaRPr/>
          </a:p>
          <a:p>
            <a:pPr indent="-342900" lvl="0" marL="457200" rtl="0" algn="l">
              <a:spcBef>
                <a:spcPts val="1600"/>
              </a:spcBef>
              <a:spcAft>
                <a:spcPts val="1600"/>
              </a:spcAft>
              <a:buSzPts val="1800"/>
              <a:buChar char="●"/>
            </a:pPr>
            <a:r>
              <a:rPr lang="pt-BR"/>
              <a:t>java.nio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IO FILE	</a:t>
            </a:r>
            <a:endParaRPr/>
          </a:p>
        </p:txBody>
      </p:sp>
      <p:sp>
        <p:nvSpPr>
          <p:cNvPr id="80" name="Google Shape;80;p15"/>
          <p:cNvSpPr txBox="1"/>
          <p:nvPr>
            <p:ph idx="1" type="body"/>
          </p:nvPr>
        </p:nvSpPr>
        <p:spPr>
          <a:xfrm>
            <a:off x="460950" y="188372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Fatalmente, em algum momento, nossas aplicações precisarão fazer a interação com arquivos externos, seja fazendo a leitura ou a escrita destes (ou até mesmo ambas as operações). O grande problema é que fazer a interação com arquivos não é um processo nem um pouco simples, já que envolve a manipulação de APIs do sistema operacional e processos como os de concorrência no acesso a arquivos.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IO FILE	</a:t>
            </a:r>
            <a:endParaRPr/>
          </a:p>
        </p:txBody>
      </p:sp>
      <p:sp>
        <p:nvSpPr>
          <p:cNvPr id="86" name="Google Shape;86;p16"/>
          <p:cNvSpPr txBox="1"/>
          <p:nvPr>
            <p:ph idx="1" type="body"/>
          </p:nvPr>
        </p:nvSpPr>
        <p:spPr>
          <a:xfrm>
            <a:off x="460950" y="188372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A I/O API é um conjunto de classes que existem dentro de dois packages principais: o java.io (primeira versão) e o java.nio (segunda versão). Com as classes existentes dentro destes packages, você pode lidar com arquivos de maneira muito mais simples e sem se preocupar com aspectos como a manipulação das APIs do sistema operacional: tudo isso acabará ficando a cargo da JVM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Atenção</a:t>
            </a:r>
            <a:endParaRPr/>
          </a:p>
        </p:txBody>
      </p:sp>
      <p:sp>
        <p:nvSpPr>
          <p:cNvPr id="92" name="Google Shape;92;p17"/>
          <p:cNvSpPr txBox="1"/>
          <p:nvPr>
            <p:ph idx="1" type="body"/>
          </p:nvPr>
        </p:nvSpPr>
        <p:spPr>
          <a:xfrm>
            <a:off x="460950" y="188372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É importante deixar claro que as classes dos pacotes java.io e java.nio são “universais”. Isso quer dizer que, caso você precise manipular arquivos, você deverá utilizar as classes destes pacotes, independente de estar construindo uma aplicação desktop, web ou mobile.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a:t>Escrevendo em arquivos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Ancestrais</a:t>
            </a:r>
            <a:endParaRPr/>
          </a:p>
        </p:txBody>
      </p:sp>
      <p:sp>
        <p:nvSpPr>
          <p:cNvPr id="103" name="Google Shape;103;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Os pacotes java.io e java.nio expõem diferentes classes para a escrita de arquivos. Porém, é importante sabermos que estas classes descendem, de maneira direta ou indireta, de dois ancestrais em comum: a classes </a:t>
            </a:r>
            <a:r>
              <a:rPr b="1" lang="pt-BR"/>
              <a:t>OutputStream</a:t>
            </a:r>
            <a:r>
              <a:rPr lang="pt-BR"/>
              <a:t> e </a:t>
            </a:r>
            <a:r>
              <a:rPr b="1" lang="pt-BR"/>
              <a:t>Writer</a:t>
            </a:r>
            <a:r>
              <a:rPr lang="pt-B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O conceito de stream</a:t>
            </a:r>
            <a:endParaRPr/>
          </a:p>
        </p:txBody>
      </p:sp>
      <p:sp>
        <p:nvSpPr>
          <p:cNvPr id="109" name="Google Shape;109;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No Java, um stream é a representação de uma fonte de dados, tanto para leitura quanto para escrita. Se você precisa ler ou escrever os dados em uma mídia (como um DVD), mandar comandos para um dispositivo ou até mesmo comunicar-se com outro software presente na máquina, você provavelmente precisará de algum tipo de stream. Ou seja: de maneira resumida, um stream no Java é uma representação de uma estrutura que pode produzir ou consumir informações que são manipuladas por nossas aplicações.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A classe OutputStream</a:t>
            </a:r>
            <a:endParaRPr/>
          </a:p>
        </p:txBody>
      </p:sp>
      <p:sp>
        <p:nvSpPr>
          <p:cNvPr id="115" name="Google Shape;115;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 classe OutputStream é uma classe abstrata exposta pelo package java.io. Através desta classe, os streams são tratados como sequências de bytes.</a:t>
            </a:r>
            <a:endParaRPr/>
          </a:p>
          <a:p>
            <a:pPr indent="0" lvl="0" marL="0" rtl="0" algn="l">
              <a:spcBef>
                <a:spcPts val="1600"/>
              </a:spcBef>
              <a:spcAft>
                <a:spcPts val="1600"/>
              </a:spcAft>
              <a:buNone/>
            </a:pPr>
            <a:r>
              <a:rPr lang="pt-BR"/>
              <a:t>É importante saber que a classe OutputStream implementa a interface Closeable. Isso quer dizer que qualquer classe que </a:t>
            </a:r>
            <a:r>
              <a:rPr lang="pt-BR"/>
              <a:t>deriva</a:t>
            </a:r>
            <a:r>
              <a:rPr lang="pt-BR"/>
              <a:t> direta ou indiretamente de OutputStream pode ser utilizada com o try-with-resources.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