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07CFA4-4FEF-49F6-BFE7-B75ED13C8C1C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9/03/22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DB7982-56AC-403F-9BD9-0140BF9D7EE4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B22635D-F07A-4DFE-A9EB-4A949899B35B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9/03/22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918CF7-205A-4718-9FBB-49C1A7A8B17C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000"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2.3.1 Arreglos Unidimensionales __ Ejercicios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Noviembre, 2021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73720" y="263520"/>
            <a:ext cx="1008900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Ejercicio (Tema 2.3.1 Arreglos Unidimensionales)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Se requiere obtener la suma de las cantidades contenidas en un arreglo de 10 elementos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85" name="Imagen 2" descr=""/>
          <p:cNvPicPr/>
          <p:nvPr/>
        </p:nvPicPr>
        <p:blipFill>
          <a:blip r:embed="rId1"/>
          <a:srcRect l="0" t="1497" r="0" b="0"/>
          <a:stretch/>
        </p:blipFill>
        <p:spPr>
          <a:xfrm>
            <a:off x="1054080" y="2018520"/>
            <a:ext cx="8800920" cy="28893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43920" y="4915440"/>
            <a:ext cx="1192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Para codificar una solución al ejercicio, utilice el algoritmo mostrado en el siguiente diagrama de flujo.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1" descr=""/>
          <p:cNvPicPr/>
          <p:nvPr/>
        </p:nvPicPr>
        <p:blipFill>
          <a:blip r:embed="rId1"/>
          <a:stretch/>
        </p:blipFill>
        <p:spPr>
          <a:xfrm>
            <a:off x="1063080" y="318600"/>
            <a:ext cx="9600840" cy="3647880"/>
          </a:xfrm>
          <a:prstGeom prst="rect">
            <a:avLst/>
          </a:prstGeom>
          <a:ln w="0">
            <a:noFill/>
          </a:ln>
        </p:spPr>
      </p:pic>
      <p:pic>
        <p:nvPicPr>
          <p:cNvPr id="88" name="Imagen 2" descr=""/>
          <p:cNvPicPr/>
          <p:nvPr/>
        </p:nvPicPr>
        <p:blipFill>
          <a:blip r:embed="rId2"/>
          <a:stretch/>
        </p:blipFill>
        <p:spPr>
          <a:xfrm>
            <a:off x="2539440" y="3966840"/>
            <a:ext cx="6648120" cy="29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1" descr=""/>
          <p:cNvPicPr/>
          <p:nvPr/>
        </p:nvPicPr>
        <p:blipFill>
          <a:blip r:embed="rId1"/>
          <a:stretch/>
        </p:blipFill>
        <p:spPr>
          <a:xfrm>
            <a:off x="1037160" y="249480"/>
            <a:ext cx="9162720" cy="2787480"/>
          </a:xfrm>
          <a:prstGeom prst="rect">
            <a:avLst/>
          </a:prstGeom>
          <a:ln w="0">
            <a:noFill/>
          </a:ln>
        </p:spPr>
      </p:pic>
      <p:pic>
        <p:nvPicPr>
          <p:cNvPr id="90" name="Imagen 2" descr=""/>
          <p:cNvPicPr/>
          <p:nvPr/>
        </p:nvPicPr>
        <p:blipFill>
          <a:blip r:embed="rId2"/>
          <a:stretch/>
        </p:blipFill>
        <p:spPr>
          <a:xfrm>
            <a:off x="1037160" y="3295080"/>
            <a:ext cx="9815400" cy="24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n 1" descr=""/>
          <p:cNvPicPr/>
          <p:nvPr/>
        </p:nvPicPr>
        <p:blipFill>
          <a:blip r:embed="rId1"/>
          <a:stretch/>
        </p:blipFill>
        <p:spPr>
          <a:xfrm>
            <a:off x="725400" y="801720"/>
            <a:ext cx="10491840" cy="469476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991800" y="5653800"/>
            <a:ext cx="10882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Pinales Delgado, F. J., &amp; Velázquez Amador, C. E. (). Problemario de Algoritmos Resueltos con Diagramas de Flujo y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Pseudocódigo.  Pag. 148 (148/172) de algoritmos-y-pseudocc3b3digos.pdf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72560" y="553680"/>
            <a:ext cx="104832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Ejemplo 5.4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tienen los nombres de los N alumnos de una escuela, además de su promedio general. Realice un algoritmo para capturar esta información, la cual se debe almacenar en arreglos, un vector para el nombre y otro para el promedio, después de capturar la información se debe ordenar con base en su promedio, de mayor a menor, los nombres deben corresponder con los promedios. La tabla 5.3 muestra las variables requeridas para representar el algoritmo de solución de este problema.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94" name="Imagen 2" descr=""/>
          <p:cNvPicPr/>
          <p:nvPr/>
        </p:nvPicPr>
        <p:blipFill>
          <a:blip r:embed="rId1"/>
          <a:stretch/>
        </p:blipFill>
        <p:spPr>
          <a:xfrm>
            <a:off x="1656720" y="2585160"/>
            <a:ext cx="8714880" cy="29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66640" y="102960"/>
            <a:ext cx="1071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siguiente diagrama de flujo representa el algoritmo solicitado para la solución de este problema.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96" name="Imagen 2" descr=""/>
          <p:cNvPicPr/>
          <p:nvPr/>
        </p:nvPicPr>
        <p:blipFill>
          <a:blip r:embed="rId1"/>
          <a:stretch/>
        </p:blipFill>
        <p:spPr>
          <a:xfrm>
            <a:off x="3052440" y="472320"/>
            <a:ext cx="5743440" cy="61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00680" y="867960"/>
            <a:ext cx="11184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REFERENCIAS: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Pinales Delgado, F. J., &amp; Velázquez Amador, C. E. (). Problemario de Algoritmos Resueltos con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Diagramas de Flujo y Pseudocódigo.  Pag. 145 (145/172) de algoritmos-y-pseudocc3b3digos.pdf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LibreOffice/7.0.4.2$Linux_X86_64 LibreOffice_project/00$Build-2</Application>
  <AppVersion>15.0000</AppVersion>
  <Words>227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2021-11-05T18:37:48Z</dcterms:created>
  <dc:creator>Moshkodo Moshkodoi</dc:creator>
  <dc:description/>
  <dc:language>es-MX</dc:language>
  <cp:lastModifiedBy/>
  <dcterms:modified xsi:type="dcterms:W3CDTF">2022-03-09T14:14:08Z</dcterms:modified>
  <cp:revision>16</cp:revision>
  <dc:subject/>
  <dc:title>2.3.1 Arreglos Unidimensionales __ Ejercicios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