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9640" cy="18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texto del esquema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texto del esquema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lsi.vc.ehu.eus/pablogn/docencia/ISO/Operating_Systems_From_0_to_1.pdf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0000" y="270000"/>
            <a:ext cx="89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Unidad 4 Manejo de Apuntadores y Estructuras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0000" y="3870000"/>
            <a:ext cx="8999640" cy="11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4.2 Estructuras</a:t>
            </a:r>
            <a:endParaRPr b="0" lang="es-MX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4.2 Estructuras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4.2.1 Estructuras simples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4.2.2 Estructuras complejas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4.2.3 Estructura dentro de una estructura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4.2.4 Arreglo de estructuras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4.2.5 Apuntadores a estructuras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4.2.1 Estructuras simples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4.2.1 Estructuras simples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4.2.2 Estructuras complejas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4.2.3 Estructura dentro de una estructura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4.2.4 Arreglo de estructuras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4.2.5 Apuntadores a estructuras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4.2.2 Estructuras complejas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4.2.1 Estructuras simples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4.2.2 Estructuras complejas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4.2.3 Estructura dentro de una estructura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4.2.4 Arreglo de estructuras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4.2.5 Apuntadores a estructuras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4.2.3 Estructura dentro de una estructura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4.2.1 Estructuras simples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4.2.2 Estructuras complejas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4.2.3 Estructura dentro de una estructura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4.2.4 Arreglo de estructuras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4.2.5 Apuntadores a estructuras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4.2.4 Arreglo de estructuras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4.2.1 Estructuras simples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4.2.2 Estructuras complejas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4.2.3 Estructura dentro de una estructura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4.2.4 Arreglo de estructuras</a:t>
            </a:r>
            <a:endParaRPr b="0" lang="es-MX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4.2.5 Apuntadores a estructuras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5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4.2.5 Apuntadores a estructuras</a:t>
            </a:r>
            <a:endParaRPr b="0" lang="es-MX" sz="4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3500" spc="-1" strike="noStrike">
                <a:solidFill>
                  <a:srgbClr val="ffffff"/>
                </a:solidFill>
                <a:latin typeface="Source Sans Pro Light"/>
              </a:rPr>
              <a:t>Ejemplo</a:t>
            </a:r>
            <a:endParaRPr b="0" lang="es-MX" sz="3500" spc="-1" strike="noStrike"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40000" y="1404000"/>
            <a:ext cx="9000000" cy="392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s-MX" sz="1800" spc="-1" strike="noStrike">
                <a:latin typeface="Arial"/>
              </a:rPr>
              <a:t>Podemos declarar un apuntador a una estructura anónima con las siguientes líneas: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struct {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   </a:t>
            </a:r>
            <a:r>
              <a:rPr b="0" lang="es-MX" sz="1800" spc="-1" strike="noStrike">
                <a:latin typeface="Arial"/>
              </a:rPr>
              <a:t>char buf[256];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   </a:t>
            </a:r>
            <a:r>
              <a:rPr b="0" lang="es-MX" sz="1800" spc="-1" strike="noStrike">
                <a:latin typeface="Arial"/>
              </a:rPr>
              <a:t>unsigned int longitud;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} b,*bp = &amp;b;</a:t>
            </a:r>
            <a:endParaRPr b="0" lang="es-MX" sz="1800" spc="-1" strike="noStrike">
              <a:latin typeface="Arial"/>
            </a:endParaRPr>
          </a:p>
          <a:p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En tal caso, posteriormente se podría colocar una cadena en el atributo buf de la estructura con: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strcpy(bp-&gt;buf,”Ejemplo de una cadena”);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Y después establecer el atributo longitud de la estructura usando la función strlen: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bp-&gt;longitud = strlen(bp-&gt;buf);</a:t>
            </a:r>
            <a:endParaRPr b="0" lang="es-MX" sz="1800" spc="-1" strike="noStrike">
              <a:latin typeface="Arial"/>
            </a:endParaRPr>
          </a:p>
          <a:p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Los prototipos de las funciones strcpy() y strlen() se pueden encontrar en el archivo de cabecera string.h de la biblioteca estándar.</a:t>
            </a:r>
            <a:endParaRPr b="0" lang="es-MX" sz="1800" spc="-1" strike="noStrike">
              <a:latin typeface="Arial"/>
            </a:endParaRPr>
          </a:p>
          <a:p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Referencias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de-AT" sz="2400" spc="-1" strike="noStrike">
                <a:latin typeface="Source Sans Pro"/>
              </a:rPr>
              <a:t>[TU, DO HUANG] Operating Systems From 0 to 1, Chapter 4 x86 Assembly and C, 4.8.2 Pointer Data Types, page 77 (91/309) of Operating_Systems_From_0_to_1.pdf. Download_url: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700" spc="-1" strike="noStrike" u="sng">
                <a:solidFill>
                  <a:srgbClr val="0000ff"/>
                </a:solidFill>
                <a:uFillTx/>
                <a:latin typeface="Source Sans Pro"/>
                <a:hlinkClick r:id="rId1"/>
              </a:rPr>
              <a:t>https://lsi.vc.ehu.eus/pablogn/docencia/ISO/Operating_Systems_From_0_to_1.pdf</a:t>
            </a:r>
            <a:endParaRPr b="0" lang="es-MX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</a:rPr>
              <a:t>[]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2920" y="630720"/>
            <a:ext cx="9071280" cy="43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2021-12-03T09:08:37Z</dcterms:created>
  <dc:creator/>
  <dc:description/>
  <dc:language>es-MX</dc:language>
  <cp:lastModifiedBy/>
  <dcterms:modified xsi:type="dcterms:W3CDTF">2021-12-16T13:01:45Z</dcterms:modified>
  <cp:revision>9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