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8ADFBFE-6FE6-4A84-B542-C71D47491DED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56F3D9A-F0E4-4AAF-A54A-3B4EE8B20F76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201E2D-2723-4E00-9229-C54A984B078B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lsi.vc.ehu.eus/pablogn/docencia/ISO/Operating_Systems_From_0_to_1.pdf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Unidad 4 Manejo de Apuntadores y Estructuras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4.2 Estructuras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 Estructuras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4.2.1 Estructuras simples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4.2.2 Estructuras complejas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4.2.3 Estructura dentro de una estructura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4.2.4 Arreglo de estructuras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4.2.5 Apuntadores a estructuras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Referencias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de-AT" sz="2400" spc="-1" strike="noStrike">
                <a:latin typeface="Source Sans Pro"/>
              </a:rPr>
              <a:t>[TU, DO HUANG] Operating Systems From 0 to 1, Chapter 4 x86 Assembly and C, 4.8.2 Pointer Data Types, page 77 (91/309) of Operating_Systems_From_0_to_1.pdf. Download_url:</a:t>
            </a:r>
            <a:endParaRPr b="0" lang="de-AT" sz="2400" spc="-1" strike="noStrike">
              <a:latin typeface="Source Sans Pro"/>
            </a:endParaRPr>
          </a:p>
          <a:p>
            <a:r>
              <a:rPr b="0" lang="de-AT" sz="1700" spc="-1" strike="noStrike">
                <a:latin typeface="Source Sans Pro"/>
                <a:hlinkClick r:id="rId1"/>
              </a:rPr>
              <a:t>https://lsi.vc.ehu.eus/pablogn/docencia/ISO/Operating_Systems_From_0_to_1.pdf</a:t>
            </a:r>
            <a:endParaRPr b="0" lang="de-AT" sz="1700" spc="-1" strike="noStrike">
              <a:latin typeface="Source Sans Pro"/>
            </a:endParaRPr>
          </a:p>
          <a:p>
            <a:r>
              <a:rPr b="0" lang="de-AT" sz="2400" spc="-1" strike="noStrike">
                <a:latin typeface="Source Sans Pro"/>
              </a:rPr>
              <a:t>[]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2021-12-03T09:08:37Z</dcterms:created>
  <dc:creator/>
  <dc:description/>
  <dc:language>es-MX</dc:language>
  <cp:lastModifiedBy/>
  <dcterms:modified xsi:type="dcterms:W3CDTF">2021-12-03T09:47:56Z</dcterms:modified>
  <cp:revision>8</cp:revision>
  <dc:subject/>
  <dc:title>Vivid</dc:title>
</cp:coreProperties>
</file>