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3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2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2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5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4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49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6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3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10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5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F1B6-EAAB-48DC-946B-99BA0B3D2CA5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4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2.3.1 Arreglos Unidimensionales __ Ejercicios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Noviembre</a:t>
            </a:r>
            <a:r>
              <a:rPr lang="es-MX" dirty="0" smtClean="0"/>
              <a:t>,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5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3749" y="263470"/>
            <a:ext cx="100893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Ejercicio (Tema 2.3.1 Arreglos Unidimensionales)</a:t>
            </a:r>
          </a:p>
          <a:p>
            <a:r>
              <a:rPr lang="es-MX" dirty="0" smtClean="0"/>
              <a:t>Se requiere obtener la suma de las cantidades contenidas en un arreglo de 10 elementos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1121043" y="1575603"/>
            <a:ext cx="8801100" cy="28896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84880" y="4915590"/>
            <a:ext cx="966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codificar una solución al ejercicio, utilice el algoritmo mostrado en el siguiente diagrama de flujo.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5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25" y="318603"/>
            <a:ext cx="9601200" cy="36480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00" y="3966678"/>
            <a:ext cx="6648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50" y="249461"/>
            <a:ext cx="9162917" cy="27878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50" y="3294905"/>
            <a:ext cx="9815835" cy="24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2" y="801642"/>
            <a:ext cx="10492057" cy="469500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91673" y="5653825"/>
            <a:ext cx="1088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Pinales</a:t>
            </a:r>
            <a:r>
              <a:rPr lang="es-MX" dirty="0"/>
              <a:t> Delgado, F. J., &amp; Velázquez Amador, C. E. (). </a:t>
            </a:r>
            <a:r>
              <a:rPr lang="es-MX" dirty="0" err="1"/>
              <a:t>Problemario</a:t>
            </a:r>
            <a:r>
              <a:rPr lang="es-MX" dirty="0"/>
              <a:t> de Algoritmos Resueltos con Diagramas de Flujo y </a:t>
            </a:r>
          </a:p>
          <a:p>
            <a:r>
              <a:rPr lang="es-MX" dirty="0"/>
              <a:t>Pseudocódigo.  </a:t>
            </a:r>
            <a:r>
              <a:rPr lang="es-MX" dirty="0" err="1"/>
              <a:t>Pag</a:t>
            </a:r>
            <a:r>
              <a:rPr lang="es-MX" dirty="0"/>
              <a:t>. </a:t>
            </a:r>
            <a:r>
              <a:rPr lang="es-MX" smtClean="0"/>
              <a:t>148 </a:t>
            </a:r>
            <a:r>
              <a:rPr lang="es-MX"/>
              <a:t>(</a:t>
            </a:r>
            <a:r>
              <a:rPr lang="es-MX" smtClean="0"/>
              <a:t>148/172</a:t>
            </a:r>
            <a:r>
              <a:rPr lang="es-MX" dirty="0"/>
              <a:t>) de algoritmos-y-pseudocc3b3digos.pdf</a:t>
            </a:r>
          </a:p>
        </p:txBody>
      </p:sp>
    </p:spTree>
    <p:extLst>
      <p:ext uri="{BB962C8B-B14F-4D97-AF65-F5344CB8AC3E}">
        <p14:creationId xmlns:p14="http://schemas.microsoft.com/office/powerpoint/2010/main" val="5060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2732" y="553792"/>
            <a:ext cx="10483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Ejemplo 5.4 </a:t>
            </a:r>
            <a:endParaRPr lang="es-MX" dirty="0"/>
          </a:p>
          <a:p>
            <a:r>
              <a:rPr lang="es-ES" dirty="0"/>
              <a:t>Se tienen los nombres de los N alumnos de una escuela, además de su promedio general. Realice un algoritmo para capturar esta información, la cual se debe almacenar en arreglos, un vector para el nombre y otro para el promedio, después de capturar la información se debe ordenar con base en su promedio, de mayor a menor, los nombres deben corresponder con los promedios</a:t>
            </a:r>
            <a:r>
              <a:rPr lang="es-ES" dirty="0" smtClean="0"/>
              <a:t>. </a:t>
            </a:r>
            <a:r>
              <a:rPr lang="es-ES" dirty="0"/>
              <a:t>La tabla 5.3 muestra las variables requeridas para representar el algoritmo de solución de este problema.</a:t>
            </a:r>
            <a:r>
              <a:rPr lang="es-ES" dirty="0" smtClean="0"/>
              <a:t>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45" y="2585117"/>
            <a:ext cx="8715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6670" y="103031"/>
            <a:ext cx="1071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siguiente diagrama de flujo representa el algoritmo </a:t>
            </a:r>
            <a:r>
              <a:rPr lang="es-ES" dirty="0" smtClean="0"/>
              <a:t>solicitado para la solución de este problema.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92" y="472363"/>
            <a:ext cx="5743978" cy="61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6393" y="867905"/>
            <a:ext cx="10875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REFERENCIAS:</a:t>
            </a:r>
          </a:p>
          <a:p>
            <a:r>
              <a:rPr lang="es-MX" dirty="0" err="1" smtClean="0"/>
              <a:t>Pinales</a:t>
            </a:r>
            <a:r>
              <a:rPr lang="es-MX" dirty="0" smtClean="0"/>
              <a:t> Delgado, F. J., &amp; Velázquez Amador, C. E. (). </a:t>
            </a:r>
            <a:r>
              <a:rPr lang="es-MX" dirty="0" err="1" smtClean="0"/>
              <a:t>Problemario</a:t>
            </a:r>
            <a:r>
              <a:rPr lang="es-MX" dirty="0" smtClean="0"/>
              <a:t> de Algoritmos Resueltos con Diagramas de Flujo y </a:t>
            </a:r>
          </a:p>
          <a:p>
            <a:r>
              <a:rPr lang="es-MX" dirty="0" smtClean="0"/>
              <a:t>Pseudocódigo.  </a:t>
            </a:r>
            <a:r>
              <a:rPr lang="es-MX" dirty="0" err="1" smtClean="0"/>
              <a:t>Pag</a:t>
            </a:r>
            <a:r>
              <a:rPr lang="es-MX" dirty="0" smtClean="0"/>
              <a:t>. 145 (145/172) </a:t>
            </a:r>
            <a:r>
              <a:rPr lang="es-MX" dirty="0"/>
              <a:t>de algoritmos-y-pseudocc3b3digos.pdf</a:t>
            </a:r>
          </a:p>
        </p:txBody>
      </p:sp>
    </p:spTree>
    <p:extLst>
      <p:ext uri="{BB962C8B-B14F-4D97-AF65-F5344CB8AC3E}">
        <p14:creationId xmlns:p14="http://schemas.microsoft.com/office/powerpoint/2010/main" val="9918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227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2.3.1 Arreglos Unidimensionales __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2.3.1 Arreglos Unidimensionales __ Ejercicios</dc:title>
  <dc:creator>Moshkodo Moshkodoi</dc:creator>
  <cp:lastModifiedBy>Moshkodo Moshkodoi</cp:lastModifiedBy>
  <cp:revision>13</cp:revision>
  <dcterms:created xsi:type="dcterms:W3CDTF">2021-11-05T18:37:48Z</dcterms:created>
  <dcterms:modified xsi:type="dcterms:W3CDTF">2021-11-17T16:34:47Z</dcterms:modified>
</cp:coreProperties>
</file>