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MX" sz="1800" spc="-1" strike="noStrike">
                <a:latin typeface="Arial"/>
              </a:rPr>
              <a:t>Pulse para editar el formato del texto de título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Pulse para editar el formato de texto del esquema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Segundo nivel del esquema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Tercer nivel del esquema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Cuarto nivel del esquema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Quinto nivel del esquema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Sexto nivel del esquema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Séptimo nivel del esquema</a:t>
            </a:r>
            <a:endParaRPr b="0" lang="es-M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MX" sz="4400" spc="-1" strike="noStrike">
                <a:latin typeface="Arial"/>
              </a:rPr>
              <a:t>Pulse para editar el formato del texto de </a:t>
            </a:r>
            <a:r>
              <a:rPr b="0" lang="es-MX" sz="4400" spc="-1" strike="noStrike">
                <a:latin typeface="Arial"/>
              </a:rPr>
              <a:t>título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Pulse para editar el formato de texto del esquema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Segundo nivel del esquema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Tercer nivel del esquema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Cuarto nivel del esquema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Quinto nivel del esquema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Sexto nivel del esquema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Séptimo nivel del esquema</a:t>
            </a:r>
            <a:endParaRPr b="0" lang="es-M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</a:pPr>
            <a:r>
              <a:rPr b="0" lang="es-MX" sz="6000" spc="-1" strike="noStrike">
                <a:solidFill>
                  <a:srgbClr val="000000"/>
                </a:solidFill>
                <a:latin typeface="Calibri Light"/>
              </a:rPr>
              <a:t>Introducción a la Programación</a:t>
            </a:r>
            <a:endParaRPr b="0" lang="es-MX" sz="60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</a:rPr>
              <a:t>Febrero, 2022</a:t>
            </a:r>
            <a:endParaRPr b="0" lang="es-MX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Propósito general, objetivo general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886680" y="2160000"/>
            <a:ext cx="10409040" cy="3075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000" spc="-1" strike="noStrike">
                <a:solidFill>
                  <a:srgbClr val="000000"/>
                </a:solidFill>
                <a:latin typeface="Calibri Light"/>
              </a:rPr>
              <a:t>U.T. 1 Introducción a la programación</a:t>
            </a:r>
            <a:endParaRPr b="0" lang="es-MX" sz="40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1.1 Estructura de un programa en C</a:t>
            </a:r>
            <a:endParaRPr b="0" lang="es-MX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1.2 Uso de variables y constantes</a:t>
            </a:r>
            <a:endParaRPr b="0" lang="es-MX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1.3 Creación de código fuente, objeto, y ejecutable</a:t>
            </a:r>
            <a:endParaRPr b="0" lang="es-MX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1.4 Operadores</a:t>
            </a:r>
            <a:endParaRPr b="0" lang="es-MX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1.5 Expresiones simples y complejas</a:t>
            </a:r>
            <a:endParaRPr b="0" lang="es-MX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2.1 Diagramas de flujo</a:t>
            </a:r>
            <a:endParaRPr b="0" lang="es-MX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2.2 Sentencias de control</a:t>
            </a:r>
            <a:endParaRPr b="0" lang="es-MX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2.3 Tipos de arreglos</a:t>
            </a:r>
            <a:endParaRPr b="0" lang="es-MX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2.4 Aplicaciones con arreglos</a:t>
            </a:r>
            <a:endParaRPr b="0" lang="es-MX" sz="28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000" spc="-1" strike="noStrike">
                <a:solidFill>
                  <a:srgbClr val="000000"/>
                </a:solidFill>
                <a:latin typeface="Calibri Light"/>
              </a:rPr>
              <a:t>U.T. 2 Estructuras de control y aplicaciones con arreglos</a:t>
            </a:r>
            <a:endParaRPr b="0" lang="es-MX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000" spc="-1" strike="noStrike">
                <a:solidFill>
                  <a:srgbClr val="000000"/>
                </a:solidFill>
                <a:latin typeface="Calibri Light"/>
              </a:rPr>
              <a:t>U.T. 3 Manejo de funciones y cadenas</a:t>
            </a: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3.1 Funciones</a:t>
            </a:r>
            <a:endParaRPr b="0" lang="es-MX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3.2 Cadenas</a:t>
            </a:r>
            <a:endParaRPr b="0" lang="es-MX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900000" y="36000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000" spc="-1" strike="noStrike">
                <a:solidFill>
                  <a:srgbClr val="000000"/>
                </a:solidFill>
                <a:latin typeface="Calibri Light"/>
              </a:rPr>
              <a:t>U.T. 4 Manejo de apuntadores y estructuras</a:t>
            </a:r>
            <a:endParaRPr b="0" lang="es-MX" sz="40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4.1 Apuntadores y variables</a:t>
            </a:r>
            <a:endParaRPr b="0" lang="es-MX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4.1 Estructuras</a:t>
            </a:r>
            <a:endParaRPr b="0" lang="es-MX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U.T. 5 Manejo de archivos y puertos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5.1 Puertos (serie y paralelo)</a:t>
            </a:r>
            <a:endParaRPr b="0" lang="es-MX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5.2 Archivos</a:t>
            </a:r>
            <a:endParaRPr b="0" lang="es-MX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MX" sz="4400" spc="-1" strike="noStrike">
                <a:solidFill>
                  <a:srgbClr val="000000"/>
                </a:solidFill>
                <a:latin typeface="Calibri Light"/>
              </a:rPr>
              <a:t>BIBLIOGRAFIA</a:t>
            </a:r>
            <a:endParaRPr b="0" lang="es-MX" sz="4400" spc="-1" strike="noStrike">
              <a:latin typeface="Arial"/>
            </a:endParaRPr>
          </a:p>
        </p:txBody>
      </p:sp>
      <p:pic>
        <p:nvPicPr>
          <p:cNvPr id="92" name="Imagen 3" descr=""/>
          <p:cNvPicPr/>
          <p:nvPr/>
        </p:nvPicPr>
        <p:blipFill>
          <a:blip r:embed="rId1"/>
          <a:stretch/>
        </p:blipFill>
        <p:spPr>
          <a:xfrm>
            <a:off x="1495080" y="1268640"/>
            <a:ext cx="9201240" cy="5209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590</TotalTime>
  <Application>LibreOffice/7.0.4.2$Linux_X86_64 LibreOffice_project/00$Build-2</Application>
  <AppVersion>15.0000</AppVersion>
  <Words>117</Words>
  <Paragraphs>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2021-02-22T18:38:01Z</dcterms:created>
  <dc:creator>Moshkodo Moshkodoi</dc:creator>
  <dc:description/>
  <dc:language>es-MX</dc:language>
  <cp:lastModifiedBy/>
  <dcterms:modified xsi:type="dcterms:W3CDTF">2022-02-03T13:25:25Z</dcterms:modified>
  <cp:revision>15</cp:revision>
  <dc:subject/>
  <dc:title>U1 Introducción a la programación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Panorámica</vt:lpwstr>
  </property>
  <property fmtid="{D5CDD505-2E9C-101B-9397-08002B2CF9AE}" pid="3" name="Slides">
    <vt:i4>8</vt:i4>
  </property>
</Properties>
</file>