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0B2-E661-4F73-A117-B422A280627C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1D72-C5E0-4053-8E97-4EC3C7B163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903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0B2-E661-4F73-A117-B422A280627C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1D72-C5E0-4053-8E97-4EC3C7B163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84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0B2-E661-4F73-A117-B422A280627C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1D72-C5E0-4053-8E97-4EC3C7B163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775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0B2-E661-4F73-A117-B422A280627C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1D72-C5E0-4053-8E97-4EC3C7B163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234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0B2-E661-4F73-A117-B422A280627C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1D72-C5E0-4053-8E97-4EC3C7B163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848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0B2-E661-4F73-A117-B422A280627C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1D72-C5E0-4053-8E97-4EC3C7B163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089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0B2-E661-4F73-A117-B422A280627C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1D72-C5E0-4053-8E97-4EC3C7B163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760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0B2-E661-4F73-A117-B422A280627C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1D72-C5E0-4053-8E97-4EC3C7B163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758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0B2-E661-4F73-A117-B422A280627C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1D72-C5E0-4053-8E97-4EC3C7B163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273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0B2-E661-4F73-A117-B422A280627C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1D72-C5E0-4053-8E97-4EC3C7B163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888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0B2-E661-4F73-A117-B422A280627C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1D72-C5E0-4053-8E97-4EC3C7B163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875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9F0B2-E661-4F73-A117-B422A280627C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C1D72-C5E0-4053-8E97-4EC3C7B163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277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Programación Estructurada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Febrero, 2021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9575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8" y="365125"/>
            <a:ext cx="10515600" cy="1325563"/>
          </a:xfrm>
        </p:spPr>
        <p:txBody>
          <a:bodyPr/>
          <a:lstStyle/>
          <a:p>
            <a:r>
              <a:rPr lang="es-MX" dirty="0" smtClean="0"/>
              <a:t>Propósito general, objetivo general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40792" cy="275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8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U.T. 1 Introducción a la programación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1.1 Estructura de un programa en C</a:t>
            </a:r>
          </a:p>
          <a:p>
            <a:r>
              <a:rPr lang="es-MX" dirty="0" smtClean="0"/>
              <a:t>1.2 Uso de variables y constantes</a:t>
            </a:r>
          </a:p>
          <a:p>
            <a:r>
              <a:rPr lang="es-MX" dirty="0" smtClean="0"/>
              <a:t>1.3 Creación de código fuente, objeto, y ejecutable</a:t>
            </a:r>
          </a:p>
          <a:p>
            <a:r>
              <a:rPr lang="es-MX" dirty="0" smtClean="0"/>
              <a:t>1.4 Operadores</a:t>
            </a:r>
          </a:p>
          <a:p>
            <a:r>
              <a:rPr lang="es-MX" dirty="0" smtClean="0"/>
              <a:t>1.5 Expresiones simples y complejas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34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2.1 Diagramas de flujo</a:t>
            </a:r>
          </a:p>
          <a:p>
            <a:r>
              <a:rPr lang="es-MX" dirty="0" smtClean="0"/>
              <a:t>2.2 Sentencias de control</a:t>
            </a:r>
          </a:p>
          <a:p>
            <a:r>
              <a:rPr lang="es-MX" dirty="0" smtClean="0"/>
              <a:t>2.3 Tipos de arreglos</a:t>
            </a:r>
          </a:p>
          <a:p>
            <a:r>
              <a:rPr lang="es-MX" dirty="0" smtClean="0"/>
              <a:t>2.4 </a:t>
            </a:r>
            <a:r>
              <a:rPr lang="es-MX" dirty="0" err="1" smtClean="0"/>
              <a:t>Apliaciones</a:t>
            </a:r>
            <a:r>
              <a:rPr lang="es-MX" dirty="0" smtClean="0"/>
              <a:t> con arreglos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U.T. 2 Estructuras de control y aplicaciones con arreglos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002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U.T. 3 Manejo de funciones y cadenas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3.1 Funciones</a:t>
            </a:r>
          </a:p>
          <a:p>
            <a:r>
              <a:rPr lang="es-MX" dirty="0" smtClean="0"/>
              <a:t>3.2 Cadenas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13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U.T. </a:t>
            </a:r>
            <a:r>
              <a:rPr lang="es-MX" dirty="0"/>
              <a:t>4</a:t>
            </a:r>
            <a:r>
              <a:rPr lang="es-MX" dirty="0" smtClean="0"/>
              <a:t> Manejo de apuntadores y estructuras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4.1 Apuntadores y variables</a:t>
            </a:r>
          </a:p>
          <a:p>
            <a:r>
              <a:rPr lang="es-MX" dirty="0" smtClean="0"/>
              <a:t>4.1 Estructuras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36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U.T. 5 Manejo de archivos y puertos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5.1 Puertos (serie y paralelo)</a:t>
            </a:r>
          </a:p>
          <a:p>
            <a:r>
              <a:rPr lang="es-MX" dirty="0" smtClean="0"/>
              <a:t>5.2 Archivos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00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BIBLIOGRAFIA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92" y="1268557"/>
            <a:ext cx="9202016" cy="52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7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117</Words>
  <Application>Microsoft Office PowerPoint</Application>
  <PresentationFormat>Panorámica</PresentationFormat>
  <Paragraphs>24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Programación Estructurada</vt:lpstr>
      <vt:lpstr>Propósito general, objetivo general</vt:lpstr>
      <vt:lpstr>U.T. 1 Introducción a la programación</vt:lpstr>
      <vt:lpstr>U.T. 2 Estructuras de control y aplicaciones con arreglos</vt:lpstr>
      <vt:lpstr>U.T. 3 Manejo de funciones y cadenas </vt:lpstr>
      <vt:lpstr>U.T. 4 Manejo de apuntadores y estructuras</vt:lpstr>
      <vt:lpstr>U.T. 5 Manejo de archivos y puertos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U1 Introducción a la programación</dc:title>
  <dc:creator>Moshkodo Moshkodoi</dc:creator>
  <cp:lastModifiedBy>Moshkodo Moshkodoi</cp:lastModifiedBy>
  <cp:revision>6</cp:revision>
  <dcterms:created xsi:type="dcterms:W3CDTF">2021-02-22T18:38:01Z</dcterms:created>
  <dcterms:modified xsi:type="dcterms:W3CDTF">2021-02-22T22:05:58Z</dcterms:modified>
</cp:coreProperties>
</file>