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568F-7C32-410A-8CFC-723CE3E578A8}" type="datetimeFigureOut">
              <a:rPr lang="es-MX" smtClean="0"/>
              <a:t>22/02/2021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F8802-C31A-482D-8D6E-45A58FE026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055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568F-7C32-410A-8CFC-723CE3E578A8}" type="datetimeFigureOut">
              <a:rPr lang="es-MX" smtClean="0"/>
              <a:t>22/02/2021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F8802-C31A-482D-8D6E-45A58FE026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48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568F-7C32-410A-8CFC-723CE3E578A8}" type="datetimeFigureOut">
              <a:rPr lang="es-MX" smtClean="0"/>
              <a:t>22/02/2021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F8802-C31A-482D-8D6E-45A58FE026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317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568F-7C32-410A-8CFC-723CE3E578A8}" type="datetimeFigureOut">
              <a:rPr lang="es-MX" smtClean="0"/>
              <a:t>22/02/2021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F8802-C31A-482D-8D6E-45A58FE026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740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568F-7C32-410A-8CFC-723CE3E578A8}" type="datetimeFigureOut">
              <a:rPr lang="es-MX" smtClean="0"/>
              <a:t>22/02/2021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F8802-C31A-482D-8D6E-45A58FE026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557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568F-7C32-410A-8CFC-723CE3E578A8}" type="datetimeFigureOut">
              <a:rPr lang="es-MX" smtClean="0"/>
              <a:t>22/02/2021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F8802-C31A-482D-8D6E-45A58FE026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995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568F-7C32-410A-8CFC-723CE3E578A8}" type="datetimeFigureOut">
              <a:rPr lang="es-MX" smtClean="0"/>
              <a:t>22/02/2021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F8802-C31A-482D-8D6E-45A58FE026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58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568F-7C32-410A-8CFC-723CE3E578A8}" type="datetimeFigureOut">
              <a:rPr lang="es-MX" smtClean="0"/>
              <a:t>22/02/2021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F8802-C31A-482D-8D6E-45A58FE026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98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568F-7C32-410A-8CFC-723CE3E578A8}" type="datetimeFigureOut">
              <a:rPr lang="es-MX" smtClean="0"/>
              <a:t>22/02/2021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F8802-C31A-482D-8D6E-45A58FE026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564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568F-7C32-410A-8CFC-723CE3E578A8}" type="datetimeFigureOut">
              <a:rPr lang="es-MX" smtClean="0"/>
              <a:t>22/02/2021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F8802-C31A-482D-8D6E-45A58FE026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496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568F-7C32-410A-8CFC-723CE3E578A8}" type="datetimeFigureOut">
              <a:rPr lang="es-MX" smtClean="0"/>
              <a:t>22/02/2021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F8802-C31A-482D-8D6E-45A58FE026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29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2568F-7C32-410A-8CFC-723CE3E578A8}" type="datetimeFigureOut">
              <a:rPr lang="es-MX" smtClean="0"/>
              <a:t>22/02/2021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F8802-C31A-482D-8D6E-45A58FE026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928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U.A. Programación Estructurada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35" y="3509963"/>
            <a:ext cx="11206530" cy="287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81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U.T. 1 Introducción a la programación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1.1 Estructura de un programa en C</a:t>
            </a:r>
          </a:p>
          <a:p>
            <a:r>
              <a:rPr lang="es-MX" dirty="0" smtClean="0"/>
              <a:t>1.2 Uso de variables y constantes</a:t>
            </a:r>
          </a:p>
          <a:p>
            <a:r>
              <a:rPr lang="es-MX" dirty="0" smtClean="0"/>
              <a:t>1.3 Creación de código fuente, objeto, y ejecutable</a:t>
            </a:r>
          </a:p>
          <a:p>
            <a:r>
              <a:rPr lang="es-MX" dirty="0" smtClean="0"/>
              <a:t>1.4 Operadores</a:t>
            </a:r>
          </a:p>
          <a:p>
            <a:r>
              <a:rPr lang="es-MX" dirty="0" smtClean="0"/>
              <a:t>1.5 Expresiones simples y complejas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658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U.T. </a:t>
            </a:r>
            <a:r>
              <a:rPr lang="es-MX" smtClean="0"/>
              <a:t>2 Estructuras de control y aplicaciones con arreglos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26361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51</Words>
  <Application>Microsoft Office PowerPoint</Application>
  <PresentationFormat>Panorámica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U.A. Programación Estructurada</vt:lpstr>
      <vt:lpstr>U.T. 1 Introducción a la programación</vt:lpstr>
      <vt:lpstr>U.T. 2 Estructuras de control y aplicaciones con arreglos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U.A. Programación Estructurada</dc:title>
  <dc:creator>Moshkodo Moshkodoi</dc:creator>
  <cp:lastModifiedBy>Moshkodo Moshkodoi</cp:lastModifiedBy>
  <cp:revision>2</cp:revision>
  <dcterms:created xsi:type="dcterms:W3CDTF">2021-02-22T18:48:34Z</dcterms:created>
  <dcterms:modified xsi:type="dcterms:W3CDTF">2021-02-22T18:59:19Z</dcterms:modified>
</cp:coreProperties>
</file>