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2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4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6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1B6-EAAB-48DC-946B-99BA0B3D2CA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2.3.1 Arreglos Unidimensionales __ Ejercicios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Octubre,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3749" y="263470"/>
            <a:ext cx="10089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Ejercicio (Tema 2.3.1 Arreglos Unidimensionales)</a:t>
            </a:r>
          </a:p>
          <a:p>
            <a:r>
              <a:rPr lang="es-MX" dirty="0" smtClean="0"/>
              <a:t>Se requiere obtener la suma de las cantidades contenidas en un arreglo de 10 elementos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121043" y="1575603"/>
            <a:ext cx="8801100" cy="28896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4880" y="4915590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codificar una solución al ejercicio, utilice el algoritmo mostrado en el siguiente diagrama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5" y="318603"/>
            <a:ext cx="9601200" cy="3648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00" y="3966678"/>
            <a:ext cx="6648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2.3.1 Arreglos Unidimensionales __ Ejercicios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2.3.1 Arreglos Unidimensionales __ Ejercicios</dc:title>
  <dc:creator>Moshkodo Moshkodoi</dc:creator>
  <cp:lastModifiedBy>Moshkodo Moshkodoi</cp:lastModifiedBy>
  <cp:revision>5</cp:revision>
  <dcterms:created xsi:type="dcterms:W3CDTF">2021-11-05T18:37:48Z</dcterms:created>
  <dcterms:modified xsi:type="dcterms:W3CDTF">2021-11-05T18:51:04Z</dcterms:modified>
</cp:coreProperties>
</file>