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estilo de título del 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94B2F45-F1CA-416D-80F5-E76B5B7F520D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23/08/22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9E11C5-F3CA-4B16-9A01-D5103A91CCAF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F5483AA-D28E-4F0E-B5C7-6DC9425AC959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23/08/22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6C5E83-C186-4141-A602-9C43CDBF06AE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Programación Estructurada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Carrera: Ingeniería Telemática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Nivel I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UPIITA del IPN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Facilitador: Ing. Lamberto Maza Casas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Propósito general, objetivo general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540440" cy="27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1 Introducción a la programación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 Estructura de un programa en C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1.2 Uso de variables y constantes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1.3 Creación de código fuente, objeto, y ejecutable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1.4 Operadores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1.5 Expresiones simples y complejas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2.1 Diagramas de flujo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2.2 Sentencias de control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2.3 Tipos de arreglos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2.4 Apliaciones con arreglos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2 Estructuras de control y aplicaciones con arreglos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3 Manejo de funciones y cadenas 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3.1 Funciones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3.2 Cadenas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4 Manejo de apuntadores y estructuras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4.1 Apuntadores y variables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4.1 Estructuras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5 Manejo de archivos y puertos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5.1 Puertos (serie y paralelo)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5.2 Archivos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BIBLIOGRAFIA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n 3" descr=""/>
          <p:cNvPicPr/>
          <p:nvPr/>
        </p:nvPicPr>
        <p:blipFill>
          <a:blip r:embed="rId1"/>
          <a:stretch/>
        </p:blipFill>
        <p:spPr>
          <a:xfrm>
            <a:off x="1495080" y="1268640"/>
            <a:ext cx="9201600" cy="52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LibreOffice/7.0.4.2$Linux_X86_64 LibreOffice_project/00$Build-2</Application>
  <AppVersion>15.0000</AppVersion>
  <Words>117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2021-02-22T18:38:01Z</dcterms:created>
  <dc:creator>Moshkodo Moshkodoi</dc:creator>
  <dc:description/>
  <dc:language>es-MX</dc:language>
  <cp:lastModifiedBy/>
  <dcterms:modified xsi:type="dcterms:W3CDTF">2022-08-23T11:16:37Z</dcterms:modified>
  <cp:revision>8</cp:revision>
  <dc:subject/>
  <dc:title>U1 Introducción a la programación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