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5" d="100"/>
          <a:sy n="55" d="100"/>
        </p:scale>
        <p:origin x="114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9F0B2-E661-4F73-A117-B422A280627C}" type="datetimeFigureOut">
              <a:rPr lang="es-MX" smtClean="0"/>
              <a:t>23/02/2021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C1D72-C5E0-4053-8E97-4EC3C7B1637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09037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9F0B2-E661-4F73-A117-B422A280627C}" type="datetimeFigureOut">
              <a:rPr lang="es-MX" smtClean="0"/>
              <a:t>23/02/2021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C1D72-C5E0-4053-8E97-4EC3C7B1637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05845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9F0B2-E661-4F73-A117-B422A280627C}" type="datetimeFigureOut">
              <a:rPr lang="es-MX" smtClean="0"/>
              <a:t>23/02/2021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C1D72-C5E0-4053-8E97-4EC3C7B1637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67750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9F0B2-E661-4F73-A117-B422A280627C}" type="datetimeFigureOut">
              <a:rPr lang="es-MX" smtClean="0"/>
              <a:t>23/02/2021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C1D72-C5E0-4053-8E97-4EC3C7B1637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12346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9F0B2-E661-4F73-A117-B422A280627C}" type="datetimeFigureOut">
              <a:rPr lang="es-MX" smtClean="0"/>
              <a:t>23/02/2021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C1D72-C5E0-4053-8E97-4EC3C7B1637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38480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9F0B2-E661-4F73-A117-B422A280627C}" type="datetimeFigureOut">
              <a:rPr lang="es-MX" smtClean="0"/>
              <a:t>23/02/2021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C1D72-C5E0-4053-8E97-4EC3C7B1637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70890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9F0B2-E661-4F73-A117-B422A280627C}" type="datetimeFigureOut">
              <a:rPr lang="es-MX" smtClean="0"/>
              <a:t>23/02/2021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C1D72-C5E0-4053-8E97-4EC3C7B1637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57601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9F0B2-E661-4F73-A117-B422A280627C}" type="datetimeFigureOut">
              <a:rPr lang="es-MX" smtClean="0"/>
              <a:t>23/02/2021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C1D72-C5E0-4053-8E97-4EC3C7B1637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57585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9F0B2-E661-4F73-A117-B422A280627C}" type="datetimeFigureOut">
              <a:rPr lang="es-MX" smtClean="0"/>
              <a:t>23/02/2021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C1D72-C5E0-4053-8E97-4EC3C7B1637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92739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9F0B2-E661-4F73-A117-B422A280627C}" type="datetimeFigureOut">
              <a:rPr lang="es-MX" smtClean="0"/>
              <a:t>23/02/2021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C1D72-C5E0-4053-8E97-4EC3C7B1637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08884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9F0B2-E661-4F73-A117-B422A280627C}" type="datetimeFigureOut">
              <a:rPr lang="es-MX" smtClean="0"/>
              <a:t>23/02/2021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C1D72-C5E0-4053-8E97-4EC3C7B1637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28752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59F0B2-E661-4F73-A117-B422A280627C}" type="datetimeFigureOut">
              <a:rPr lang="es-MX" smtClean="0"/>
              <a:t>23/02/2021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C1D72-C5E0-4053-8E97-4EC3C7B1637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62771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Programación Estructurada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Febrero, 2021</a:t>
            </a:r>
          </a:p>
        </p:txBody>
      </p:sp>
    </p:spTree>
    <p:extLst>
      <p:ext uri="{BB962C8B-B14F-4D97-AF65-F5344CB8AC3E}">
        <p14:creationId xmlns:p14="http://schemas.microsoft.com/office/powerpoint/2010/main" val="957552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8" y="365125"/>
            <a:ext cx="10515600" cy="1325563"/>
          </a:xfrm>
        </p:spPr>
        <p:txBody>
          <a:bodyPr/>
          <a:lstStyle/>
          <a:p>
            <a:r>
              <a:rPr lang="es-MX" dirty="0" smtClean="0"/>
              <a:t>Propósito general, objetivo general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10540792" cy="2756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289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U.T. 1 Introducción a la programación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1.1 Estructura de un programa en C</a:t>
            </a:r>
          </a:p>
          <a:p>
            <a:r>
              <a:rPr lang="es-MX" dirty="0" smtClean="0"/>
              <a:t>1.2 Uso de variables y constantes</a:t>
            </a:r>
          </a:p>
          <a:p>
            <a:r>
              <a:rPr lang="es-MX" dirty="0" smtClean="0"/>
              <a:t>1.3 Creación de código fuente, objeto, y ejecutable</a:t>
            </a:r>
          </a:p>
          <a:p>
            <a:r>
              <a:rPr lang="es-MX" dirty="0" smtClean="0"/>
              <a:t>1.4 Operadores</a:t>
            </a:r>
          </a:p>
          <a:p>
            <a:r>
              <a:rPr lang="es-MX" dirty="0" smtClean="0"/>
              <a:t>1.5 Expresiones simples y complejas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183448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2.1 Diagramas de flujo</a:t>
            </a:r>
          </a:p>
          <a:p>
            <a:r>
              <a:rPr lang="es-MX" dirty="0" smtClean="0"/>
              <a:t>2.2 Sentencias de control</a:t>
            </a:r>
          </a:p>
          <a:p>
            <a:r>
              <a:rPr lang="es-MX" dirty="0" smtClean="0"/>
              <a:t>2.3 Tipos de arreglos</a:t>
            </a:r>
          </a:p>
          <a:p>
            <a:r>
              <a:rPr lang="es-MX" dirty="0" smtClean="0"/>
              <a:t>2.4 </a:t>
            </a:r>
            <a:r>
              <a:rPr lang="es-MX" dirty="0" err="1" smtClean="0"/>
              <a:t>Apliaciones</a:t>
            </a:r>
            <a:r>
              <a:rPr lang="es-MX" dirty="0" smtClean="0"/>
              <a:t> con arreglos</a:t>
            </a:r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U.T. 2 Estructuras de control y aplicaciones con arreglos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60020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U.T. 3 Manejo de funciones y cadenas 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3.1 Funciones</a:t>
            </a:r>
          </a:p>
          <a:p>
            <a:r>
              <a:rPr lang="es-MX" dirty="0" smtClean="0"/>
              <a:t>3.2 Cadenas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51361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U.T. </a:t>
            </a:r>
            <a:r>
              <a:rPr lang="es-MX" dirty="0"/>
              <a:t>4</a:t>
            </a:r>
            <a:r>
              <a:rPr lang="es-MX" dirty="0" smtClean="0"/>
              <a:t> Manejo de apuntadores y estructuras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4.1 Apuntadores y variables</a:t>
            </a:r>
          </a:p>
          <a:p>
            <a:r>
              <a:rPr lang="es-MX" dirty="0" smtClean="0"/>
              <a:t>4.1 Estructuras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73619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U.T. 5 Manejo de archivos y puertos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5.1 Puertos (serie y paralelo)</a:t>
            </a:r>
          </a:p>
          <a:p>
            <a:r>
              <a:rPr lang="es-MX" dirty="0" smtClean="0"/>
              <a:t>5.2 Archivos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60077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BIBLIOGRAFIA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4992" y="1268557"/>
            <a:ext cx="9202016" cy="5210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078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</TotalTime>
  <Words>117</Words>
  <Application>Microsoft Office PowerPoint</Application>
  <PresentationFormat>Panorámica</PresentationFormat>
  <Paragraphs>24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de Office</vt:lpstr>
      <vt:lpstr>Programación Estructurada</vt:lpstr>
      <vt:lpstr>Propósito general, objetivo general</vt:lpstr>
      <vt:lpstr>U.T. 1 Introducción a la programación</vt:lpstr>
      <vt:lpstr>U.T. 2 Estructuras de control y aplicaciones con arreglos</vt:lpstr>
      <vt:lpstr>U.T. 3 Manejo de funciones y cadenas </vt:lpstr>
      <vt:lpstr>U.T. 4 Manejo de apuntadores y estructuras</vt:lpstr>
      <vt:lpstr>U.T. 5 Manejo de archivos y puertos</vt:lpstr>
      <vt:lpstr>BIBLIOGRAFIA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U1 Introducción a la programación</dc:title>
  <dc:creator>Moshkodo Moshkodoi</dc:creator>
  <cp:lastModifiedBy>Moshkodo Moshkodoi</cp:lastModifiedBy>
  <cp:revision>6</cp:revision>
  <dcterms:created xsi:type="dcterms:W3CDTF">2021-02-22T18:38:01Z</dcterms:created>
  <dcterms:modified xsi:type="dcterms:W3CDTF">2021-02-23T16:50:02Z</dcterms:modified>
</cp:coreProperties>
</file>