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B1E14F2-87E1-4BDD-BF2C-9765D31D2997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10/02/22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F0F7CC-F9F4-414F-A0C5-ED70B369F04F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2D01F6-0981-450F-AD95-9D79897F15ED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10/02/22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00D0F5-A723-4273-BEF8-38E8FAB553D3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55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U.T. 1 Introducción a la programación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08640" y="3323520"/>
            <a:ext cx="103744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COMPETENCIA ESPECIFICA: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Establecer los conceptos para la composición de un programa en lenguaje C.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1.1.4 Construcción de un programa en C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n 3" descr=""/>
          <p:cNvPicPr/>
          <p:nvPr/>
        </p:nvPicPr>
        <p:blipFill>
          <a:blip r:embed="rId1"/>
          <a:stretch/>
        </p:blipFill>
        <p:spPr>
          <a:xfrm>
            <a:off x="682200" y="1137600"/>
            <a:ext cx="10907640" cy="252936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687600" y="3855240"/>
            <a:ext cx="10937520" cy="19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 forma en que se realizan los pasos indicados en esta figura depende del entorno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 desarrollo utilizado. En muchas ocasiones se utilzan entornos de desarrollo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Integrados o IDEs (Integrated Development Environment). Algunos IDEs que se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utilizan ampliamente son: DevCpp, CodeBlocks, Visual Studio. Aunque también se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pueden utilizar las herramientas de desarrollo directamente en un entorno de línea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 comandos.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REFERENCIAS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Cairó Osvaldo, Metodología de la Programación, Algoritmos, Diagramas de Flujo y Programas, Alfaomega, 3/a edición, 2005.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Bonet Esteban, E. V., Lenguaje C , https://informatica.uv.es/estguia/ATD/apuntes/laboratorio/Lenguaje-C.pdf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1 Introducción a la programación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 Estructura de un programa en C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1.2 Uso de variables y constantes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1.3 Creación de código fuente, objeto, y ejecutable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1.4 Operadores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1.5 Expresiones simples y complejas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1.1 Estructura de un programa en C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1.1.1 Declaración de entrada / salida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1.1.2 Uso de identificadores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1.1.3 Palabras reservadas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1.1.4 Construcción de un programa en C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1.1 Estructura de un programa en C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2240" y="1268640"/>
            <a:ext cx="120164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Un programa en lenguaje C se crea a partir de un archivo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de texto cuyo nombre se guarda con la extensión .c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60280" y="2594160"/>
            <a:ext cx="12017880" cy="30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En muchas ocasiones, los programas deben realizar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operaciones de entrada y de salida durante su ejecución.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En los programas de lenguaje C más básicos, la entrada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y la salida se realiza utilizando operaciones especificadas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en el archivo de cabecera stdio.h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2320" y="0"/>
            <a:ext cx="10515240" cy="112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1.1.1 Declaración de entrada / salida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n 3" descr=""/>
          <p:cNvPicPr/>
          <p:nvPr/>
        </p:nvPicPr>
        <p:blipFill>
          <a:blip r:embed="rId1"/>
          <a:srcRect l="0" t="0" r="0" b="55390"/>
          <a:stretch/>
        </p:blipFill>
        <p:spPr>
          <a:xfrm>
            <a:off x="832320" y="1043640"/>
            <a:ext cx="10274760" cy="198396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05320" y="3982320"/>
            <a:ext cx="18298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 main ( 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08480" y="3223080"/>
            <a:ext cx="10538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 función principal de un programa es la función main, la cual tiene un valor 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retorno int. Las acciones que realiza el programa van dentro de las llaves.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20000" y="4880520"/>
            <a:ext cx="102099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algunas ocasiones, la función main recibe argumentos, los cuales se indican entre los paréntesis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75160" y="5603040"/>
            <a:ext cx="44179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int main (int argc,char *argv[ ])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92400" y="-13320"/>
            <a:ext cx="10515240" cy="108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Los tipos de datos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2120" y="1229040"/>
            <a:ext cx="2400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Tipos de datos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99" name="Imagen 4" descr=""/>
          <p:cNvPicPr/>
          <p:nvPr/>
        </p:nvPicPr>
        <p:blipFill>
          <a:blip r:embed="rId1"/>
          <a:stretch/>
        </p:blipFill>
        <p:spPr>
          <a:xfrm>
            <a:off x="360000" y="1743120"/>
            <a:ext cx="9958320" cy="13168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452160" y="3298320"/>
            <a:ext cx="11399400" cy="22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datos simples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corresponden a valores:  enteros, reales, caracteres, booleanos.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datos estructurados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se caracterizan por el hecho de que con un nombre se hace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referencia a un conjunto de más de un dato simple. Es decir, un dato estructurado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tiene varios componentes. Cada uno de los componentes puede ser a su vez un dato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simple o estructurado. Dentro de este grupo de datos se encuentran: arreglos, cadena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 caracteres, registros y conjuntos.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0"/>
            <a:ext cx="11700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1.1.2 Uso de identificadores. Palabras </a:t>
            </a: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reservadas</a:t>
            </a:r>
            <a:endParaRPr b="0" lang="es-MX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Imagen 6" descr=""/>
          <p:cNvPicPr/>
          <p:nvPr/>
        </p:nvPicPr>
        <p:blipFill>
          <a:blip r:embed="rId1"/>
          <a:stretch/>
        </p:blipFill>
        <p:spPr>
          <a:xfrm>
            <a:off x="348120" y="1268280"/>
            <a:ext cx="11351880" cy="19760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71440" y="3451680"/>
            <a:ext cx="113047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 le llama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identificador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al nombre que se les da a las casillas de memoria en donde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 tienen almacenados los valores de los datos (simples o estructurados). Un identifi -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cador se forma de acuerdo a ciertas reglas que pueden tener alguna variante depen -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diendo del lenguaje de programación utilizado.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855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Ejemplos de identificadores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n 3" descr=""/>
          <p:cNvPicPr/>
          <p:nvPr/>
        </p:nvPicPr>
        <p:blipFill>
          <a:blip r:embed="rId1"/>
          <a:stretch/>
        </p:blipFill>
        <p:spPr>
          <a:xfrm>
            <a:off x="785520" y="1011240"/>
            <a:ext cx="8411040" cy="52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1.1.3 Palabras reservadas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03880" y="1385280"/>
            <a:ext cx="10199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cada lenguaje de programación existe un conjunto de palabras reservadas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que no pueden ser utilizadas como identificadores.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063240" y="5063760"/>
            <a:ext cx="55425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Palabras reservadas del lenguaje C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109" name="Imagen 2" descr=""/>
          <p:cNvPicPr/>
          <p:nvPr/>
        </p:nvPicPr>
        <p:blipFill>
          <a:blip r:embed="rId1"/>
          <a:stretch/>
        </p:blipFill>
        <p:spPr>
          <a:xfrm>
            <a:off x="1133640" y="3408840"/>
            <a:ext cx="9924120" cy="954360"/>
          </a:xfrm>
          <a:prstGeom prst="rect">
            <a:avLst/>
          </a:prstGeom>
          <a:ln w="0">
            <a:noFill/>
          </a:ln>
        </p:spPr>
      </p:pic>
      <p:pic>
        <p:nvPicPr>
          <p:cNvPr id="110" name="Imagen 6" descr=""/>
          <p:cNvPicPr/>
          <p:nvPr/>
        </p:nvPicPr>
        <p:blipFill>
          <a:blip r:embed="rId2"/>
          <a:srcRect l="0" t="0" r="0" b="6899"/>
          <a:stretch/>
        </p:blipFill>
        <p:spPr>
          <a:xfrm>
            <a:off x="1133640" y="4278600"/>
            <a:ext cx="9924120" cy="651600"/>
          </a:xfrm>
          <a:prstGeom prst="rect">
            <a:avLst/>
          </a:prstGeom>
          <a:ln w="0">
            <a:noFill/>
          </a:ln>
        </p:spPr>
      </p:pic>
      <p:pic>
        <p:nvPicPr>
          <p:cNvPr id="111" name="Imagen 4" descr=""/>
          <p:cNvPicPr/>
          <p:nvPr/>
        </p:nvPicPr>
        <p:blipFill>
          <a:blip r:embed="rId3"/>
          <a:stretch/>
        </p:blipFill>
        <p:spPr>
          <a:xfrm>
            <a:off x="849600" y="2160720"/>
            <a:ext cx="10130400" cy="10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LibreOffice/7.0.4.2$Linux_X86_64 LibreOffice_project/00$Build-2</Application>
  <AppVersion>15.0000</AppVersion>
  <Words>533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2021-02-22T18:48:34Z</dcterms:created>
  <dc:creator>Moshkodo Moshkodoi</dc:creator>
  <dc:description/>
  <dc:language>es-MX</dc:language>
  <cp:lastModifiedBy/>
  <dcterms:modified xsi:type="dcterms:W3CDTF">2022-02-10T13:11:22Z</dcterms:modified>
  <cp:revision>30</cp:revision>
  <dc:subject/>
  <dc:title>U.A. Programación Estructurada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11</vt:i4>
  </property>
</Properties>
</file>