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6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7215D-C68B-4272-95BF-F814A4493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14CD1A-006D-43A3-8C52-959DDFA6F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88B1FB-EA12-41E4-8B8C-0B597721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BBF5-F7E0-4203-BF12-1ECBD92098C8}" type="datetimeFigureOut">
              <a:rPr lang="es-ES" smtClean="0"/>
              <a:t>26/06/2017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B98AFE-CA4F-48ED-B590-6C6CB421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3A286-D5FC-4DBA-AD69-6D163EE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7FD-6CDE-48C3-8DB1-5EC5F6FD6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45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5F9B5-0ED2-43BC-8E7B-43C5656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ECF95E-10EF-4D71-9E10-5BB93225D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CAD716-3E97-46E6-8CAB-FDFAE69D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BBF5-F7E0-4203-BF12-1ECBD92098C8}" type="datetimeFigureOut">
              <a:rPr lang="es-ES" smtClean="0"/>
              <a:t>26/06/2017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ECC93-3C5B-4E6C-83EA-757894B7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D4C56D-0418-4D6B-BDB5-C674BCD4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7FD-6CDE-48C3-8DB1-5EC5F6FD6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00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1B164D-AA19-4664-96F9-48588AB59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5D321B-581A-4186-989D-701B53C64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A863EA-AEDD-4C0E-958F-65A638F9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BBF5-F7E0-4203-BF12-1ECBD92098C8}" type="datetimeFigureOut">
              <a:rPr lang="es-ES" smtClean="0"/>
              <a:t>26/06/2017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166110-69D9-4D27-9BDE-A3F042E1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6FB524-36BE-4CD2-9F37-31452D51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7FD-6CDE-48C3-8DB1-5EC5F6FD6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34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4A6E1-BC93-4FE5-8E58-D9E18409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8B574-983E-4137-B398-C7800583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BF0BC-8DD6-433A-91E4-5FE8DE6F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BBF5-F7E0-4203-BF12-1ECBD92098C8}" type="datetimeFigureOut">
              <a:rPr lang="es-ES" smtClean="0"/>
              <a:t>26/06/2017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56619A-8F2E-4F97-92F6-7C5259D6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13F122-58C1-4AD8-B9FE-FA914FF3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7FD-6CDE-48C3-8DB1-5EC5F6FD6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67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045B3-0A2E-4ADC-ACED-E94FFFD4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CD8688-02F9-4537-86A8-3CD1FE64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49D744-70E7-4C01-8D02-B71AB70D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BBF5-F7E0-4203-BF12-1ECBD92098C8}" type="datetimeFigureOut">
              <a:rPr lang="es-ES" smtClean="0"/>
              <a:t>26/06/2017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6D7D69-7815-4066-9594-CD2C81F2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EE00B7-E257-431E-85BE-CECCEA03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7FD-6CDE-48C3-8DB1-5EC5F6FD6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88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A4C5D-895A-48D7-8B3F-10532B0B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839BEA-239A-4A7E-B0A2-115DC16EF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58A2A6-14E5-4B54-AFCC-F26F1A37A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EC55E8-2CF7-4202-9539-BF6549EE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BBF5-F7E0-4203-BF12-1ECBD92098C8}" type="datetimeFigureOut">
              <a:rPr lang="es-ES" smtClean="0"/>
              <a:t>26/06/2017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4850BD-7D4A-4E03-9D22-4D47FD95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97E4E1-9D4B-4434-B4D9-055ABD58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7FD-6CDE-48C3-8DB1-5EC5F6FD6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46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7753B-9CDC-4EAD-B023-41C941A0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F33D70-0DB1-4717-A3F8-4C9F17E8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4C7A3B-D531-4F4E-A7D7-19124AC6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B8CA14-1CDB-4F8A-881A-A15BBC857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2898BC-56FB-4A7D-81F9-F0329D789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476047-41D7-4E69-B7E8-16588C30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BBF5-F7E0-4203-BF12-1ECBD92098C8}" type="datetimeFigureOut">
              <a:rPr lang="es-ES" smtClean="0"/>
              <a:t>26/06/2017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DD63D8-48EF-4C51-BEF3-7CB46752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D8AB5C-1255-48B5-9DAD-6F792DE5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7FD-6CDE-48C3-8DB1-5EC5F6FD6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8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E0C24-B6C3-49F7-89B4-69087EAC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59EAD4-ED27-4118-8707-1E6E4B31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BBF5-F7E0-4203-BF12-1ECBD92098C8}" type="datetimeFigureOut">
              <a:rPr lang="es-ES" smtClean="0"/>
              <a:t>26/06/2017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677506-589F-4BD0-ACC3-18821447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989857-9567-447F-90F1-E46F408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7FD-6CDE-48C3-8DB1-5EC5F6FD6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8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000DC9-72D5-47ED-8C37-AB48672C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BBF5-F7E0-4203-BF12-1ECBD92098C8}" type="datetimeFigureOut">
              <a:rPr lang="es-ES" smtClean="0"/>
              <a:t>26/06/2017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C83938-9EFA-4176-BCC8-DCFAD1D4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C5A392-B5D5-4EAC-95F9-505EC85C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7FD-6CDE-48C3-8DB1-5EC5F6FD6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92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46D6C-8DA3-461F-B2BC-AA92A1FA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CF3374-A2D5-4207-8E39-2DBEC816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A234D1-D1B3-4D6F-A54A-732B2C49A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898C3E-56C5-41AA-962A-D7965ED8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BBF5-F7E0-4203-BF12-1ECBD92098C8}" type="datetimeFigureOut">
              <a:rPr lang="es-ES" smtClean="0"/>
              <a:t>26/06/2017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F0C2F8-FBCB-4BB5-859A-C6F5548B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19D7A3-698E-435C-A8B3-38349128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7FD-6CDE-48C3-8DB1-5EC5F6FD6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88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17D07-E9DE-4D3C-9655-FC8C3BC4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306978-0851-4CA1-A963-A48632E19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590199-C42A-428B-AF74-87825AD59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22B1BD-7C71-4870-97EF-6EF68A6C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BBF5-F7E0-4203-BF12-1ECBD92098C8}" type="datetimeFigureOut">
              <a:rPr lang="es-ES" smtClean="0"/>
              <a:t>26/06/2017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FF4954-BBCF-4CEA-A3BD-C83B1B02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954086-4014-418D-9AA0-2B5ECE6C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7FD-6CDE-48C3-8DB1-5EC5F6FD6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24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615984-58DB-493B-9D47-8E089430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A6D891-2652-4254-8ACC-7DB3E9258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8D1EC0-CEB5-4397-9CD3-C894F582C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2BBF5-F7E0-4203-BF12-1ECBD92098C8}" type="datetimeFigureOut">
              <a:rPr lang="es-ES" smtClean="0"/>
              <a:t>26/06/2017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4DE7E9-1931-444D-97D3-EEAE134AC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90684-B745-4C70-9689-68898BE1E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A7FD-6CDE-48C3-8DB1-5EC5F6FD6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48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://sevillaup.com/wp-content/uploads/2015/04/joseantoniosabalete.jpeg">
            <a:extLst>
              <a:ext uri="{FF2B5EF4-FFF2-40B4-BE49-F238E27FC236}">
                <a16:creationId xmlns:a16="http://schemas.microsoft.com/office/drawing/2014/main" id="{62CE2619-55C0-4CF6-8E61-92E605FB5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" r="4079"/>
          <a:stretch/>
        </p:blipFill>
        <p:spPr bwMode="auto"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14E28E4C-B66F-4D6F-A853-0B481989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/>
          </a:bodyPr>
          <a:lstStyle/>
          <a:p>
            <a:r>
              <a:rPr lang="es-ES" dirty="0" err="1"/>
              <a:t>RESTificando</a:t>
            </a:r>
            <a:br>
              <a:rPr lang="es-ES" dirty="0"/>
            </a:br>
            <a:r>
              <a:rPr lang="es-ES" sz="4000" dirty="0">
                <a:solidFill>
                  <a:srgbClr val="FF0000"/>
                </a:solidFill>
              </a:rPr>
              <a:t>“</a:t>
            </a:r>
            <a:r>
              <a:rPr lang="es-ES" sz="4000" dirty="0" err="1">
                <a:solidFill>
                  <a:srgbClr val="FF0000"/>
                </a:solidFill>
              </a:rPr>
              <a:t>elTiempo</a:t>
            </a:r>
            <a:r>
              <a:rPr lang="es-ES" sz="4000" dirty="0">
                <a:solidFill>
                  <a:srgbClr val="FF0000"/>
                </a:solidFill>
              </a:rPr>
              <a:t>”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D57085-F863-4211-8177-C2D576C27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endParaRPr lang="es-ES" dirty="0"/>
          </a:p>
          <a:p>
            <a:pPr algn="l"/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SVQJUG junio 2017</a:t>
            </a:r>
          </a:p>
        </p:txBody>
      </p:sp>
      <p:pic>
        <p:nvPicPr>
          <p:cNvPr id="10" name="Picture 4" descr="Resultado de imagen de twitter icono">
            <a:extLst>
              <a:ext uri="{FF2B5EF4-FFF2-40B4-BE49-F238E27FC236}">
                <a16:creationId xmlns:a16="http://schemas.microsoft.com/office/drawing/2014/main" id="{8F33DF4A-D203-4AB1-B89D-44F95360F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10" y="5066528"/>
            <a:ext cx="762960" cy="6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2F307A-3899-49CD-9A75-373E96B03191}"/>
              </a:ext>
            </a:extLst>
          </p:cNvPr>
          <p:cNvSpPr txBox="1"/>
          <p:nvPr/>
        </p:nvSpPr>
        <p:spPr>
          <a:xfrm>
            <a:off x="2212670" y="5087262"/>
            <a:ext cx="2250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@</a:t>
            </a:r>
            <a:r>
              <a:rPr lang="es-ES" sz="3200" dirty="0" err="1"/>
              <a:t>jasabalete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89528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0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9" name="Freeform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No hay texto alternativo automático disponible.">
            <a:extLst>
              <a:ext uri="{FF2B5EF4-FFF2-40B4-BE49-F238E27FC236}">
                <a16:creationId xmlns:a16="http://schemas.microsoft.com/office/drawing/2014/main" id="{A4D9D291-8837-4A80-9D8B-532C7A33C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877" y="4145423"/>
            <a:ext cx="201168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o hay texto alternativo automático disponible.">
            <a:extLst>
              <a:ext uri="{FF2B5EF4-FFF2-40B4-BE49-F238E27FC236}">
                <a16:creationId xmlns:a16="http://schemas.microsoft.com/office/drawing/2014/main" id="{4B2D3F90-364D-498C-BA22-573DD902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381" y="4145424"/>
            <a:ext cx="201168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java imagen">
            <a:extLst>
              <a:ext uri="{FF2B5EF4-FFF2-40B4-BE49-F238E27FC236}">
                <a16:creationId xmlns:a16="http://schemas.microsoft.com/office/drawing/2014/main" id="{65EE4384-D914-44E8-9616-CECFB9F60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651" y="1818285"/>
            <a:ext cx="1136407" cy="204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8BD3743-EB22-4D05-BDBC-169E3F2D3C73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latin typeface="+mj-lt"/>
                <a:ea typeface="+mj-ea"/>
                <a:cs typeface="+mj-cs"/>
              </a:rPr>
              <a:t>¿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Quién</a:t>
            </a:r>
            <a:r>
              <a:rPr lang="en-US" sz="4400" b="1" dirty="0">
                <a:latin typeface="+mj-lt"/>
                <a:ea typeface="+mj-ea"/>
                <a:cs typeface="+mj-cs"/>
              </a:rPr>
              <a:t> soy?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D259414-DB1C-4EEB-9FF0-8BC8C0F19447}"/>
              </a:ext>
            </a:extLst>
          </p:cNvPr>
          <p:cNvSpPr txBox="1"/>
          <p:nvPr/>
        </p:nvSpPr>
        <p:spPr>
          <a:xfrm>
            <a:off x="838200" y="2015406"/>
            <a:ext cx="5097779" cy="4065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Arquitecto</a:t>
            </a:r>
            <a:r>
              <a:rPr lang="en-US" sz="2000" dirty="0">
                <a:solidFill>
                  <a:schemeClr val="bg1"/>
                </a:solidFill>
              </a:rPr>
              <a:t> Java y </a:t>
            </a:r>
            <a:r>
              <a:rPr lang="en-US" sz="2000" dirty="0" err="1">
                <a:solidFill>
                  <a:schemeClr val="bg1"/>
                </a:solidFill>
              </a:rPr>
              <a:t>Programador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empedernido</a:t>
            </a:r>
            <a:r>
              <a:rPr lang="en-US" sz="2000" dirty="0">
                <a:solidFill>
                  <a:schemeClr val="bg1"/>
                </a:solidFill>
              </a:rPr>
              <a:t>, padre de </a:t>
            </a:r>
            <a:r>
              <a:rPr lang="en-US" sz="2000" dirty="0" err="1">
                <a:solidFill>
                  <a:schemeClr val="bg1"/>
                </a:solidFill>
              </a:rPr>
              <a:t>mellizas</a:t>
            </a:r>
            <a:r>
              <a:rPr lang="en-US" sz="2000" dirty="0">
                <a:solidFill>
                  <a:schemeClr val="bg1"/>
                </a:solidFill>
              </a:rPr>
              <a:t> y </a:t>
            </a:r>
            <a:r>
              <a:rPr lang="en-US" sz="2000" dirty="0" err="1">
                <a:solidFill>
                  <a:schemeClr val="bg1"/>
                </a:solidFill>
              </a:rPr>
              <a:t>deportista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larga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distancia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Me </a:t>
            </a:r>
            <a:r>
              <a:rPr lang="en-US" sz="2000" dirty="0" err="1">
                <a:solidFill>
                  <a:schemeClr val="bg1"/>
                </a:solidFill>
              </a:rPr>
              <a:t>encanta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todo</a:t>
            </a:r>
            <a:r>
              <a:rPr lang="en-US" sz="2000" dirty="0">
                <a:solidFill>
                  <a:schemeClr val="bg1"/>
                </a:solidFill>
              </a:rPr>
              <a:t> lo que </a:t>
            </a:r>
            <a:r>
              <a:rPr lang="en-US" sz="2000" dirty="0" err="1">
                <a:solidFill>
                  <a:schemeClr val="bg1"/>
                </a:solidFill>
              </a:rPr>
              <a:t>tiene</a:t>
            </a:r>
            <a:r>
              <a:rPr lang="en-US" sz="2000" dirty="0">
                <a:solidFill>
                  <a:schemeClr val="bg1"/>
                </a:solidFill>
              </a:rPr>
              <a:t> que </a:t>
            </a:r>
            <a:r>
              <a:rPr lang="en-US" sz="2000" dirty="0" err="1">
                <a:solidFill>
                  <a:schemeClr val="bg1"/>
                </a:solidFill>
              </a:rPr>
              <a:t>ver</a:t>
            </a:r>
            <a:r>
              <a:rPr lang="en-US" sz="2000" dirty="0">
                <a:solidFill>
                  <a:schemeClr val="bg1"/>
                </a:solidFill>
              </a:rPr>
              <a:t> con el </a:t>
            </a:r>
            <a:r>
              <a:rPr lang="en-US" sz="2000" dirty="0" err="1">
                <a:solidFill>
                  <a:schemeClr val="bg1"/>
                </a:solidFill>
              </a:rPr>
              <a:t>ecosistema</a:t>
            </a:r>
            <a:r>
              <a:rPr lang="en-US" sz="2000" dirty="0">
                <a:solidFill>
                  <a:schemeClr val="bg1"/>
                </a:solidFill>
              </a:rPr>
              <a:t> Java y </a:t>
            </a:r>
            <a:r>
              <a:rPr lang="en-US" sz="2000" dirty="0" err="1">
                <a:solidFill>
                  <a:schemeClr val="bg1"/>
                </a:solidFill>
              </a:rPr>
              <a:t>compartir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conocimiento</a:t>
            </a:r>
            <a:r>
              <a:rPr lang="en-US" sz="2000" dirty="0">
                <a:solidFill>
                  <a:schemeClr val="bg1"/>
                </a:solidFill>
              </a:rPr>
              <a:t> a la </a:t>
            </a:r>
            <a:r>
              <a:rPr lang="en-US" sz="2000" dirty="0" err="1">
                <a:solidFill>
                  <a:schemeClr val="bg1"/>
                </a:solidFill>
              </a:rPr>
              <a:t>comunidad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manera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altruista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Emprendedor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ratos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libres</a:t>
            </a:r>
            <a:r>
              <a:rPr lang="en-US" sz="2000" dirty="0">
                <a:solidFill>
                  <a:schemeClr val="bg1"/>
                </a:solidFill>
              </a:rPr>
              <a:t> y </a:t>
            </a:r>
            <a:r>
              <a:rPr lang="en-US" sz="2000" dirty="0" err="1">
                <a:solidFill>
                  <a:schemeClr val="bg1"/>
                </a:solidFill>
              </a:rPr>
              <a:t>últimamente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desarrollador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videojuegos</a:t>
            </a:r>
            <a:r>
              <a:rPr lang="en-US" sz="2000" dirty="0">
                <a:solidFill>
                  <a:schemeClr val="bg1"/>
                </a:solidFill>
              </a:rPr>
              <a:t> con </a:t>
            </a:r>
            <a:r>
              <a:rPr lang="en-US" sz="2000" dirty="0" err="1">
                <a:solidFill>
                  <a:schemeClr val="bg1"/>
                </a:solidFill>
              </a:rPr>
              <a:t>libgdx</a:t>
            </a:r>
            <a:r>
              <a:rPr lang="en-US" sz="2000" dirty="0">
                <a:solidFill>
                  <a:schemeClr val="bg1"/>
                </a:solidFill>
              </a:rPr>
              <a:t>. El java </a:t>
            </a:r>
            <a:r>
              <a:rPr lang="en-US" sz="2000" dirty="0" err="1">
                <a:solidFill>
                  <a:schemeClr val="bg1"/>
                </a:solidFill>
              </a:rPr>
              <a:t>corretea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venas</a:t>
            </a:r>
            <a:r>
              <a:rPr lang="en-US" sz="2000" dirty="0">
                <a:solidFill>
                  <a:schemeClr val="bg1"/>
                </a:solidFill>
              </a:rPr>
              <a:t> :p </a:t>
            </a:r>
            <a:r>
              <a:rPr lang="en-US" sz="2000" dirty="0" err="1">
                <a:solidFill>
                  <a:schemeClr val="bg1"/>
                </a:solidFill>
              </a:rPr>
              <a:t>Podéis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encontrarme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como</a:t>
            </a:r>
            <a:r>
              <a:rPr lang="en-US" sz="2000" dirty="0">
                <a:solidFill>
                  <a:schemeClr val="bg1"/>
                </a:solidFill>
              </a:rPr>
              <a:t> @</a:t>
            </a:r>
            <a:r>
              <a:rPr lang="en-US" sz="2000" dirty="0" err="1">
                <a:solidFill>
                  <a:schemeClr val="bg1"/>
                </a:solidFill>
              </a:rPr>
              <a:t>jasabalete</a:t>
            </a:r>
            <a:r>
              <a:rPr lang="en-US" sz="2000" dirty="0">
                <a:solidFill>
                  <a:schemeClr val="bg1"/>
                </a:solidFill>
              </a:rPr>
              <a:t> y @</a:t>
            </a:r>
            <a:r>
              <a:rPr lang="en-US" sz="2000" dirty="0" err="1">
                <a:solidFill>
                  <a:schemeClr val="bg1"/>
                </a:solidFill>
              </a:rPr>
              <a:t>programaconsaba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8" name="Picture 10" descr="Resultado de imagen de youtube">
            <a:extLst>
              <a:ext uri="{FF2B5EF4-FFF2-40B4-BE49-F238E27FC236}">
                <a16:creationId xmlns:a16="http://schemas.microsoft.com/office/drawing/2014/main" id="{C25B3A63-CAA2-4CAF-A90D-E9D7F89A8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513" y="3038515"/>
            <a:ext cx="1367196" cy="57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A5DB9DF8-E36B-466B-987B-434784275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5270" y="1846631"/>
            <a:ext cx="2011680" cy="6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6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0F03E09-B247-4C23-9150-300077C069C5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latin typeface="+mj-lt"/>
                <a:ea typeface="+mj-ea"/>
                <a:cs typeface="+mj-cs"/>
              </a:rPr>
              <a:t>¿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Qué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es</a:t>
            </a:r>
            <a:r>
              <a:rPr lang="en-US" sz="4400" b="1" dirty="0">
                <a:latin typeface="+mj-lt"/>
                <a:ea typeface="+mj-ea"/>
                <a:cs typeface="+mj-cs"/>
              </a:rPr>
              <a:t> REST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en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una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diapositiva</a:t>
            </a:r>
            <a:r>
              <a:rPr lang="en-US" sz="4400" b="1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210E25-DEDF-479D-ADFD-C5AC9FFD1E9A}"/>
              </a:ext>
            </a:extLst>
          </p:cNvPr>
          <p:cNvSpPr txBox="1"/>
          <p:nvPr/>
        </p:nvSpPr>
        <p:spPr>
          <a:xfrm>
            <a:off x="835242" y="1684736"/>
            <a:ext cx="42626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Protocolo cliente/servidor “SIN ESTADO”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Utiliza verbos http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GET (leer)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POST (crear)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PUT (editar)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DELETE (borrar)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Devuelve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XML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91D7CB-ECC6-44D1-81E6-5AEA16120451}"/>
              </a:ext>
            </a:extLst>
          </p:cNvPr>
          <p:cNvSpPr txBox="1"/>
          <p:nvPr/>
        </p:nvSpPr>
        <p:spPr>
          <a:xfrm>
            <a:off x="6096000" y="1682715"/>
            <a:ext cx="5254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Ejemplos:</a:t>
            </a:r>
          </a:p>
          <a:p>
            <a:endParaRPr lang="es-ES" dirty="0"/>
          </a:p>
          <a:p>
            <a:r>
              <a:rPr lang="es-ES" dirty="0"/>
              <a:t>GET 	/</a:t>
            </a:r>
            <a:r>
              <a:rPr lang="es-ES" dirty="0" err="1"/>
              <a:t>rest</a:t>
            </a:r>
            <a:r>
              <a:rPr lang="es-ES" dirty="0"/>
              <a:t>/api/pedido/{id}</a:t>
            </a:r>
          </a:p>
          <a:p>
            <a:r>
              <a:rPr lang="es-ES" dirty="0"/>
              <a:t>DELETE 	/</a:t>
            </a:r>
            <a:r>
              <a:rPr lang="es-ES" dirty="0" err="1"/>
              <a:t>rest</a:t>
            </a:r>
            <a:r>
              <a:rPr lang="es-ES" dirty="0"/>
              <a:t>/api/pedido/{id}</a:t>
            </a:r>
          </a:p>
          <a:p>
            <a:r>
              <a:rPr lang="es-ES" dirty="0"/>
              <a:t>POST 	/</a:t>
            </a:r>
            <a:r>
              <a:rPr lang="es-ES" dirty="0" err="1"/>
              <a:t>rest</a:t>
            </a:r>
            <a:r>
              <a:rPr lang="es-ES" dirty="0"/>
              <a:t>/api/pedido</a:t>
            </a:r>
          </a:p>
          <a:p>
            <a:r>
              <a:rPr lang="es-ES" dirty="0"/>
              <a:t>PUT 	/</a:t>
            </a:r>
            <a:r>
              <a:rPr lang="es-ES" dirty="0" err="1"/>
              <a:t>rest</a:t>
            </a:r>
            <a:r>
              <a:rPr lang="es-ES" dirty="0"/>
              <a:t>/api/pedido/{id}/producto/{</a:t>
            </a:r>
            <a:r>
              <a:rPr lang="es-ES" dirty="0" err="1"/>
              <a:t>idProducto</a:t>
            </a:r>
            <a:r>
              <a:rPr lang="es-ES" dirty="0"/>
              <a:t>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CF521B-2FF5-4038-872D-FA6BC68724EB}"/>
              </a:ext>
            </a:extLst>
          </p:cNvPr>
          <p:cNvSpPr txBox="1"/>
          <p:nvPr/>
        </p:nvSpPr>
        <p:spPr>
          <a:xfrm>
            <a:off x="835242" y="4565948"/>
            <a:ext cx="4692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 STATUS </a:t>
            </a:r>
          </a:p>
          <a:p>
            <a:pPr lvl="1"/>
            <a:r>
              <a:rPr lang="es-ES" dirty="0"/>
              <a:t>200 – OK</a:t>
            </a:r>
          </a:p>
          <a:p>
            <a:pPr lvl="1"/>
            <a:r>
              <a:rPr lang="es-ES" dirty="0"/>
              <a:t>201 – CREATED</a:t>
            </a:r>
          </a:p>
          <a:p>
            <a:pPr lvl="1"/>
            <a:r>
              <a:rPr lang="es-ES" dirty="0"/>
              <a:t>403 – FORBIDDEN</a:t>
            </a:r>
          </a:p>
          <a:p>
            <a:pPr lvl="1"/>
            <a:r>
              <a:rPr lang="es-ES" dirty="0"/>
              <a:t>404 – NOT FOUND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702B2F-01B9-410D-A5CE-E664494EBBEC}"/>
              </a:ext>
            </a:extLst>
          </p:cNvPr>
          <p:cNvSpPr txBox="1"/>
          <p:nvPr/>
        </p:nvSpPr>
        <p:spPr>
          <a:xfrm>
            <a:off x="6096000" y="4565848"/>
            <a:ext cx="469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Devuelve</a:t>
            </a:r>
          </a:p>
          <a:p>
            <a:r>
              <a:rPr lang="es-ES" dirty="0"/>
              <a:t>JSON/XML</a:t>
            </a:r>
          </a:p>
          <a:p>
            <a:pPr lvl="1"/>
            <a:r>
              <a:rPr lang="es-ES" dirty="0"/>
              <a:t>{</a:t>
            </a:r>
          </a:p>
          <a:p>
            <a:pPr lvl="1"/>
            <a:r>
              <a:rPr lang="es-ES" dirty="0"/>
              <a:t>	“nombre”: “Pepito”,</a:t>
            </a:r>
          </a:p>
          <a:p>
            <a:pPr lvl="1"/>
            <a:r>
              <a:rPr lang="es-ES" dirty="0"/>
              <a:t>	“coches” : [“Ford”, “Fiat”, “Audi”]</a:t>
            </a:r>
          </a:p>
          <a:p>
            <a:pPr lvl="1"/>
            <a:r>
              <a:rPr lang="es-ES" dirty="0"/>
              <a:t>}</a:t>
            </a: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046CC1E8-6DF4-4CB2-BCBE-441AC6F7F5BF}"/>
              </a:ext>
            </a:extLst>
          </p:cNvPr>
          <p:cNvSpPr/>
          <p:nvPr/>
        </p:nvSpPr>
        <p:spPr>
          <a:xfrm>
            <a:off x="2633650" y="4036264"/>
            <a:ext cx="665825" cy="763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969CE8A-D45E-4D17-8766-4B2B10B33EDC}"/>
              </a:ext>
            </a:extLst>
          </p:cNvPr>
          <p:cNvSpPr/>
          <p:nvPr/>
        </p:nvSpPr>
        <p:spPr>
          <a:xfrm rot="16200000">
            <a:off x="4813178" y="4924048"/>
            <a:ext cx="665825" cy="763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1D382FFF-E5CA-443C-95DE-9EC86D8C772E}"/>
              </a:ext>
            </a:extLst>
          </p:cNvPr>
          <p:cNvSpPr/>
          <p:nvPr/>
        </p:nvSpPr>
        <p:spPr>
          <a:xfrm rot="10800000">
            <a:off x="7326238" y="3802368"/>
            <a:ext cx="665825" cy="763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59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Resultado de imagen de jax-rs">
            <a:extLst>
              <a:ext uri="{FF2B5EF4-FFF2-40B4-BE49-F238E27FC236}">
                <a16:creationId xmlns:a16="http://schemas.microsoft.com/office/drawing/2014/main" id="{35696316-D144-413A-8F32-9546A9BE2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30997" y="3849680"/>
            <a:ext cx="2202388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de spring boot">
            <a:extLst>
              <a:ext uri="{FF2B5EF4-FFF2-40B4-BE49-F238E27FC236}">
                <a16:creationId xmlns:a16="http://schemas.microsoft.com/office/drawing/2014/main" id="{E21B1B07-0554-4550-AFFF-C125D9F2EE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89680" y="1251437"/>
            <a:ext cx="4733982" cy="148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n de maven">
            <a:extLst>
              <a:ext uri="{FF2B5EF4-FFF2-40B4-BE49-F238E27FC236}">
                <a16:creationId xmlns:a16="http://schemas.microsoft.com/office/drawing/2014/main" id="{D2F6D8FB-1F6C-4EED-9E0A-6182E42F07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89680" y="4267506"/>
            <a:ext cx="4733982" cy="119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n de spark java">
            <a:extLst>
              <a:ext uri="{FF2B5EF4-FFF2-40B4-BE49-F238E27FC236}">
                <a16:creationId xmlns:a16="http://schemas.microsoft.com/office/drawing/2014/main" id="{8D59E0DC-87A4-44C4-BD02-BCF30CB7F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22818" y="1153252"/>
            <a:ext cx="1818746" cy="181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4814DB68-CC80-4BC8-B46E-919D16F69819}"/>
              </a:ext>
            </a:extLst>
          </p:cNvPr>
          <p:cNvSpPr txBox="1"/>
          <p:nvPr/>
        </p:nvSpPr>
        <p:spPr>
          <a:xfrm>
            <a:off x="6762540" y="882105"/>
            <a:ext cx="418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URL: http://projects.spring.io/spring-boot/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3DC7D4B-2461-4AB0-B834-9C4FB4EFCD38}"/>
              </a:ext>
            </a:extLst>
          </p:cNvPr>
          <p:cNvSpPr txBox="1"/>
          <p:nvPr/>
        </p:nvSpPr>
        <p:spPr>
          <a:xfrm>
            <a:off x="810507" y="3615156"/>
            <a:ext cx="5043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URL: http://www.oracle.com/technetwork/articles/javaee/jax-rs-159890.html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E2AA662-0BF4-4D73-A1BF-EE00355931AE}"/>
              </a:ext>
            </a:extLst>
          </p:cNvPr>
          <p:cNvSpPr txBox="1"/>
          <p:nvPr/>
        </p:nvSpPr>
        <p:spPr>
          <a:xfrm>
            <a:off x="1961148" y="783920"/>
            <a:ext cx="272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URL: http://sparkjava.com/</a:t>
            </a:r>
          </a:p>
        </p:txBody>
      </p:sp>
    </p:spTree>
    <p:extLst>
      <p:ext uri="{BB962C8B-B14F-4D97-AF65-F5344CB8AC3E}">
        <p14:creationId xmlns:p14="http://schemas.microsoft.com/office/powerpoint/2010/main" val="43306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de come on">
            <a:extLst>
              <a:ext uri="{FF2B5EF4-FFF2-40B4-BE49-F238E27FC236}">
                <a16:creationId xmlns:a16="http://schemas.microsoft.com/office/drawing/2014/main" id="{858EB50B-4EB0-4302-91F1-A1EE1A25E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433BBBF-5995-4036-AB94-66B1E9D3091A}"/>
              </a:ext>
            </a:extLst>
          </p:cNvPr>
          <p:cNvSpPr txBox="1"/>
          <p:nvPr/>
        </p:nvSpPr>
        <p:spPr>
          <a:xfrm>
            <a:off x="937518" y="1456585"/>
            <a:ext cx="4802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¡VAMOS AL LIO!</a:t>
            </a:r>
          </a:p>
        </p:txBody>
      </p:sp>
    </p:spTree>
    <p:extLst>
      <p:ext uri="{BB962C8B-B14F-4D97-AF65-F5344CB8AC3E}">
        <p14:creationId xmlns:p14="http://schemas.microsoft.com/office/powerpoint/2010/main" val="267153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2CCC13-6898-4C75-9E47-2ABC1DD4C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84" t="21754" r="10728" b="38001"/>
          <a:stretch/>
        </p:blipFill>
        <p:spPr>
          <a:xfrm>
            <a:off x="1775532" y="2583402"/>
            <a:ext cx="8886547" cy="216615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F9FB30C-5EE6-4467-918F-5074F13C0C06}"/>
              </a:ext>
            </a:extLst>
          </p:cNvPr>
          <p:cNvSpPr txBox="1"/>
          <p:nvPr/>
        </p:nvSpPr>
        <p:spPr>
          <a:xfrm>
            <a:off x="390616" y="1038687"/>
            <a:ext cx="11656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/>
              <a:t>Preguntas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948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Resultado de imagen de github">
            <a:extLst>
              <a:ext uri="{FF2B5EF4-FFF2-40B4-BE49-F238E27FC236}">
                <a16:creationId xmlns:a16="http://schemas.microsoft.com/office/drawing/2014/main" id="{D6099693-FFB2-404F-820A-73753641D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63" y="1806048"/>
            <a:ext cx="6182674" cy="32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BF37BF2-08BF-42C0-A4DF-402B16400B9D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https://github.com/programaconsaba/RESTificando-cosas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731ED5-8AAB-466F-A747-C6E4CB4D6266}"/>
              </a:ext>
            </a:extLst>
          </p:cNvPr>
          <p:cNvSpPr txBox="1"/>
          <p:nvPr/>
        </p:nvSpPr>
        <p:spPr>
          <a:xfrm>
            <a:off x="1516434" y="5354811"/>
            <a:ext cx="915913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7200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2731776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195</Words>
  <Application>Microsoft Office PowerPoint</Application>
  <PresentationFormat>Panorámica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RESTificando “elTiempo”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RESTificando “elTiempo”</dc:title>
  <dc:creator>Jose Antonio Sabalete</dc:creator>
  <cp:lastModifiedBy>Jose Antonio Sabalete</cp:lastModifiedBy>
  <cp:revision>16</cp:revision>
  <dcterms:created xsi:type="dcterms:W3CDTF">2017-06-26T12:47:52Z</dcterms:created>
  <dcterms:modified xsi:type="dcterms:W3CDTF">2017-06-26T14:33:32Z</dcterms:modified>
</cp:coreProperties>
</file>