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0" r:id="rId4"/>
    <p:sldId id="262" r:id="rId5"/>
    <p:sldId id="271" r:id="rId6"/>
    <p:sldId id="266" r:id="rId7"/>
    <p:sldId id="265" r:id="rId8"/>
    <p:sldId id="272" r:id="rId9"/>
    <p:sldId id="267" r:id="rId10"/>
    <p:sldId id="269" r:id="rId11"/>
    <p:sldId id="259" r:id="rId12"/>
    <p:sldId id="261" r:id="rId13"/>
    <p:sldId id="273" r:id="rId14"/>
    <p:sldId id="274" r:id="rId15"/>
    <p:sldId id="275" r:id="rId16"/>
    <p:sldId id="276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DA-09F2-EC2B-23D1-87E0A5CE6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3CA39-5452-6F32-72EA-4A9FC476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AACB5-701E-2ECE-E65C-4D74475F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D532C-1DFF-4E1B-2528-5A9FF49F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CCAB-53AD-A15B-16D8-7DF0AFC7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1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1F3B-AFBE-2775-B5F5-7D4666B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DD54A2-8833-6D0D-9B88-9953B846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BBE88-3DB4-7E2B-9581-D8139C11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17E43-BCC0-631F-FA0F-B9A5C31F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BDFCD-C09F-648F-B765-311DEC77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55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5C705-93DB-205D-FE56-77C31076E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337370-6BB8-5DE9-5DF4-914AA127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AD72-83FD-F185-6451-99D861F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AC3A3-222A-74C6-BC87-6D059BB3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56950-D9B3-6D8D-0957-F1484718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D617-1F30-4561-635F-34AB157C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6B0E2-737E-3010-262F-DDC7DE6B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30D67-B00F-2F86-01D1-AC1FA99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4DDA2-A7B9-75EA-7832-ED565CF3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E5848-D30A-5FCC-F384-F81EBCC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5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FCFF-BD72-935F-FEF2-4E98D5A9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3AB69-0C20-B055-76F3-D15203D9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A73FA-1DF7-74C1-0879-2BDA4DBD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454D7-7187-0CD0-76C0-F9BCFB03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CA2EB-B1E9-6C53-DFF7-FA55A14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5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CEE1C-E821-515E-8550-1EC8EB2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E9F3F-7CD2-5970-06E4-C6681D6E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51223B-C150-E83F-EC44-A776462D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6B118-CBF9-485D-2C12-4811AEAE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9ABA8-79A0-2990-F60A-EC00533B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518A4D-A8CF-DDCA-DD40-F6AF28B2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01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FC72-466B-8567-F7DF-EEA28AA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FB213-5039-8FE8-8602-BE78A2E2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FFACE-3D3D-2832-519B-4DD064EF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B4781C-B908-4C1E-F567-075AB9ED2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FDC041-A8D0-A920-A454-BEC641A9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36A68-FDA3-616F-D468-10B8F3D3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F9F685-839F-DA48-FCA5-1055342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BC0ED-1970-2AA1-474E-BEDE5AA9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64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12C56-086E-DCED-145C-41787AF1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5460AB-2995-980D-4B4D-DC8D0437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B644CB-8485-8CC2-2E4D-49D26E14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5502E-A597-7739-C5B2-CB2FA73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5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B0284D-D04C-1BB3-98EE-42E7BA9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526C5-6CCA-CD8F-6F24-F2D4963E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77DF55-157A-C67F-17D7-5F8544A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2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D3715-4ECA-6B3B-A1B3-97355342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37812-73B5-3825-7B0C-C0D0127D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4DAE04-70C2-AA15-8486-963E0386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15328-5246-8375-4D2B-75D6889A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A4ACE-4E01-16E6-8129-D4DD926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FFC53-FFD6-FDA7-B49C-14CB3C2F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8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90D3-A294-60CB-2DF7-BB8E4FF0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8E5EB7-7AA9-D754-B12F-603EF69B5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93F1C-C0A6-7386-BAA7-31DDA1EF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4B170-C678-AEE0-8C90-A0E84F39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18B959-09F1-7E67-B228-33B284E8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B0463-00B8-0625-30AF-607F8E5F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9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B622FD-0AE1-3393-72F3-DDEDB8E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6E169-D060-C948-B0A5-F2ACB29E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B7596-827C-B867-88A7-2989764C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750C-5382-4899-A7DB-13751941CAEE}" type="datetimeFigureOut">
              <a:rPr lang="es-CO" smtClean="0"/>
              <a:t>21/10/2023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7906C-0397-9D0D-92B1-A8479D9F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85EAF-E3A0-72C9-20B2-446AB698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39FB-A307-454F-A1C5-FA4A7DB7F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5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352E3BC-3EA4-5F2F-61F1-12FF686AA9CA}"/>
              </a:ext>
            </a:extLst>
          </p:cNvPr>
          <p:cNvSpPr/>
          <p:nvPr/>
        </p:nvSpPr>
        <p:spPr>
          <a:xfrm>
            <a:off x="4512869" y="1013621"/>
            <a:ext cx="3166261" cy="32160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 w="762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5378038" y="3621609"/>
            <a:ext cx="2145518" cy="707886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27343-1711-AEBE-765D-9F484810EF19}"/>
              </a:ext>
            </a:extLst>
          </p:cNvPr>
          <p:cNvSpPr txBox="1"/>
          <p:nvPr/>
        </p:nvSpPr>
        <p:spPr>
          <a:xfrm>
            <a:off x="5628920" y="3544606"/>
            <a:ext cx="171713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ED1C43-5022-40E2-10C0-06896696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69" y="3473000"/>
            <a:ext cx="972219" cy="9722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5A0B9A-741C-3FE1-3510-C8FF9B20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12" y="4785754"/>
            <a:ext cx="557298" cy="55729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7AC40B4-F7AF-2E7C-51DD-C67AF4E21D84}"/>
              </a:ext>
            </a:extLst>
          </p:cNvPr>
          <p:cNvSpPr txBox="1"/>
          <p:nvPr/>
        </p:nvSpPr>
        <p:spPr>
          <a:xfrm>
            <a:off x="4338410" y="4679683"/>
            <a:ext cx="440216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+57 312 267 81 61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3988955" y="5243291"/>
            <a:ext cx="475162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Proyectos Software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979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0BD4AC1-85E8-BE4B-3006-E42F3FF78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92A4FC-0BCD-936E-C455-261D98895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1" y="2108975"/>
            <a:ext cx="2275840" cy="197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57655F-67C1-DE24-0ABE-54A5E5DB6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36" y="2108975"/>
            <a:ext cx="1990128" cy="1977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98F164-C495-E827-67D6-F46FF6E48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52" y="1503129"/>
            <a:ext cx="3261806" cy="3261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E142DA-A8FE-3C6D-1D60-204FCA257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58" y="2248698"/>
            <a:ext cx="3297664" cy="177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3E68C2A-214F-012D-0227-B3BA6BA85A52}"/>
              </a:ext>
            </a:extLst>
          </p:cNvPr>
          <p:cNvSpPr txBox="1"/>
          <p:nvPr/>
        </p:nvSpPr>
        <p:spPr>
          <a:xfrm>
            <a:off x="-740396" y="4488727"/>
            <a:ext cx="129323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</a:rPr>
              <a:t>Algunos clientes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D0CADA-8ACC-7B40-A225-2557EC0BF48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7" b="33861"/>
          <a:stretch/>
        </p:blipFill>
        <p:spPr>
          <a:xfrm>
            <a:off x="441225" y="365975"/>
            <a:ext cx="4047767" cy="14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A3FE8C-669C-79B7-EF1D-6BEB3234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F65FB8-CB45-D739-101E-0B7E9DD3F5B5}"/>
              </a:ext>
            </a:extLst>
          </p:cNvPr>
          <p:cNvSpPr txBox="1"/>
          <p:nvPr/>
        </p:nvSpPr>
        <p:spPr>
          <a:xfrm>
            <a:off x="1560388" y="1518151"/>
            <a:ext cx="102181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600" dirty="0">
                <a:solidFill>
                  <a:schemeClr val="bg1"/>
                </a:solidFill>
              </a:rPr>
              <a:t>cubocomputo@gmail.com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A9DC93-8222-CDAA-E7B1-473E9A88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8" y="1550745"/>
            <a:ext cx="1104899" cy="11048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3B107B-8D0E-B5B1-1FEE-5EBB6EEE5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9" y="2641196"/>
            <a:ext cx="930917" cy="9309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1BA582-CC11-3CFC-0BFF-64B3F8F5C8B4}"/>
              </a:ext>
            </a:extLst>
          </p:cNvPr>
          <p:cNvSpPr txBox="1"/>
          <p:nvPr/>
        </p:nvSpPr>
        <p:spPr>
          <a:xfrm>
            <a:off x="2055826" y="2700935"/>
            <a:ext cx="537038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+57 312 267 81 61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51682D-592B-1886-5BE2-AF99CB5F40FC}"/>
              </a:ext>
            </a:extLst>
          </p:cNvPr>
          <p:cNvSpPr txBox="1"/>
          <p:nvPr/>
        </p:nvSpPr>
        <p:spPr>
          <a:xfrm>
            <a:off x="2240354" y="3477610"/>
            <a:ext cx="68583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</a:rPr>
              <a:t>Felipe Orejarena.</a:t>
            </a:r>
          </a:p>
          <a:p>
            <a:r>
              <a:rPr lang="es-MX" sz="4400" dirty="0">
                <a:solidFill>
                  <a:schemeClr val="bg1"/>
                </a:solidFill>
              </a:rPr>
              <a:t>Su Programador Servicial y</a:t>
            </a:r>
          </a:p>
          <a:p>
            <a:r>
              <a:rPr lang="es-MX" sz="4400" dirty="0">
                <a:solidFill>
                  <a:schemeClr val="bg1"/>
                </a:solidFill>
              </a:rPr>
              <a:t>Creativo en Microsoft Excel.</a:t>
            </a:r>
          </a:p>
        </p:txBody>
      </p:sp>
    </p:spTree>
    <p:extLst>
      <p:ext uri="{BB962C8B-B14F-4D97-AF65-F5344CB8AC3E}">
        <p14:creationId xmlns:p14="http://schemas.microsoft.com/office/powerpoint/2010/main" val="264334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C8E50F-E688-1777-9F90-3F54FBE1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CC367E-53F4-5171-D125-847AB640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06" y="898123"/>
            <a:ext cx="2076760" cy="20767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15C959-9354-9180-1D4E-FFE96AA4CD37}"/>
              </a:ext>
            </a:extLst>
          </p:cNvPr>
          <p:cNvSpPr txBox="1"/>
          <p:nvPr/>
        </p:nvSpPr>
        <p:spPr>
          <a:xfrm>
            <a:off x="4790766" y="1474838"/>
            <a:ext cx="417133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cubocomputo</a:t>
            </a:r>
            <a:endParaRPr kumimoji="0" lang="es-CO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EAFA65-3CFB-85A0-0166-304715BE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04" y="3429000"/>
            <a:ext cx="1954162" cy="195416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307DC8-3659-F195-B918-A004DA939C9D}"/>
              </a:ext>
            </a:extLst>
          </p:cNvPr>
          <p:cNvSpPr txBox="1"/>
          <p:nvPr/>
        </p:nvSpPr>
        <p:spPr>
          <a:xfrm>
            <a:off x="4876587" y="3998168"/>
            <a:ext cx="417133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cubocomputo</a:t>
            </a:r>
            <a:endParaRPr kumimoji="0" lang="es-CO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543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871F4E1-348F-4948-D93A-976AA293DA64}"/>
              </a:ext>
            </a:extLst>
          </p:cNvPr>
          <p:cNvSpPr/>
          <p:nvPr/>
        </p:nvSpPr>
        <p:spPr>
          <a:xfrm>
            <a:off x="3630645" y="999053"/>
            <a:ext cx="3168732" cy="1256564"/>
          </a:xfrm>
          <a:prstGeom prst="rect">
            <a:avLst/>
          </a:prstGeom>
          <a:solidFill>
            <a:srgbClr val="FFB3BA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76A894-24EF-4E62-36AE-950814158F3F}"/>
              </a:ext>
            </a:extLst>
          </p:cNvPr>
          <p:cNvSpPr txBox="1"/>
          <p:nvPr/>
        </p:nvSpPr>
        <p:spPr>
          <a:xfrm>
            <a:off x="3281537" y="787056"/>
            <a:ext cx="384587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CO" sz="9600" dirty="0">
                <a:solidFill>
                  <a:srgbClr val="0070C0"/>
                </a:solidFill>
              </a:rPr>
              <a:t>Excel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A66507-B701-0B11-4DB6-3BF0EA2C98DD}"/>
              </a:ext>
            </a:extLst>
          </p:cNvPr>
          <p:cNvSpPr/>
          <p:nvPr/>
        </p:nvSpPr>
        <p:spPr>
          <a:xfrm>
            <a:off x="3620107" y="2356716"/>
            <a:ext cx="3168732" cy="1228612"/>
          </a:xfrm>
          <a:prstGeom prst="rect">
            <a:avLst/>
          </a:prstGeom>
          <a:solidFill>
            <a:srgbClr val="FFFFB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5BE701-97E6-9297-9E7B-926ED8C3E5E6}"/>
              </a:ext>
            </a:extLst>
          </p:cNvPr>
          <p:cNvSpPr txBox="1"/>
          <p:nvPr/>
        </p:nvSpPr>
        <p:spPr>
          <a:xfrm>
            <a:off x="3281537" y="2304800"/>
            <a:ext cx="3845871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CO" sz="8800" dirty="0">
                <a:solidFill>
                  <a:srgbClr val="0070C0"/>
                </a:solidFill>
              </a:rPr>
              <a:t>Básico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D3D4DE-F46C-C9A2-6342-6ED77D6368C6}"/>
              </a:ext>
            </a:extLst>
          </p:cNvPr>
          <p:cNvSpPr txBox="1"/>
          <p:nvPr/>
        </p:nvSpPr>
        <p:spPr>
          <a:xfrm>
            <a:off x="7953595" y="2015952"/>
            <a:ext cx="120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E10874-8D0F-D1FE-7B47-3ADD547C3956}"/>
              </a:ext>
            </a:extLst>
          </p:cNvPr>
          <p:cNvSpPr/>
          <p:nvPr/>
        </p:nvSpPr>
        <p:spPr>
          <a:xfrm>
            <a:off x="2355192" y="774342"/>
            <a:ext cx="6714700" cy="40567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F1AC4E-C72F-1E08-0223-AD56405F4788}"/>
              </a:ext>
            </a:extLst>
          </p:cNvPr>
          <p:cNvSpPr/>
          <p:nvPr/>
        </p:nvSpPr>
        <p:spPr>
          <a:xfrm>
            <a:off x="4718391" y="1068140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3F1273-EC7A-3F04-DB4C-844CA1CF610D}"/>
              </a:ext>
            </a:extLst>
          </p:cNvPr>
          <p:cNvSpPr/>
          <p:nvPr/>
        </p:nvSpPr>
        <p:spPr>
          <a:xfrm>
            <a:off x="3827453" y="4282397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1F615A-0C2E-34CF-74B3-2EC1EFFE1445}"/>
              </a:ext>
            </a:extLst>
          </p:cNvPr>
          <p:cNvSpPr/>
          <p:nvPr/>
        </p:nvSpPr>
        <p:spPr>
          <a:xfrm>
            <a:off x="2760236" y="427570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6374A7F-32AE-0E61-BE2F-05F13D08EE0B}"/>
              </a:ext>
            </a:extLst>
          </p:cNvPr>
          <p:cNvSpPr/>
          <p:nvPr/>
        </p:nvSpPr>
        <p:spPr>
          <a:xfrm>
            <a:off x="2800413" y="1102962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F95CD9-4229-8C23-62B4-8A424410FE28}"/>
              </a:ext>
            </a:extLst>
          </p:cNvPr>
          <p:cNvSpPr/>
          <p:nvPr/>
        </p:nvSpPr>
        <p:spPr>
          <a:xfrm>
            <a:off x="2800413" y="1434266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5BC660-71D3-D665-0E8B-5BBA7FF53DA7}"/>
              </a:ext>
            </a:extLst>
          </p:cNvPr>
          <p:cNvSpPr/>
          <p:nvPr/>
        </p:nvSpPr>
        <p:spPr>
          <a:xfrm>
            <a:off x="2800413" y="1778822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C83BDA8-8B52-6E13-FDBB-C9509789DCAB}"/>
              </a:ext>
            </a:extLst>
          </p:cNvPr>
          <p:cNvSpPr/>
          <p:nvPr/>
        </p:nvSpPr>
        <p:spPr>
          <a:xfrm>
            <a:off x="2800412" y="2110125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DEA11F5-55A0-F7B3-EAB9-1C11A66CF5CD}"/>
              </a:ext>
            </a:extLst>
          </p:cNvPr>
          <p:cNvSpPr/>
          <p:nvPr/>
        </p:nvSpPr>
        <p:spPr>
          <a:xfrm>
            <a:off x="2800412" y="2454681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C9C861F-87AE-C8E1-2EB2-99E153C3D4AD}"/>
              </a:ext>
            </a:extLst>
          </p:cNvPr>
          <p:cNvSpPr/>
          <p:nvPr/>
        </p:nvSpPr>
        <p:spPr>
          <a:xfrm>
            <a:off x="2800412" y="2785985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0CB059-C716-1A15-78EB-F0C80E120EA4}"/>
              </a:ext>
            </a:extLst>
          </p:cNvPr>
          <p:cNvSpPr/>
          <p:nvPr/>
        </p:nvSpPr>
        <p:spPr>
          <a:xfrm>
            <a:off x="2754028" y="3339272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681C941-E263-14C4-34EE-ABAB059B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1" y="3405535"/>
            <a:ext cx="768622" cy="768622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8412B802-D6BD-9713-246A-981ED5B9C80F}"/>
              </a:ext>
            </a:extLst>
          </p:cNvPr>
          <p:cNvSpPr/>
          <p:nvPr/>
        </p:nvSpPr>
        <p:spPr>
          <a:xfrm>
            <a:off x="3827454" y="3339272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54A46D0-1ABA-AB24-A416-19660C23CB43}"/>
              </a:ext>
            </a:extLst>
          </p:cNvPr>
          <p:cNvSpPr/>
          <p:nvPr/>
        </p:nvSpPr>
        <p:spPr>
          <a:xfrm>
            <a:off x="4900880" y="3352524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23C48ED-6472-25C7-897D-C80F0C39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10" y="3352525"/>
            <a:ext cx="870162" cy="87016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012B524-C5C1-B0DF-FB59-C68A364C5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34" y="3473448"/>
            <a:ext cx="685800" cy="6858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36EE071-B889-E4C0-EE74-CB66DC4E4DFB}"/>
              </a:ext>
            </a:extLst>
          </p:cNvPr>
          <p:cNvSpPr txBox="1"/>
          <p:nvPr/>
        </p:nvSpPr>
        <p:spPr>
          <a:xfrm>
            <a:off x="2779879" y="4256076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A4FFE-B59B-D1D3-FD53-8F48FE6D0526}"/>
              </a:ext>
            </a:extLst>
          </p:cNvPr>
          <p:cNvSpPr txBox="1"/>
          <p:nvPr/>
        </p:nvSpPr>
        <p:spPr>
          <a:xfrm>
            <a:off x="3747941" y="4275703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D720C5E-6338-9169-0D9C-1E27CBB6C7C9}"/>
              </a:ext>
            </a:extLst>
          </p:cNvPr>
          <p:cNvSpPr/>
          <p:nvPr/>
        </p:nvSpPr>
        <p:spPr>
          <a:xfrm>
            <a:off x="4900878" y="4290478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A7F3DEA-2FF1-C4EF-649F-892020CCFD5C}"/>
              </a:ext>
            </a:extLst>
          </p:cNvPr>
          <p:cNvSpPr txBox="1"/>
          <p:nvPr/>
        </p:nvSpPr>
        <p:spPr>
          <a:xfrm>
            <a:off x="4965641" y="4256076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622FA81-C8F2-6944-6FAF-FCAB3AD451BD}"/>
              </a:ext>
            </a:extLst>
          </p:cNvPr>
          <p:cNvSpPr/>
          <p:nvPr/>
        </p:nvSpPr>
        <p:spPr>
          <a:xfrm>
            <a:off x="6844881" y="1102962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56AF21A4-978B-FCFC-2B01-B2A5EBBC1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81" y="1081392"/>
            <a:ext cx="334688" cy="33468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78BFAFC9-26E0-CD37-1CE8-4B44B1086148}"/>
              </a:ext>
            </a:extLst>
          </p:cNvPr>
          <p:cNvSpPr/>
          <p:nvPr/>
        </p:nvSpPr>
        <p:spPr>
          <a:xfrm>
            <a:off x="7235888" y="1093023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A306D52D-BB35-C4E2-3205-80235956B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72" y="1093217"/>
            <a:ext cx="1998544" cy="1969207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C710631-4EDE-C132-7C25-35397F24CACF}"/>
              </a:ext>
            </a:extLst>
          </p:cNvPr>
          <p:cNvSpPr txBox="1"/>
          <p:nvPr/>
        </p:nvSpPr>
        <p:spPr>
          <a:xfrm>
            <a:off x="4075416" y="5204520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173797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5FB13E3-36D5-143C-F673-8EE60C22285F}"/>
              </a:ext>
            </a:extLst>
          </p:cNvPr>
          <p:cNvSpPr/>
          <p:nvPr/>
        </p:nvSpPr>
        <p:spPr>
          <a:xfrm>
            <a:off x="2710458" y="852648"/>
            <a:ext cx="6714700" cy="40567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1E4757-E5F9-50D3-B728-633EB9C3A8D1}"/>
              </a:ext>
            </a:extLst>
          </p:cNvPr>
          <p:cNvSpPr/>
          <p:nvPr/>
        </p:nvSpPr>
        <p:spPr>
          <a:xfrm>
            <a:off x="5073657" y="1146446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CBED52-75C9-CB67-831F-D367E3B9A148}"/>
              </a:ext>
            </a:extLst>
          </p:cNvPr>
          <p:cNvSpPr/>
          <p:nvPr/>
        </p:nvSpPr>
        <p:spPr>
          <a:xfrm>
            <a:off x="4182719" y="436070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AA0874-8024-0BB0-852B-B07ECB71B0BE}"/>
              </a:ext>
            </a:extLst>
          </p:cNvPr>
          <p:cNvSpPr/>
          <p:nvPr/>
        </p:nvSpPr>
        <p:spPr>
          <a:xfrm>
            <a:off x="3115502" y="4354009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BFD3F6-DB71-5281-0285-F3AA0644A913}"/>
              </a:ext>
            </a:extLst>
          </p:cNvPr>
          <p:cNvSpPr/>
          <p:nvPr/>
        </p:nvSpPr>
        <p:spPr>
          <a:xfrm>
            <a:off x="3155679" y="118126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2A7E57-B9B7-7166-7EB6-8583422EC699}"/>
              </a:ext>
            </a:extLst>
          </p:cNvPr>
          <p:cNvSpPr/>
          <p:nvPr/>
        </p:nvSpPr>
        <p:spPr>
          <a:xfrm>
            <a:off x="3155679" y="151257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CE0819-4A4C-4E61-53C9-52FACBECE5F0}"/>
              </a:ext>
            </a:extLst>
          </p:cNvPr>
          <p:cNvSpPr/>
          <p:nvPr/>
        </p:nvSpPr>
        <p:spPr>
          <a:xfrm>
            <a:off x="3155679" y="185712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57959E-0731-5F0B-FC31-EDEE14DE3DE3}"/>
              </a:ext>
            </a:extLst>
          </p:cNvPr>
          <p:cNvSpPr/>
          <p:nvPr/>
        </p:nvSpPr>
        <p:spPr>
          <a:xfrm>
            <a:off x="3155678" y="218843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955693-DA79-1833-85AB-6C681D299CE3}"/>
              </a:ext>
            </a:extLst>
          </p:cNvPr>
          <p:cNvSpPr/>
          <p:nvPr/>
        </p:nvSpPr>
        <p:spPr>
          <a:xfrm>
            <a:off x="3155678" y="253298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22FB77-01BE-B357-AD47-523BD79BB973}"/>
              </a:ext>
            </a:extLst>
          </p:cNvPr>
          <p:cNvSpPr/>
          <p:nvPr/>
        </p:nvSpPr>
        <p:spPr>
          <a:xfrm>
            <a:off x="3155678" y="286429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1D5CDE-A51F-524C-12C8-98792AE5FDBE}"/>
              </a:ext>
            </a:extLst>
          </p:cNvPr>
          <p:cNvSpPr/>
          <p:nvPr/>
        </p:nvSpPr>
        <p:spPr>
          <a:xfrm>
            <a:off x="3109294" y="3417578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6E4584A-DEFE-9C22-DB18-57807135B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87" y="3483841"/>
            <a:ext cx="768622" cy="76862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C4B2171-5E11-1157-1EC4-97F8D345177C}"/>
              </a:ext>
            </a:extLst>
          </p:cNvPr>
          <p:cNvSpPr/>
          <p:nvPr/>
        </p:nvSpPr>
        <p:spPr>
          <a:xfrm>
            <a:off x="4182720" y="3417578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269238-7186-E035-8062-9FC9AC0C6253}"/>
              </a:ext>
            </a:extLst>
          </p:cNvPr>
          <p:cNvSpPr/>
          <p:nvPr/>
        </p:nvSpPr>
        <p:spPr>
          <a:xfrm>
            <a:off x="5256146" y="3430830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6DD40A-C975-CE7C-8A79-E8D1A4736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6" y="3430831"/>
            <a:ext cx="870162" cy="8701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410E0C9-FDB1-3246-0E6D-8FC7C8132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51754"/>
            <a:ext cx="685800" cy="6858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BCB6F9-C472-F228-455C-DB67072938B9}"/>
              </a:ext>
            </a:extLst>
          </p:cNvPr>
          <p:cNvSpPr txBox="1"/>
          <p:nvPr/>
        </p:nvSpPr>
        <p:spPr>
          <a:xfrm>
            <a:off x="3135145" y="4334382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70F768E-41EE-558B-D9E2-182C4A80B021}"/>
              </a:ext>
            </a:extLst>
          </p:cNvPr>
          <p:cNvSpPr txBox="1"/>
          <p:nvPr/>
        </p:nvSpPr>
        <p:spPr>
          <a:xfrm>
            <a:off x="4103207" y="4354009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118BA2B-1DC6-5FE3-FF34-9B0BF0D37BEB}"/>
              </a:ext>
            </a:extLst>
          </p:cNvPr>
          <p:cNvSpPr/>
          <p:nvPr/>
        </p:nvSpPr>
        <p:spPr>
          <a:xfrm>
            <a:off x="5256144" y="4368784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DEBF69-5B15-8D1B-A0FA-9966428859D9}"/>
              </a:ext>
            </a:extLst>
          </p:cNvPr>
          <p:cNvSpPr txBox="1"/>
          <p:nvPr/>
        </p:nvSpPr>
        <p:spPr>
          <a:xfrm>
            <a:off x="5320907" y="4334382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79B9D-1820-0EF5-9938-565B2C55D294}"/>
              </a:ext>
            </a:extLst>
          </p:cNvPr>
          <p:cNvSpPr/>
          <p:nvPr/>
        </p:nvSpPr>
        <p:spPr>
          <a:xfrm>
            <a:off x="7200147" y="1181268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57814E4-D6C6-0114-E203-740797BD7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47" y="1159698"/>
            <a:ext cx="334688" cy="334688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A5E67532-5B3E-6F7F-321B-B897C9A1125F}"/>
              </a:ext>
            </a:extLst>
          </p:cNvPr>
          <p:cNvSpPr/>
          <p:nvPr/>
        </p:nvSpPr>
        <p:spPr>
          <a:xfrm>
            <a:off x="7591154" y="1171329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D8E1393-BF7C-10EA-34AB-88797C740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39" y="1193321"/>
            <a:ext cx="1785733" cy="178573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F45464-EFCE-8517-72E5-EEA17584070E}"/>
              </a:ext>
            </a:extLst>
          </p:cNvPr>
          <p:cNvSpPr txBox="1"/>
          <p:nvPr/>
        </p:nvSpPr>
        <p:spPr>
          <a:xfrm>
            <a:off x="4424057" y="5321895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6732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6F64445-75E8-43C8-4F48-131358CF92C8}"/>
              </a:ext>
            </a:extLst>
          </p:cNvPr>
          <p:cNvSpPr/>
          <p:nvPr/>
        </p:nvSpPr>
        <p:spPr>
          <a:xfrm>
            <a:off x="2738650" y="869659"/>
            <a:ext cx="6714700" cy="4056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7B5EBC-6142-2178-EFAA-EAA2D2662339}"/>
              </a:ext>
            </a:extLst>
          </p:cNvPr>
          <p:cNvSpPr/>
          <p:nvPr/>
        </p:nvSpPr>
        <p:spPr>
          <a:xfrm>
            <a:off x="4210911" y="4377714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284423-6102-59DA-AE01-19FC26C62D5D}"/>
              </a:ext>
            </a:extLst>
          </p:cNvPr>
          <p:cNvSpPr/>
          <p:nvPr/>
        </p:nvSpPr>
        <p:spPr>
          <a:xfrm>
            <a:off x="3143694" y="4371020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DD4058-1D43-8CC2-3B61-1953CB720393}"/>
              </a:ext>
            </a:extLst>
          </p:cNvPr>
          <p:cNvSpPr/>
          <p:nvPr/>
        </p:nvSpPr>
        <p:spPr>
          <a:xfrm>
            <a:off x="3183871" y="119827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8EF8FC-A796-C4D4-ECB8-9595EC9F7750}"/>
              </a:ext>
            </a:extLst>
          </p:cNvPr>
          <p:cNvSpPr/>
          <p:nvPr/>
        </p:nvSpPr>
        <p:spPr>
          <a:xfrm>
            <a:off x="3183871" y="152958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F76B56-E326-B3FF-C690-2E60ABDB9820}"/>
              </a:ext>
            </a:extLst>
          </p:cNvPr>
          <p:cNvSpPr/>
          <p:nvPr/>
        </p:nvSpPr>
        <p:spPr>
          <a:xfrm>
            <a:off x="3183871" y="187413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7A9DD7-1FC1-14A4-E7A0-B96EA60DF753}"/>
              </a:ext>
            </a:extLst>
          </p:cNvPr>
          <p:cNvSpPr/>
          <p:nvPr/>
        </p:nvSpPr>
        <p:spPr>
          <a:xfrm>
            <a:off x="3183870" y="220544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4FB1A1-32A0-B94A-CE31-1B1EBD0D3C74}"/>
              </a:ext>
            </a:extLst>
          </p:cNvPr>
          <p:cNvSpPr/>
          <p:nvPr/>
        </p:nvSpPr>
        <p:spPr>
          <a:xfrm>
            <a:off x="3183870" y="2549998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35FE06-28EF-54EF-53F8-BC9090917D2E}"/>
              </a:ext>
            </a:extLst>
          </p:cNvPr>
          <p:cNvSpPr/>
          <p:nvPr/>
        </p:nvSpPr>
        <p:spPr>
          <a:xfrm>
            <a:off x="3183870" y="2881302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1AAD9D-91F3-7BAC-2769-FF7050269655}"/>
              </a:ext>
            </a:extLst>
          </p:cNvPr>
          <p:cNvSpPr/>
          <p:nvPr/>
        </p:nvSpPr>
        <p:spPr>
          <a:xfrm>
            <a:off x="3137486" y="3434589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7934511-25A6-C486-978B-480ED710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500852"/>
            <a:ext cx="768622" cy="76862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DA63F96-AD1F-922B-A8F9-C4A6F92C5284}"/>
              </a:ext>
            </a:extLst>
          </p:cNvPr>
          <p:cNvSpPr/>
          <p:nvPr/>
        </p:nvSpPr>
        <p:spPr>
          <a:xfrm>
            <a:off x="4210912" y="3434589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18DB41-CC23-7AE5-24CD-CE4E4648565C}"/>
              </a:ext>
            </a:extLst>
          </p:cNvPr>
          <p:cNvSpPr/>
          <p:nvPr/>
        </p:nvSpPr>
        <p:spPr>
          <a:xfrm>
            <a:off x="5284338" y="3447841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B016D42-8C78-F265-89BD-08054DE98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447842"/>
            <a:ext cx="870162" cy="8701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A6AD0B8-DB37-679C-4C89-44D653877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568765"/>
            <a:ext cx="685800" cy="6858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4E57E82-2933-ED78-8284-76959FDFC10D}"/>
              </a:ext>
            </a:extLst>
          </p:cNvPr>
          <p:cNvSpPr txBox="1"/>
          <p:nvPr/>
        </p:nvSpPr>
        <p:spPr>
          <a:xfrm>
            <a:off x="3163337" y="4351393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8562FC-1985-6A21-54A7-48241FB9F66A}"/>
              </a:ext>
            </a:extLst>
          </p:cNvPr>
          <p:cNvSpPr txBox="1"/>
          <p:nvPr/>
        </p:nvSpPr>
        <p:spPr>
          <a:xfrm>
            <a:off x="4131399" y="4371020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BCC6897-1434-255D-0058-297C8ABEAB0D}"/>
              </a:ext>
            </a:extLst>
          </p:cNvPr>
          <p:cNvSpPr/>
          <p:nvPr/>
        </p:nvSpPr>
        <p:spPr>
          <a:xfrm>
            <a:off x="5284336" y="438579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B1EBAE-B1A3-6BAB-868C-B5C72585DF22}"/>
              </a:ext>
            </a:extLst>
          </p:cNvPr>
          <p:cNvSpPr txBox="1"/>
          <p:nvPr/>
        </p:nvSpPr>
        <p:spPr>
          <a:xfrm>
            <a:off x="5349099" y="4351393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E5A842-8104-AF48-67E7-BCED4046ABDF}"/>
              </a:ext>
            </a:extLst>
          </p:cNvPr>
          <p:cNvSpPr/>
          <p:nvPr/>
        </p:nvSpPr>
        <p:spPr>
          <a:xfrm>
            <a:off x="7228339" y="1198279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837017A-789A-D548-1D77-ABAB86904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176709"/>
            <a:ext cx="334688" cy="33468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F85349-48D6-7055-091D-ACC19D0A4383}"/>
              </a:ext>
            </a:extLst>
          </p:cNvPr>
          <p:cNvSpPr/>
          <p:nvPr/>
        </p:nvSpPr>
        <p:spPr>
          <a:xfrm>
            <a:off x="7619346" y="1188340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490456-0499-C4D3-2DC2-32B3019D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03" y="1198279"/>
            <a:ext cx="1970588" cy="197365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309575" y="5343781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199890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503499" y="5347923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91C517-A33E-CB09-2A8F-79B1ADF1E3CC}"/>
              </a:ext>
            </a:extLst>
          </p:cNvPr>
          <p:cNvSpPr/>
          <p:nvPr/>
        </p:nvSpPr>
        <p:spPr>
          <a:xfrm>
            <a:off x="5727156" y="1302206"/>
            <a:ext cx="1961545" cy="20253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808817-BF23-A295-02A1-19EB63EB5A07}"/>
              </a:ext>
            </a:extLst>
          </p:cNvPr>
          <p:cNvSpPr/>
          <p:nvPr/>
        </p:nvSpPr>
        <p:spPr>
          <a:xfrm>
            <a:off x="3659472" y="2456450"/>
            <a:ext cx="1961545" cy="20253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77BB7A-D6EF-D062-6DDB-EC2303961CCD}"/>
              </a:ext>
            </a:extLst>
          </p:cNvPr>
          <p:cNvSpPr txBox="1"/>
          <p:nvPr/>
        </p:nvSpPr>
        <p:spPr>
          <a:xfrm>
            <a:off x="5999171" y="2675790"/>
            <a:ext cx="14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Entradas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05DBACF-00C6-9566-D446-328D9E1D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52" y="1520856"/>
            <a:ext cx="1219200" cy="12192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AE3085C-F92B-97B5-4F8D-7F5680FC91DD}"/>
              </a:ext>
            </a:extLst>
          </p:cNvPr>
          <p:cNvSpPr txBox="1"/>
          <p:nvPr/>
        </p:nvSpPr>
        <p:spPr>
          <a:xfrm>
            <a:off x="8346902" y="270673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Salidas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B1F24E2-2E12-4BBE-5E7D-F74A2CE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45" y="1531372"/>
            <a:ext cx="1219200" cy="1219200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6B5DE54-8AFD-9826-E71D-C431FCF5E07C}"/>
              </a:ext>
            </a:extLst>
          </p:cNvPr>
          <p:cNvSpPr txBox="1"/>
          <p:nvPr/>
        </p:nvSpPr>
        <p:spPr>
          <a:xfrm>
            <a:off x="3644042" y="3868208"/>
            <a:ext cx="20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</a:rPr>
              <a:t>Proveedores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7FCEFDD-A6E4-C1F8-47C9-11AB332C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28" y="2691852"/>
            <a:ext cx="1219200" cy="1219200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EABBE11-CA66-721E-A19E-7606840C74B0}"/>
              </a:ext>
            </a:extLst>
          </p:cNvPr>
          <p:cNvCxnSpPr/>
          <p:nvPr/>
        </p:nvCxnSpPr>
        <p:spPr>
          <a:xfrm>
            <a:off x="3446160" y="1837035"/>
            <a:ext cx="22809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F4F98A7-23EF-5E49-72F5-2032923B4140}"/>
              </a:ext>
            </a:extLst>
          </p:cNvPr>
          <p:cNvCxnSpPr>
            <a:cxnSpLocks/>
          </p:cNvCxnSpPr>
          <p:nvPr/>
        </p:nvCxnSpPr>
        <p:spPr>
          <a:xfrm>
            <a:off x="6650975" y="3693313"/>
            <a:ext cx="290222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44BA3FD-E8F1-9CB5-18AF-BE85F8BE4C17}"/>
              </a:ext>
            </a:extLst>
          </p:cNvPr>
          <p:cNvCxnSpPr>
            <a:cxnSpLocks/>
          </p:cNvCxnSpPr>
          <p:nvPr/>
        </p:nvCxnSpPr>
        <p:spPr>
          <a:xfrm flipH="1" flipV="1">
            <a:off x="6650975" y="3327560"/>
            <a:ext cx="1384" cy="38629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DDE47D3-7E96-23BA-DF92-65FDECFD3C11}"/>
              </a:ext>
            </a:extLst>
          </p:cNvPr>
          <p:cNvCxnSpPr>
            <a:cxnSpLocks/>
          </p:cNvCxnSpPr>
          <p:nvPr/>
        </p:nvCxnSpPr>
        <p:spPr>
          <a:xfrm flipH="1" flipV="1">
            <a:off x="9100848" y="3275978"/>
            <a:ext cx="1384" cy="38629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41FF10F-B363-46BC-0FCC-A696E6349BD6}"/>
              </a:ext>
            </a:extLst>
          </p:cNvPr>
          <p:cNvCxnSpPr>
            <a:cxnSpLocks/>
          </p:cNvCxnSpPr>
          <p:nvPr/>
        </p:nvCxnSpPr>
        <p:spPr>
          <a:xfrm>
            <a:off x="7587209" y="1852933"/>
            <a:ext cx="36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89EAF25-86E3-5F80-2843-3E47DA041587}"/>
              </a:ext>
            </a:extLst>
          </p:cNvPr>
          <p:cNvCxnSpPr>
            <a:cxnSpLocks/>
          </p:cNvCxnSpPr>
          <p:nvPr/>
        </p:nvCxnSpPr>
        <p:spPr>
          <a:xfrm>
            <a:off x="5575779" y="3507543"/>
            <a:ext cx="107519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6B8D825-8319-088C-749D-713FCEB1D993}"/>
              </a:ext>
            </a:extLst>
          </p:cNvPr>
          <p:cNvSpPr/>
          <p:nvPr/>
        </p:nvSpPr>
        <p:spPr>
          <a:xfrm>
            <a:off x="2825409" y="655174"/>
            <a:ext cx="6714700" cy="40567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EDC231-3040-9C82-FD3C-5BECC864D20F}"/>
              </a:ext>
            </a:extLst>
          </p:cNvPr>
          <p:cNvSpPr/>
          <p:nvPr/>
        </p:nvSpPr>
        <p:spPr>
          <a:xfrm>
            <a:off x="5338525" y="1060987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12731D6-ED64-330F-4D2D-E5817666329A}"/>
              </a:ext>
            </a:extLst>
          </p:cNvPr>
          <p:cNvSpPr/>
          <p:nvPr/>
        </p:nvSpPr>
        <p:spPr>
          <a:xfrm>
            <a:off x="4517996" y="4261992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9C54F52-106D-1975-BBD9-BB8A1A6C85B9}"/>
              </a:ext>
            </a:extLst>
          </p:cNvPr>
          <p:cNvSpPr/>
          <p:nvPr/>
        </p:nvSpPr>
        <p:spPr>
          <a:xfrm>
            <a:off x="3450779" y="4255298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507EEC7-EEA0-2B07-D9E1-E1B9E7D6C7F9}"/>
              </a:ext>
            </a:extLst>
          </p:cNvPr>
          <p:cNvSpPr/>
          <p:nvPr/>
        </p:nvSpPr>
        <p:spPr>
          <a:xfrm>
            <a:off x="3490956" y="108255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8E68225-FD08-D0C1-9293-FAE71BAA2323}"/>
              </a:ext>
            </a:extLst>
          </p:cNvPr>
          <p:cNvSpPr/>
          <p:nvPr/>
        </p:nvSpPr>
        <p:spPr>
          <a:xfrm>
            <a:off x="3490956" y="1413861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E20F57-267D-B7BC-A0E3-A18F0E576F03}"/>
              </a:ext>
            </a:extLst>
          </p:cNvPr>
          <p:cNvSpPr/>
          <p:nvPr/>
        </p:nvSpPr>
        <p:spPr>
          <a:xfrm>
            <a:off x="3490956" y="1758417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FD15C48-DA55-C141-F90E-9D25DC6CDF61}"/>
              </a:ext>
            </a:extLst>
          </p:cNvPr>
          <p:cNvSpPr/>
          <p:nvPr/>
        </p:nvSpPr>
        <p:spPr>
          <a:xfrm>
            <a:off x="3490955" y="208972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3D1506-6A5E-9165-B632-CC60206835CE}"/>
              </a:ext>
            </a:extLst>
          </p:cNvPr>
          <p:cNvSpPr/>
          <p:nvPr/>
        </p:nvSpPr>
        <p:spPr>
          <a:xfrm>
            <a:off x="3490955" y="243427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F4DDC01-24A9-A5A7-1C09-00E2076CAB92}"/>
              </a:ext>
            </a:extLst>
          </p:cNvPr>
          <p:cNvSpPr/>
          <p:nvPr/>
        </p:nvSpPr>
        <p:spPr>
          <a:xfrm>
            <a:off x="3490955" y="276558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7C0882E-E80C-6780-DD0D-D5E62565F5BC}"/>
              </a:ext>
            </a:extLst>
          </p:cNvPr>
          <p:cNvSpPr/>
          <p:nvPr/>
        </p:nvSpPr>
        <p:spPr>
          <a:xfrm>
            <a:off x="3444571" y="3318867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64C4FC12-67AB-5767-BEA8-0F7CD1DEB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64" y="3385130"/>
            <a:ext cx="768622" cy="768622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E6320535-7CCD-9AB6-EA10-DA9E8C951224}"/>
              </a:ext>
            </a:extLst>
          </p:cNvPr>
          <p:cNvSpPr/>
          <p:nvPr/>
        </p:nvSpPr>
        <p:spPr>
          <a:xfrm>
            <a:off x="4517997" y="3318867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79D39E0-57DD-1A93-5AAD-7340CA7237B9}"/>
              </a:ext>
            </a:extLst>
          </p:cNvPr>
          <p:cNvSpPr/>
          <p:nvPr/>
        </p:nvSpPr>
        <p:spPr>
          <a:xfrm>
            <a:off x="5591423" y="3332119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E0DA160-FE56-49A0-6097-7F6C59132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53" y="3332120"/>
            <a:ext cx="870162" cy="870162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336186F9-8ABA-B253-3A28-DB98250CB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7" y="3453043"/>
            <a:ext cx="685800" cy="685800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78DFCF53-0BBC-BC9A-A82D-0F4ACCF3AC49}"/>
              </a:ext>
            </a:extLst>
          </p:cNvPr>
          <p:cNvSpPr txBox="1"/>
          <p:nvPr/>
        </p:nvSpPr>
        <p:spPr>
          <a:xfrm>
            <a:off x="3470422" y="4235671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FEEB1C-EBDE-580A-3DE0-855D5B7F3F9D}"/>
              </a:ext>
            </a:extLst>
          </p:cNvPr>
          <p:cNvSpPr txBox="1"/>
          <p:nvPr/>
        </p:nvSpPr>
        <p:spPr>
          <a:xfrm>
            <a:off x="4438484" y="4255298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6CB6441-54DD-5F88-749A-54CCD2A8E023}"/>
              </a:ext>
            </a:extLst>
          </p:cNvPr>
          <p:cNvSpPr/>
          <p:nvPr/>
        </p:nvSpPr>
        <p:spPr>
          <a:xfrm>
            <a:off x="5591421" y="4270073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BDBE85D-0B60-3F65-E466-AD9187AB6B10}"/>
              </a:ext>
            </a:extLst>
          </p:cNvPr>
          <p:cNvSpPr txBox="1"/>
          <p:nvPr/>
        </p:nvSpPr>
        <p:spPr>
          <a:xfrm>
            <a:off x="5656184" y="4235671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9F6E44C-C725-A8FD-4963-E9EB729DDE48}"/>
              </a:ext>
            </a:extLst>
          </p:cNvPr>
          <p:cNvSpPr/>
          <p:nvPr/>
        </p:nvSpPr>
        <p:spPr>
          <a:xfrm>
            <a:off x="7446933" y="1082557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DB4916D-BD65-C76E-715F-D13E0C365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33" y="1060987"/>
            <a:ext cx="334688" cy="334688"/>
          </a:xfrm>
          <a:prstGeom prst="rect">
            <a:avLst/>
          </a:prstGeom>
        </p:spPr>
      </p:pic>
      <p:sp>
        <p:nvSpPr>
          <p:cNvPr id="63" name="Rectángulo 62">
            <a:extLst>
              <a:ext uri="{FF2B5EF4-FFF2-40B4-BE49-F238E27FC236}">
                <a16:creationId xmlns:a16="http://schemas.microsoft.com/office/drawing/2014/main" id="{743716C7-C58C-36F0-4B54-3A498AC163F0}"/>
              </a:ext>
            </a:extLst>
          </p:cNvPr>
          <p:cNvSpPr/>
          <p:nvPr/>
        </p:nvSpPr>
        <p:spPr>
          <a:xfrm>
            <a:off x="7837940" y="1072618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F3E78C2F-AB83-180D-8FD0-1677F9326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88" y="999746"/>
            <a:ext cx="2515037" cy="18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6CBC918-18D5-0F73-E987-A2FFDDED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AF55BEA-1977-3D6B-41B6-BE31B77972C8}"/>
              </a:ext>
            </a:extLst>
          </p:cNvPr>
          <p:cNvSpPr txBox="1"/>
          <p:nvPr/>
        </p:nvSpPr>
        <p:spPr>
          <a:xfrm>
            <a:off x="4458874" y="5287650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5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9EEF744-103E-7899-658E-4DFF23999996}"/>
              </a:ext>
            </a:extLst>
          </p:cNvPr>
          <p:cNvSpPr/>
          <p:nvPr/>
        </p:nvSpPr>
        <p:spPr>
          <a:xfrm>
            <a:off x="2738650" y="695884"/>
            <a:ext cx="6714700" cy="40567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8ED9938-6F84-F54B-512C-1BB74E8EE30B}"/>
              </a:ext>
            </a:extLst>
          </p:cNvPr>
          <p:cNvSpPr/>
          <p:nvPr/>
        </p:nvSpPr>
        <p:spPr>
          <a:xfrm>
            <a:off x="5101849" y="989682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58DDDC2-B0B1-07BB-D82F-CBFA9A4BA569}"/>
              </a:ext>
            </a:extLst>
          </p:cNvPr>
          <p:cNvSpPr/>
          <p:nvPr/>
        </p:nvSpPr>
        <p:spPr>
          <a:xfrm>
            <a:off x="4210911" y="4203939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BFE299A-C6D0-B9B5-F73C-0E0DBDE0D76A}"/>
              </a:ext>
            </a:extLst>
          </p:cNvPr>
          <p:cNvSpPr/>
          <p:nvPr/>
        </p:nvSpPr>
        <p:spPr>
          <a:xfrm>
            <a:off x="3143694" y="419724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A40FD65-3E5F-DBC0-2C69-5A5BE839C65B}"/>
              </a:ext>
            </a:extLst>
          </p:cNvPr>
          <p:cNvSpPr/>
          <p:nvPr/>
        </p:nvSpPr>
        <p:spPr>
          <a:xfrm>
            <a:off x="3183871" y="1024504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4E126CA-D6F8-E78D-74A2-1C71B2D606AA}"/>
              </a:ext>
            </a:extLst>
          </p:cNvPr>
          <p:cNvSpPr/>
          <p:nvPr/>
        </p:nvSpPr>
        <p:spPr>
          <a:xfrm>
            <a:off x="3183871" y="1355808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224381A-A597-6E1A-CEE9-F3FA611587E3}"/>
              </a:ext>
            </a:extLst>
          </p:cNvPr>
          <p:cNvSpPr/>
          <p:nvPr/>
        </p:nvSpPr>
        <p:spPr>
          <a:xfrm>
            <a:off x="3183871" y="1700364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ECD6F10-3343-9DC0-3057-049D931E3CCE}"/>
              </a:ext>
            </a:extLst>
          </p:cNvPr>
          <p:cNvSpPr/>
          <p:nvPr/>
        </p:nvSpPr>
        <p:spPr>
          <a:xfrm>
            <a:off x="3183870" y="2031667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76E2389-B8BA-9F47-4F23-42ABA8DFBE3B}"/>
              </a:ext>
            </a:extLst>
          </p:cNvPr>
          <p:cNvSpPr/>
          <p:nvPr/>
        </p:nvSpPr>
        <p:spPr>
          <a:xfrm>
            <a:off x="3183870" y="2376223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0C8F6D9-3ABB-1C2D-1C24-D6E1673483FD}"/>
              </a:ext>
            </a:extLst>
          </p:cNvPr>
          <p:cNvSpPr/>
          <p:nvPr/>
        </p:nvSpPr>
        <p:spPr>
          <a:xfrm>
            <a:off x="3183870" y="2707527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AD0F0-FB96-7A4C-6D84-B04061F7E07B}"/>
              </a:ext>
            </a:extLst>
          </p:cNvPr>
          <p:cNvSpPr/>
          <p:nvPr/>
        </p:nvSpPr>
        <p:spPr>
          <a:xfrm>
            <a:off x="3137486" y="3260814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A780130-22FB-93CC-97D6-EF075C0E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327077"/>
            <a:ext cx="768622" cy="768622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A45884DE-80F0-99AE-409D-DD6D542AA35A}"/>
              </a:ext>
            </a:extLst>
          </p:cNvPr>
          <p:cNvSpPr/>
          <p:nvPr/>
        </p:nvSpPr>
        <p:spPr>
          <a:xfrm>
            <a:off x="4210912" y="3260814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1D707CD-D196-3444-9040-119158FB4F54}"/>
              </a:ext>
            </a:extLst>
          </p:cNvPr>
          <p:cNvSpPr/>
          <p:nvPr/>
        </p:nvSpPr>
        <p:spPr>
          <a:xfrm>
            <a:off x="5284338" y="3274066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45D3003-0FCE-890D-257D-47056645F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274067"/>
            <a:ext cx="870162" cy="87016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EE03253-2142-464B-8CDC-245248FEE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394990"/>
            <a:ext cx="685800" cy="6858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8789D9A0-ADF0-DA9B-8B4C-6125A0A71B3A}"/>
              </a:ext>
            </a:extLst>
          </p:cNvPr>
          <p:cNvSpPr txBox="1"/>
          <p:nvPr/>
        </p:nvSpPr>
        <p:spPr>
          <a:xfrm>
            <a:off x="3163337" y="4177618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5EDD1C6-A1D8-AF08-3732-6FD41CE189CB}"/>
              </a:ext>
            </a:extLst>
          </p:cNvPr>
          <p:cNvSpPr txBox="1"/>
          <p:nvPr/>
        </p:nvSpPr>
        <p:spPr>
          <a:xfrm>
            <a:off x="4131399" y="4197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7D7D700-ABD0-DF56-EC38-B8714C95F38B}"/>
              </a:ext>
            </a:extLst>
          </p:cNvPr>
          <p:cNvSpPr/>
          <p:nvPr/>
        </p:nvSpPr>
        <p:spPr>
          <a:xfrm>
            <a:off x="5284336" y="4212020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0A48C5-6E52-BFAE-4205-6F8BA139CC68}"/>
              </a:ext>
            </a:extLst>
          </p:cNvPr>
          <p:cNvSpPr txBox="1"/>
          <p:nvPr/>
        </p:nvSpPr>
        <p:spPr>
          <a:xfrm>
            <a:off x="5349099" y="4177618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8AB2386-B618-DF0F-548A-724AF7CAE15F}"/>
              </a:ext>
            </a:extLst>
          </p:cNvPr>
          <p:cNvSpPr/>
          <p:nvPr/>
        </p:nvSpPr>
        <p:spPr>
          <a:xfrm>
            <a:off x="7228339" y="1024504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F3F413FF-974A-1C22-355D-0A438A77B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002934"/>
            <a:ext cx="334688" cy="334688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2B08EF27-1BD0-063C-0514-2FEBFBD6FC06}"/>
              </a:ext>
            </a:extLst>
          </p:cNvPr>
          <p:cNvSpPr/>
          <p:nvPr/>
        </p:nvSpPr>
        <p:spPr>
          <a:xfrm>
            <a:off x="7619346" y="1014565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8BE8D5CD-2414-13A6-0C7D-55E73A389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91" y="1099960"/>
            <a:ext cx="1774543" cy="17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C339F28-478B-E6CC-F608-D69B872D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77F1650-2A94-DDD9-22CE-5838C50E4E98}"/>
              </a:ext>
            </a:extLst>
          </p:cNvPr>
          <p:cNvSpPr/>
          <p:nvPr/>
        </p:nvSpPr>
        <p:spPr>
          <a:xfrm>
            <a:off x="2738650" y="849326"/>
            <a:ext cx="6714700" cy="405679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DD1C4B-60FE-2056-FBDB-52AAAA1B3CD6}"/>
              </a:ext>
            </a:extLst>
          </p:cNvPr>
          <p:cNvSpPr/>
          <p:nvPr/>
        </p:nvSpPr>
        <p:spPr>
          <a:xfrm>
            <a:off x="5101849" y="1143124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E32251-F275-5B2B-6B8D-EABEC1252C56}"/>
              </a:ext>
            </a:extLst>
          </p:cNvPr>
          <p:cNvSpPr/>
          <p:nvPr/>
        </p:nvSpPr>
        <p:spPr>
          <a:xfrm>
            <a:off x="4210911" y="4357381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34DFC4-4BE5-85AA-45F6-1F3BEB24F6A1}"/>
              </a:ext>
            </a:extLst>
          </p:cNvPr>
          <p:cNvSpPr/>
          <p:nvPr/>
        </p:nvSpPr>
        <p:spPr>
          <a:xfrm>
            <a:off x="3143694" y="4350687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076CD67-A452-3008-9196-A7B6EF3357C5}"/>
              </a:ext>
            </a:extLst>
          </p:cNvPr>
          <p:cNvSpPr/>
          <p:nvPr/>
        </p:nvSpPr>
        <p:spPr>
          <a:xfrm>
            <a:off x="3183871" y="117794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C246F9-6DD8-13FB-1A6A-7604F5BBCAF8}"/>
              </a:ext>
            </a:extLst>
          </p:cNvPr>
          <p:cNvSpPr/>
          <p:nvPr/>
        </p:nvSpPr>
        <p:spPr>
          <a:xfrm>
            <a:off x="3183871" y="1509250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AED002-E06E-0853-3F19-B587B9148A6A}"/>
              </a:ext>
            </a:extLst>
          </p:cNvPr>
          <p:cNvSpPr/>
          <p:nvPr/>
        </p:nvSpPr>
        <p:spPr>
          <a:xfrm>
            <a:off x="3183871" y="1853806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CF3B633-63F3-C73E-042D-2079CFA0F607}"/>
              </a:ext>
            </a:extLst>
          </p:cNvPr>
          <p:cNvSpPr/>
          <p:nvPr/>
        </p:nvSpPr>
        <p:spPr>
          <a:xfrm>
            <a:off x="3183870" y="2185109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3F3B2F3-0349-3CA7-24B7-6DCBBA9F0A3A}"/>
              </a:ext>
            </a:extLst>
          </p:cNvPr>
          <p:cNvSpPr/>
          <p:nvPr/>
        </p:nvSpPr>
        <p:spPr>
          <a:xfrm>
            <a:off x="3183870" y="2529665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F72209-625D-7A55-8CDF-5E8191232697}"/>
              </a:ext>
            </a:extLst>
          </p:cNvPr>
          <p:cNvSpPr/>
          <p:nvPr/>
        </p:nvSpPr>
        <p:spPr>
          <a:xfrm>
            <a:off x="3183870" y="2860969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7E0D67D-4B6D-EA89-80D2-1D3995012269}"/>
              </a:ext>
            </a:extLst>
          </p:cNvPr>
          <p:cNvSpPr/>
          <p:nvPr/>
        </p:nvSpPr>
        <p:spPr>
          <a:xfrm>
            <a:off x="3137486" y="3414256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6A481A4-C582-DA7C-A79D-9BFBD649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3480519"/>
            <a:ext cx="768622" cy="76862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10FBE5E-F03E-42CA-202C-3FEFB6BC8E1F}"/>
              </a:ext>
            </a:extLst>
          </p:cNvPr>
          <p:cNvSpPr/>
          <p:nvPr/>
        </p:nvSpPr>
        <p:spPr>
          <a:xfrm>
            <a:off x="4210912" y="3414256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95BB0D-ACD0-0CD7-52A3-3682D55F5CE5}"/>
              </a:ext>
            </a:extLst>
          </p:cNvPr>
          <p:cNvSpPr/>
          <p:nvPr/>
        </p:nvSpPr>
        <p:spPr>
          <a:xfrm>
            <a:off x="5284338" y="3427508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E636CD3-19DC-AD54-97DB-9CB99AEEE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3427509"/>
            <a:ext cx="870162" cy="87016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C676EA-483E-909D-E523-9C67007F2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3548432"/>
            <a:ext cx="685800" cy="6858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210340A-8312-CC86-D316-FD9012E25324}"/>
              </a:ext>
            </a:extLst>
          </p:cNvPr>
          <p:cNvSpPr txBox="1"/>
          <p:nvPr/>
        </p:nvSpPr>
        <p:spPr>
          <a:xfrm>
            <a:off x="3163337" y="4331060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8FEF91D-0AF9-D212-AF66-9FC927322613}"/>
              </a:ext>
            </a:extLst>
          </p:cNvPr>
          <p:cNvSpPr txBox="1"/>
          <p:nvPr/>
        </p:nvSpPr>
        <p:spPr>
          <a:xfrm>
            <a:off x="4131399" y="4350687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98DA403-6AC5-CF43-A986-31F739A942EF}"/>
              </a:ext>
            </a:extLst>
          </p:cNvPr>
          <p:cNvSpPr/>
          <p:nvPr/>
        </p:nvSpPr>
        <p:spPr>
          <a:xfrm>
            <a:off x="5284336" y="4365462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036FCD-B020-FAF1-D7EB-C278DDDF15BA}"/>
              </a:ext>
            </a:extLst>
          </p:cNvPr>
          <p:cNvSpPr txBox="1"/>
          <p:nvPr/>
        </p:nvSpPr>
        <p:spPr>
          <a:xfrm>
            <a:off x="5349099" y="4331060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4B81CC-73EB-26A3-D3BE-EF94FAEEA479}"/>
              </a:ext>
            </a:extLst>
          </p:cNvPr>
          <p:cNvSpPr/>
          <p:nvPr/>
        </p:nvSpPr>
        <p:spPr>
          <a:xfrm>
            <a:off x="7228339" y="1177946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64B60D3-FFF3-3AF6-1DE6-F9EED1C50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1156376"/>
            <a:ext cx="334688" cy="334688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A43772B-3EC6-86BE-7329-3720E09D8FA0}"/>
              </a:ext>
            </a:extLst>
          </p:cNvPr>
          <p:cNvSpPr/>
          <p:nvPr/>
        </p:nvSpPr>
        <p:spPr>
          <a:xfrm>
            <a:off x="7619346" y="1168007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D3AD0D-BB62-A27D-9EBA-EA3435877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99" y="1241862"/>
            <a:ext cx="1721308" cy="167808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4D58B0B-C34B-C587-23CC-E77D6877D0F3}"/>
              </a:ext>
            </a:extLst>
          </p:cNvPr>
          <p:cNvSpPr txBox="1"/>
          <p:nvPr/>
        </p:nvSpPr>
        <p:spPr>
          <a:xfrm>
            <a:off x="4309575" y="5445114"/>
            <a:ext cx="294343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MACRO 6</a:t>
            </a:r>
          </a:p>
        </p:txBody>
      </p:sp>
    </p:spTree>
    <p:extLst>
      <p:ext uri="{BB962C8B-B14F-4D97-AF65-F5344CB8AC3E}">
        <p14:creationId xmlns:p14="http://schemas.microsoft.com/office/powerpoint/2010/main" val="65006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Cubo 7">
            <a:extLst>
              <a:ext uri="{FF2B5EF4-FFF2-40B4-BE49-F238E27FC236}">
                <a16:creationId xmlns:a16="http://schemas.microsoft.com/office/drawing/2014/main" id="{F81931E7-62DA-F4EB-2958-6AF8B7827F58}"/>
              </a:ext>
            </a:extLst>
          </p:cNvPr>
          <p:cNvSpPr/>
          <p:nvPr/>
        </p:nvSpPr>
        <p:spPr>
          <a:xfrm>
            <a:off x="4659209" y="2204664"/>
            <a:ext cx="2212663" cy="2148867"/>
          </a:xfrm>
          <a:prstGeom prst="cube">
            <a:avLst/>
          </a:prstGeom>
          <a:gradFill rotWithShape="1">
            <a:gsLst>
              <a:gs pos="0">
                <a:srgbClr val="B01513">
                  <a:tint val="98000"/>
                  <a:lumMod val="114000"/>
                </a:srgbClr>
              </a:gs>
              <a:gs pos="100000">
                <a:srgbClr val="B01513">
                  <a:shade val="90000"/>
                  <a:lumMod val="84000"/>
                </a:srgbClr>
              </a:gs>
            </a:gsLst>
            <a:lin ang="54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41F372-F9A7-8DF6-1DF0-32743B18EE88}"/>
              </a:ext>
            </a:extLst>
          </p:cNvPr>
          <p:cNvSpPr txBox="1"/>
          <p:nvPr/>
        </p:nvSpPr>
        <p:spPr>
          <a:xfrm>
            <a:off x="4583352" y="2962837"/>
            <a:ext cx="191772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s-CO" sz="4600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CUBO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4E2A44-F4FA-850F-11C4-F18F53913123}"/>
              </a:ext>
            </a:extLst>
          </p:cNvPr>
          <p:cNvSpPr txBox="1"/>
          <p:nvPr/>
        </p:nvSpPr>
        <p:spPr>
          <a:xfrm>
            <a:off x="4597290" y="3534740"/>
            <a:ext cx="22126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/>
            <a:r>
              <a:rPr lang="es-CO" sz="2400" b="1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CÓMPUTO</a:t>
            </a:r>
            <a:endParaRPr lang="es-CO" sz="2400" b="1" dirty="0">
              <a:solidFill>
                <a:prstClr val="white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5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352E3BC-3EA4-5F2F-61F1-12FF686AA9CA}"/>
              </a:ext>
            </a:extLst>
          </p:cNvPr>
          <p:cNvSpPr/>
          <p:nvPr/>
        </p:nvSpPr>
        <p:spPr>
          <a:xfrm>
            <a:off x="4112819" y="1356521"/>
            <a:ext cx="3166261" cy="321604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  <a:ln w="76200" cap="flat" cmpd="sng" algn="ctr">
            <a:solidFill>
              <a:srgbClr val="FF99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3A933C82-A83F-167D-4658-D09699514C34}"/>
              </a:ext>
            </a:extLst>
          </p:cNvPr>
          <p:cNvSpPr/>
          <p:nvPr/>
        </p:nvSpPr>
        <p:spPr>
          <a:xfrm>
            <a:off x="4977988" y="3964509"/>
            <a:ext cx="2145518" cy="707886"/>
          </a:xfrm>
          <a:prstGeom prst="flowChartTerminator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D27343-1711-AEBE-765D-9F484810EF19}"/>
              </a:ext>
            </a:extLst>
          </p:cNvPr>
          <p:cNvSpPr txBox="1"/>
          <p:nvPr/>
        </p:nvSpPr>
        <p:spPr>
          <a:xfrm>
            <a:off x="5228870" y="3887506"/>
            <a:ext cx="1717137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Felipe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ED1C43-5022-40E2-10C0-06896696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19" y="3815900"/>
            <a:ext cx="972219" cy="97221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2BA9D2-0909-F3D6-8A7E-525CF5C77603}"/>
              </a:ext>
            </a:extLst>
          </p:cNvPr>
          <p:cNvSpPr txBox="1"/>
          <p:nvPr/>
        </p:nvSpPr>
        <p:spPr>
          <a:xfrm>
            <a:off x="3474605" y="4749398"/>
            <a:ext cx="4751622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kern="0" dirty="0">
                <a:solidFill>
                  <a:prstClr val="white"/>
                </a:solidFill>
              </a:rPr>
              <a:t>Proyectos Software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03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D8DECA-E022-B985-CAE4-AF62B619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5F3233-01FC-0624-4354-06E74483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12" y="1389428"/>
            <a:ext cx="6498975" cy="40791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0ADFDD-CF39-75D9-1AEE-68CEAD7281D1}"/>
              </a:ext>
            </a:extLst>
          </p:cNvPr>
          <p:cNvSpPr txBox="1"/>
          <p:nvPr/>
        </p:nvSpPr>
        <p:spPr>
          <a:xfrm>
            <a:off x="3730168" y="266027"/>
            <a:ext cx="4731661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Soy un profesional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70F14-C58F-1858-C93B-E5DEB5E1A428}"/>
              </a:ext>
            </a:extLst>
          </p:cNvPr>
          <p:cNvSpPr txBox="1"/>
          <p:nvPr/>
        </p:nvSpPr>
        <p:spPr>
          <a:xfrm>
            <a:off x="2532383" y="5660577"/>
            <a:ext cx="6813104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Amor por </a:t>
            </a:r>
            <a:r>
              <a:rPr lang="es-CO" sz="4400" b="1" kern="0" dirty="0">
                <a:solidFill>
                  <a:prstClr val="white"/>
                </a:solidFill>
              </a:rPr>
              <a:t>el Microsoft Excel</a:t>
            </a:r>
            <a:endParaRPr kumimoji="0" lang="es-CO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65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C8E50F-E688-1777-9F90-3F54FBE1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735FC7E-4734-4C8F-77B1-A06480C9D4F4}"/>
              </a:ext>
            </a:extLst>
          </p:cNvPr>
          <p:cNvSpPr/>
          <p:nvPr/>
        </p:nvSpPr>
        <p:spPr>
          <a:xfrm>
            <a:off x="3825736" y="678158"/>
            <a:ext cx="4835496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77AC1FF4-7196-755A-6E3F-CC777B91717E}"/>
              </a:ext>
            </a:extLst>
          </p:cNvPr>
          <p:cNvSpPr/>
          <p:nvPr/>
        </p:nvSpPr>
        <p:spPr>
          <a:xfrm>
            <a:off x="3838988" y="2057222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B781FB92-5BAB-11C8-A11B-C7CA76B4FD5A}"/>
              </a:ext>
            </a:extLst>
          </p:cNvPr>
          <p:cNvSpPr/>
          <p:nvPr/>
        </p:nvSpPr>
        <p:spPr>
          <a:xfrm>
            <a:off x="3891997" y="3446207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A7FB27-9A62-51C2-C88B-AF76CA84038C}"/>
              </a:ext>
            </a:extLst>
          </p:cNvPr>
          <p:cNvSpPr/>
          <p:nvPr/>
        </p:nvSpPr>
        <p:spPr>
          <a:xfrm>
            <a:off x="4089122" y="871973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1DB5FD-282A-7D50-7862-5050EFB1E47D}"/>
              </a:ext>
            </a:extLst>
          </p:cNvPr>
          <p:cNvSpPr/>
          <p:nvPr/>
        </p:nvSpPr>
        <p:spPr>
          <a:xfrm>
            <a:off x="4089122" y="2270913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9BEC172-A4D6-D384-15A0-CB25DDD6B8D6}"/>
              </a:ext>
            </a:extLst>
          </p:cNvPr>
          <p:cNvSpPr/>
          <p:nvPr/>
        </p:nvSpPr>
        <p:spPr>
          <a:xfrm>
            <a:off x="4089122" y="3644989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9787DDE-3BF5-A61C-AAF1-E63179B1070A}"/>
              </a:ext>
            </a:extLst>
          </p:cNvPr>
          <p:cNvSpPr txBox="1"/>
          <p:nvPr/>
        </p:nvSpPr>
        <p:spPr>
          <a:xfrm>
            <a:off x="4220482" y="84243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7AC0CE-2B0E-179C-B2EE-969DF6E62017}"/>
              </a:ext>
            </a:extLst>
          </p:cNvPr>
          <p:cNvSpPr txBox="1"/>
          <p:nvPr/>
        </p:nvSpPr>
        <p:spPr>
          <a:xfrm>
            <a:off x="4220482" y="223874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FBF5D2-5B09-A2FA-1BDC-DC416B815D20}"/>
              </a:ext>
            </a:extLst>
          </p:cNvPr>
          <p:cNvSpPr txBox="1"/>
          <p:nvPr/>
        </p:nvSpPr>
        <p:spPr>
          <a:xfrm>
            <a:off x="4222131" y="362064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8D7EA3-569F-30A5-752F-46ACB90D2996}"/>
              </a:ext>
            </a:extLst>
          </p:cNvPr>
          <p:cNvSpPr txBox="1"/>
          <p:nvPr/>
        </p:nvSpPr>
        <p:spPr>
          <a:xfrm>
            <a:off x="4891097" y="1017942"/>
            <a:ext cx="1737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Paciencia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D923C9-DF30-BCB1-AABC-9D08777FCC88}"/>
              </a:ext>
            </a:extLst>
          </p:cNvPr>
          <p:cNvSpPr txBox="1"/>
          <p:nvPr/>
        </p:nvSpPr>
        <p:spPr>
          <a:xfrm>
            <a:off x="4908497" y="2415847"/>
            <a:ext cx="231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Metodología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1F569D-D145-4149-B540-F7CF8DA67A7B}"/>
              </a:ext>
            </a:extLst>
          </p:cNvPr>
          <p:cNvSpPr txBox="1"/>
          <p:nvPr/>
        </p:nvSpPr>
        <p:spPr>
          <a:xfrm>
            <a:off x="4924284" y="3804832"/>
            <a:ext cx="1898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Pedagogía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C111B0BB-264E-407A-6E8A-E8B2E181F18F}"/>
              </a:ext>
            </a:extLst>
          </p:cNvPr>
          <p:cNvSpPr/>
          <p:nvPr/>
        </p:nvSpPr>
        <p:spPr>
          <a:xfrm>
            <a:off x="3891997" y="4866509"/>
            <a:ext cx="4822244" cy="1302027"/>
          </a:xfrm>
          <a:prstGeom prst="flowChartTerminator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773749A-D1C9-2525-AC31-F156BA6E4C8F}"/>
              </a:ext>
            </a:extLst>
          </p:cNvPr>
          <p:cNvSpPr/>
          <p:nvPr/>
        </p:nvSpPr>
        <p:spPr>
          <a:xfrm>
            <a:off x="4089122" y="5065291"/>
            <a:ext cx="848139" cy="874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4EB9422-0946-0DCE-DC19-BD00BE7A74E7}"/>
              </a:ext>
            </a:extLst>
          </p:cNvPr>
          <p:cNvSpPr txBox="1"/>
          <p:nvPr/>
        </p:nvSpPr>
        <p:spPr>
          <a:xfrm>
            <a:off x="4222131" y="504094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981EEF9-B452-B61A-6080-4ADBB917AF7E}"/>
              </a:ext>
            </a:extLst>
          </p:cNvPr>
          <p:cNvSpPr txBox="1"/>
          <p:nvPr/>
        </p:nvSpPr>
        <p:spPr>
          <a:xfrm>
            <a:off x="4924284" y="5242585"/>
            <a:ext cx="2846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Profesionalismo</a:t>
            </a:r>
          </a:p>
        </p:txBody>
      </p:sp>
    </p:spTree>
    <p:extLst>
      <p:ext uri="{BB962C8B-B14F-4D97-AF65-F5344CB8AC3E}">
        <p14:creationId xmlns:p14="http://schemas.microsoft.com/office/powerpoint/2010/main" val="11577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8591AF5A-10D0-BF3D-74F6-067B6D1C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CCC7400-54C1-5ED5-D903-A4087E79447D}"/>
              </a:ext>
            </a:extLst>
          </p:cNvPr>
          <p:cNvSpPr/>
          <p:nvPr/>
        </p:nvSpPr>
        <p:spPr>
          <a:xfrm>
            <a:off x="4276725" y="86419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EDE2A56-01BC-8F0F-F769-6128561FEF6F}"/>
              </a:ext>
            </a:extLst>
          </p:cNvPr>
          <p:cNvSpPr/>
          <p:nvPr/>
        </p:nvSpPr>
        <p:spPr>
          <a:xfrm>
            <a:off x="4381987" y="91119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809291-EBA9-0D77-EEA5-BAF203B58BB0}"/>
              </a:ext>
            </a:extLst>
          </p:cNvPr>
          <p:cNvSpPr/>
          <p:nvPr/>
        </p:nvSpPr>
        <p:spPr>
          <a:xfrm>
            <a:off x="3390900" y="82419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615CD8-86E2-A275-EDA0-E8154206F999}"/>
              </a:ext>
            </a:extLst>
          </p:cNvPr>
          <p:cNvSpPr/>
          <p:nvPr/>
        </p:nvSpPr>
        <p:spPr>
          <a:xfrm>
            <a:off x="3476625" y="94039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50F6AE-1673-8D2C-4125-4A765C765698}"/>
              </a:ext>
            </a:extLst>
          </p:cNvPr>
          <p:cNvSpPr txBox="1"/>
          <p:nvPr/>
        </p:nvSpPr>
        <p:spPr>
          <a:xfrm>
            <a:off x="3580424" y="92134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1.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8D3F4B-6CBE-01A9-691A-DED85C8A97F7}"/>
              </a:ext>
            </a:extLst>
          </p:cNvPr>
          <p:cNvSpPr txBox="1"/>
          <p:nvPr/>
        </p:nvSpPr>
        <p:spPr>
          <a:xfrm>
            <a:off x="4602746" y="931878"/>
            <a:ext cx="41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Orientación y Asesoría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CD5A00-0EF2-D8ED-1EE4-79B3F5E9A06F}"/>
              </a:ext>
            </a:extLst>
          </p:cNvPr>
          <p:cNvSpPr/>
          <p:nvPr/>
        </p:nvSpPr>
        <p:spPr>
          <a:xfrm>
            <a:off x="3390900" y="185289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4933269-A215-6CCB-E6A8-B0F741F5C5C0}"/>
              </a:ext>
            </a:extLst>
          </p:cNvPr>
          <p:cNvSpPr/>
          <p:nvPr/>
        </p:nvSpPr>
        <p:spPr>
          <a:xfrm>
            <a:off x="3476625" y="196909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C00A25-ECA7-821B-5447-AEA74FB0FA6D}"/>
              </a:ext>
            </a:extLst>
          </p:cNvPr>
          <p:cNvSpPr txBox="1"/>
          <p:nvPr/>
        </p:nvSpPr>
        <p:spPr>
          <a:xfrm>
            <a:off x="3580424" y="195004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2.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BF661E-C643-CEEC-B018-1D2C6D5BC9D9}"/>
              </a:ext>
            </a:extLst>
          </p:cNvPr>
          <p:cNvSpPr/>
          <p:nvPr/>
        </p:nvSpPr>
        <p:spPr>
          <a:xfrm>
            <a:off x="4276725" y="189289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9B6E27-CEC4-5A1D-F438-9763E5B2624B}"/>
              </a:ext>
            </a:extLst>
          </p:cNvPr>
          <p:cNvSpPr/>
          <p:nvPr/>
        </p:nvSpPr>
        <p:spPr>
          <a:xfrm>
            <a:off x="4381987" y="193989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AEEC44-713D-0BB7-423D-85233B2A44F0}"/>
              </a:ext>
            </a:extLst>
          </p:cNvPr>
          <p:cNvSpPr txBox="1"/>
          <p:nvPr/>
        </p:nvSpPr>
        <p:spPr>
          <a:xfrm>
            <a:off x="5139224" y="1960578"/>
            <a:ext cx="288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Sistematización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230029-A5D3-3CA5-1336-60D4E8CF974D}"/>
              </a:ext>
            </a:extLst>
          </p:cNvPr>
          <p:cNvSpPr/>
          <p:nvPr/>
        </p:nvSpPr>
        <p:spPr>
          <a:xfrm>
            <a:off x="3390900" y="2897508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F48341-82B2-E124-FEB6-551BDA42D69F}"/>
              </a:ext>
            </a:extLst>
          </p:cNvPr>
          <p:cNvSpPr/>
          <p:nvPr/>
        </p:nvSpPr>
        <p:spPr>
          <a:xfrm>
            <a:off x="3476625" y="3013715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F70EF9-81C8-0BCD-2F42-9F72E85A4874}"/>
              </a:ext>
            </a:extLst>
          </p:cNvPr>
          <p:cNvSpPr txBox="1"/>
          <p:nvPr/>
        </p:nvSpPr>
        <p:spPr>
          <a:xfrm>
            <a:off x="3580424" y="299466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3.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C4F7230-2934-F296-510F-A77103ABFED5}"/>
              </a:ext>
            </a:extLst>
          </p:cNvPr>
          <p:cNvSpPr/>
          <p:nvPr/>
        </p:nvSpPr>
        <p:spPr>
          <a:xfrm>
            <a:off x="4276725" y="2937515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97441A9-78EF-431D-B018-D51C0992A119}"/>
              </a:ext>
            </a:extLst>
          </p:cNvPr>
          <p:cNvSpPr/>
          <p:nvPr/>
        </p:nvSpPr>
        <p:spPr>
          <a:xfrm>
            <a:off x="4381987" y="2984513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4E6195-6B0B-7B9F-5A01-68325E9A54CA}"/>
              </a:ext>
            </a:extLst>
          </p:cNvPr>
          <p:cNvSpPr txBox="1"/>
          <p:nvPr/>
        </p:nvSpPr>
        <p:spPr>
          <a:xfrm>
            <a:off x="4468688" y="2981721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Ajustes y Modificaciones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E40550-089C-E7DF-F618-668E5DAFA0F8}"/>
              </a:ext>
            </a:extLst>
          </p:cNvPr>
          <p:cNvSpPr/>
          <p:nvPr/>
        </p:nvSpPr>
        <p:spPr>
          <a:xfrm>
            <a:off x="3390900" y="3923121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AD3D24-96DC-DD94-6847-C46B265BAE11}"/>
              </a:ext>
            </a:extLst>
          </p:cNvPr>
          <p:cNvSpPr/>
          <p:nvPr/>
        </p:nvSpPr>
        <p:spPr>
          <a:xfrm>
            <a:off x="3476625" y="4039328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E060CE-01BB-EB03-FC26-18D6A2E2CED8}"/>
              </a:ext>
            </a:extLst>
          </p:cNvPr>
          <p:cNvSpPr txBox="1"/>
          <p:nvPr/>
        </p:nvSpPr>
        <p:spPr>
          <a:xfrm>
            <a:off x="3580424" y="402027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4.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5C9F038-9538-B1CC-6E56-8E4F3C67629A}"/>
              </a:ext>
            </a:extLst>
          </p:cNvPr>
          <p:cNvSpPr/>
          <p:nvPr/>
        </p:nvSpPr>
        <p:spPr>
          <a:xfrm>
            <a:off x="4276725" y="3963128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86BCC3-D8F2-B56A-333A-B356F6FF1BD8}"/>
              </a:ext>
            </a:extLst>
          </p:cNvPr>
          <p:cNvSpPr/>
          <p:nvPr/>
        </p:nvSpPr>
        <p:spPr>
          <a:xfrm>
            <a:off x="4381987" y="4010126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012589-8CD4-2664-76FD-0CB2F08E1564}"/>
              </a:ext>
            </a:extLst>
          </p:cNvPr>
          <p:cNvSpPr txBox="1"/>
          <p:nvPr/>
        </p:nvSpPr>
        <p:spPr>
          <a:xfrm>
            <a:off x="4769212" y="4009581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Entrega del Proyecto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C97E47-9B28-37A3-D4A9-0946F5FD44BE}"/>
              </a:ext>
            </a:extLst>
          </p:cNvPr>
          <p:cNvSpPr/>
          <p:nvPr/>
        </p:nvSpPr>
        <p:spPr>
          <a:xfrm>
            <a:off x="3390900" y="4944389"/>
            <a:ext cx="8001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FD7880-D816-7BA8-7CFF-E8A37B830174}"/>
              </a:ext>
            </a:extLst>
          </p:cNvPr>
          <p:cNvSpPr/>
          <p:nvPr/>
        </p:nvSpPr>
        <p:spPr>
          <a:xfrm>
            <a:off x="3476625" y="5060596"/>
            <a:ext cx="628650" cy="6057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A94D61D-28B6-E689-F58D-299CCF2A21A6}"/>
              </a:ext>
            </a:extLst>
          </p:cNvPr>
          <p:cNvSpPr txBox="1"/>
          <p:nvPr/>
        </p:nvSpPr>
        <p:spPr>
          <a:xfrm>
            <a:off x="3580424" y="504154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5.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FDBD7C5-5C2B-D462-435F-D57CB2E96C23}"/>
              </a:ext>
            </a:extLst>
          </p:cNvPr>
          <p:cNvSpPr/>
          <p:nvPr/>
        </p:nvSpPr>
        <p:spPr>
          <a:xfrm>
            <a:off x="4276725" y="4984396"/>
            <a:ext cx="4773001" cy="7352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7065E39-B668-6895-9415-A564F3F5A742}"/>
              </a:ext>
            </a:extLst>
          </p:cNvPr>
          <p:cNvSpPr/>
          <p:nvPr/>
        </p:nvSpPr>
        <p:spPr>
          <a:xfrm>
            <a:off x="4381987" y="5031394"/>
            <a:ext cx="4562475" cy="6261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295CF8-23BB-0559-F9C6-02545CC3202D}"/>
              </a:ext>
            </a:extLst>
          </p:cNvPr>
          <p:cNvSpPr txBox="1"/>
          <p:nvPr/>
        </p:nvSpPr>
        <p:spPr>
          <a:xfrm>
            <a:off x="4716582" y="5052665"/>
            <a:ext cx="438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Servicio de posventa</a:t>
            </a:r>
            <a:endParaRPr lang="es-CO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338433-5B51-8F34-95A8-F076A01B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884224-A72F-69E1-FDDE-BA06FE3023C6}"/>
              </a:ext>
            </a:extLst>
          </p:cNvPr>
          <p:cNvSpPr txBox="1"/>
          <p:nvPr/>
        </p:nvSpPr>
        <p:spPr>
          <a:xfrm>
            <a:off x="4190318" y="266944"/>
            <a:ext cx="34303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Formatos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26431F-F613-AC22-F655-398BE96D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8" y="1641883"/>
            <a:ext cx="11814596" cy="41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56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B5ECB66-E4B5-4B7F-A96C-DDB54B6A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B15FD3-AA4F-72C7-F802-DCB00A64E056}"/>
              </a:ext>
            </a:extLst>
          </p:cNvPr>
          <p:cNvSpPr txBox="1"/>
          <p:nvPr/>
        </p:nvSpPr>
        <p:spPr>
          <a:xfrm>
            <a:off x="3951182" y="483500"/>
            <a:ext cx="42896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Formularios</a:t>
            </a:r>
            <a:endParaRPr lang="es-CO" sz="6600" dirty="0">
              <a:solidFill>
                <a:schemeClr val="bg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7F1C070-3D0F-415B-BBD0-BCF678770EB0}"/>
              </a:ext>
            </a:extLst>
          </p:cNvPr>
          <p:cNvSpPr/>
          <p:nvPr/>
        </p:nvSpPr>
        <p:spPr>
          <a:xfrm>
            <a:off x="2738650" y="1695570"/>
            <a:ext cx="6714700" cy="40567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8C621D4-1634-5960-9E28-B4124173E947}"/>
              </a:ext>
            </a:extLst>
          </p:cNvPr>
          <p:cNvSpPr/>
          <p:nvPr/>
        </p:nvSpPr>
        <p:spPr>
          <a:xfrm>
            <a:off x="5101849" y="1989368"/>
            <a:ext cx="2083421" cy="2009393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FAED528-97F8-176A-4FE4-71AB084FACE6}"/>
              </a:ext>
            </a:extLst>
          </p:cNvPr>
          <p:cNvSpPr/>
          <p:nvPr/>
        </p:nvSpPr>
        <p:spPr>
          <a:xfrm>
            <a:off x="4210911" y="5203625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3099001-B806-5842-A824-A960C956C828}"/>
              </a:ext>
            </a:extLst>
          </p:cNvPr>
          <p:cNvSpPr/>
          <p:nvPr/>
        </p:nvSpPr>
        <p:spPr>
          <a:xfrm>
            <a:off x="3143694" y="5196931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55F13EB-5492-4B5B-7CED-D1EC25020D65}"/>
              </a:ext>
            </a:extLst>
          </p:cNvPr>
          <p:cNvSpPr/>
          <p:nvPr/>
        </p:nvSpPr>
        <p:spPr>
          <a:xfrm>
            <a:off x="3183871" y="2024190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A577756-A827-A4DE-59C9-4D8F1FF887BA}"/>
              </a:ext>
            </a:extLst>
          </p:cNvPr>
          <p:cNvSpPr/>
          <p:nvPr/>
        </p:nvSpPr>
        <p:spPr>
          <a:xfrm>
            <a:off x="3183871" y="2355494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38F394A-763A-8108-B06A-264C39928908}"/>
              </a:ext>
            </a:extLst>
          </p:cNvPr>
          <p:cNvSpPr/>
          <p:nvPr/>
        </p:nvSpPr>
        <p:spPr>
          <a:xfrm>
            <a:off x="3183871" y="2700050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91B336F-15D9-DBE9-0223-21F874552181}"/>
              </a:ext>
            </a:extLst>
          </p:cNvPr>
          <p:cNvSpPr/>
          <p:nvPr/>
        </p:nvSpPr>
        <p:spPr>
          <a:xfrm>
            <a:off x="3183870" y="303135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2C104D4-9FC3-73C9-8756-5B8470409EDD}"/>
              </a:ext>
            </a:extLst>
          </p:cNvPr>
          <p:cNvSpPr/>
          <p:nvPr/>
        </p:nvSpPr>
        <p:spPr>
          <a:xfrm>
            <a:off x="3183870" y="3375909"/>
            <a:ext cx="1785732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D6DEDE0-375C-8758-6979-571973403DA0}"/>
              </a:ext>
            </a:extLst>
          </p:cNvPr>
          <p:cNvSpPr/>
          <p:nvPr/>
        </p:nvSpPr>
        <p:spPr>
          <a:xfrm>
            <a:off x="3183870" y="3707213"/>
            <a:ext cx="1785732" cy="291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6E06CE1-63AA-7E70-7BEF-8913B72BD854}"/>
              </a:ext>
            </a:extLst>
          </p:cNvPr>
          <p:cNvSpPr/>
          <p:nvPr/>
        </p:nvSpPr>
        <p:spPr>
          <a:xfrm>
            <a:off x="3137486" y="4260500"/>
            <a:ext cx="993913" cy="9276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7DD3D9B3-0639-B2F9-71DC-76C9D749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79" y="4326763"/>
            <a:ext cx="768622" cy="768622"/>
          </a:xfrm>
          <a:prstGeom prst="rect">
            <a:avLst/>
          </a:prstGeom>
        </p:spPr>
      </p:pic>
      <p:sp>
        <p:nvSpPr>
          <p:cNvPr id="75" name="Rectángulo 74">
            <a:extLst>
              <a:ext uri="{FF2B5EF4-FFF2-40B4-BE49-F238E27FC236}">
                <a16:creationId xmlns:a16="http://schemas.microsoft.com/office/drawing/2014/main" id="{CF33DB0B-FB2C-2048-9132-178836B0CBEC}"/>
              </a:ext>
            </a:extLst>
          </p:cNvPr>
          <p:cNvSpPr/>
          <p:nvPr/>
        </p:nvSpPr>
        <p:spPr>
          <a:xfrm>
            <a:off x="4210912" y="4260500"/>
            <a:ext cx="993913" cy="9276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D0618B7-91F5-0EAA-5503-DFC9C1708780}"/>
              </a:ext>
            </a:extLst>
          </p:cNvPr>
          <p:cNvSpPr/>
          <p:nvPr/>
        </p:nvSpPr>
        <p:spPr>
          <a:xfrm>
            <a:off x="5284338" y="4273752"/>
            <a:ext cx="993913" cy="9276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DD672F1D-C272-0553-BC16-2BDD8BD50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4273753"/>
            <a:ext cx="870162" cy="870162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25226FB-2D7E-A14E-E77A-5FCF5518F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92" y="4394676"/>
            <a:ext cx="685800" cy="685800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37EE4AE7-A1D9-336B-F223-69EC5FBECAF8}"/>
              </a:ext>
            </a:extLst>
          </p:cNvPr>
          <p:cNvSpPr txBox="1"/>
          <p:nvPr/>
        </p:nvSpPr>
        <p:spPr>
          <a:xfrm>
            <a:off x="3163337" y="5177304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Guardar</a:t>
            </a:r>
            <a:endParaRPr lang="es-ES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AF89584-A7B1-3C0A-4935-41FC1B9F6B4E}"/>
              </a:ext>
            </a:extLst>
          </p:cNvPr>
          <p:cNvSpPr txBox="1"/>
          <p:nvPr/>
        </p:nvSpPr>
        <p:spPr>
          <a:xfrm>
            <a:off x="4131399" y="5196931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Actualizar</a:t>
            </a:r>
            <a:endParaRPr lang="es-ES" b="1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08D3512A-A525-C2A6-CE07-CF73EDCD94A0}"/>
              </a:ext>
            </a:extLst>
          </p:cNvPr>
          <p:cNvSpPr/>
          <p:nvPr/>
        </p:nvSpPr>
        <p:spPr>
          <a:xfrm>
            <a:off x="5284336" y="5211706"/>
            <a:ext cx="993913" cy="3364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C95927D-7FF4-E0A9-5B21-1A0350A42B20}"/>
              </a:ext>
            </a:extLst>
          </p:cNvPr>
          <p:cNvSpPr txBox="1"/>
          <p:nvPr/>
        </p:nvSpPr>
        <p:spPr>
          <a:xfrm>
            <a:off x="5349099" y="5177304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Nuevo</a:t>
            </a:r>
            <a:endParaRPr lang="es-ES" b="1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C34A8DA-7B8D-3449-2B1B-F0159C489186}"/>
              </a:ext>
            </a:extLst>
          </p:cNvPr>
          <p:cNvSpPr/>
          <p:nvPr/>
        </p:nvSpPr>
        <p:spPr>
          <a:xfrm>
            <a:off x="7228339" y="2024190"/>
            <a:ext cx="347938" cy="29154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3FEC3AA7-9736-B358-6DAC-4E2D319F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9" y="2002620"/>
            <a:ext cx="334688" cy="334688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id="{5093FDC0-053E-18E6-47E2-BC67CD48AF15}"/>
              </a:ext>
            </a:extLst>
          </p:cNvPr>
          <p:cNvSpPr/>
          <p:nvPr/>
        </p:nvSpPr>
        <p:spPr>
          <a:xfrm>
            <a:off x="7619346" y="2014251"/>
            <a:ext cx="1626429" cy="30148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597724FA-2C24-A029-2232-091EB6CFB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6" y="2084949"/>
            <a:ext cx="1857951" cy="18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B5ECB66-E4B5-4B7F-A96C-DDB54B6A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B15FD3-AA4F-72C7-F802-DCB00A64E056}"/>
              </a:ext>
            </a:extLst>
          </p:cNvPr>
          <p:cNvSpPr txBox="1"/>
          <p:nvPr/>
        </p:nvSpPr>
        <p:spPr>
          <a:xfrm>
            <a:off x="3391113" y="96130"/>
            <a:ext cx="50224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Base de Datos</a:t>
            </a:r>
            <a:endParaRPr lang="es-CO" sz="6600" dirty="0">
              <a:solidFill>
                <a:schemeClr val="bg1"/>
              </a:solidFill>
            </a:endParaRP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B4407AF4-E0E3-72C8-4052-89FFC7B93433}"/>
              </a:ext>
            </a:extLst>
          </p:cNvPr>
          <p:cNvSpPr/>
          <p:nvPr/>
        </p:nvSpPr>
        <p:spPr>
          <a:xfrm>
            <a:off x="1455446" y="1602869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50078FF2-B14E-FD5A-7C32-5CA3E5C45FCC}"/>
              </a:ext>
            </a:extLst>
          </p:cNvPr>
          <p:cNvSpPr txBox="1"/>
          <p:nvPr/>
        </p:nvSpPr>
        <p:spPr>
          <a:xfrm>
            <a:off x="1539491" y="3070261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Productos</a:t>
            </a:r>
          </a:p>
        </p:txBody>
      </p:sp>
      <p:pic>
        <p:nvPicPr>
          <p:cNvPr id="205" name="Imagen 204">
            <a:extLst>
              <a:ext uri="{FF2B5EF4-FFF2-40B4-BE49-F238E27FC236}">
                <a16:creationId xmlns:a16="http://schemas.microsoft.com/office/drawing/2014/main" id="{1C8D1352-C965-65D9-B003-8D888102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18" y="1831966"/>
            <a:ext cx="1219200" cy="1219200"/>
          </a:xfrm>
          <a:prstGeom prst="rect">
            <a:avLst/>
          </a:prstGeom>
        </p:spPr>
      </p:pic>
      <p:sp>
        <p:nvSpPr>
          <p:cNvPr id="206" name="Rectángulo 205">
            <a:extLst>
              <a:ext uri="{FF2B5EF4-FFF2-40B4-BE49-F238E27FC236}">
                <a16:creationId xmlns:a16="http://schemas.microsoft.com/office/drawing/2014/main" id="{1E429462-8312-7CD8-D6FF-DFB4C5A14D31}"/>
              </a:ext>
            </a:extLst>
          </p:cNvPr>
          <p:cNvSpPr/>
          <p:nvPr/>
        </p:nvSpPr>
        <p:spPr>
          <a:xfrm>
            <a:off x="5697987" y="1649917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84E62378-1E79-D91D-124A-E7BDDE34BA0B}"/>
              </a:ext>
            </a:extLst>
          </p:cNvPr>
          <p:cNvSpPr/>
          <p:nvPr/>
        </p:nvSpPr>
        <p:spPr>
          <a:xfrm>
            <a:off x="7924505" y="1649917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915BF656-8E15-9187-04B1-7C0CB5CB3939}"/>
              </a:ext>
            </a:extLst>
          </p:cNvPr>
          <p:cNvSpPr/>
          <p:nvPr/>
        </p:nvSpPr>
        <p:spPr>
          <a:xfrm>
            <a:off x="6736993" y="4433903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E0714799-3E12-BFAB-E6F2-B6651928FC2B}"/>
              </a:ext>
            </a:extLst>
          </p:cNvPr>
          <p:cNvSpPr/>
          <p:nvPr/>
        </p:nvSpPr>
        <p:spPr>
          <a:xfrm>
            <a:off x="3630303" y="2804161"/>
            <a:ext cx="1961545" cy="2025354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DAEC237A-4A45-2E02-2226-E320334D6A61}"/>
              </a:ext>
            </a:extLst>
          </p:cNvPr>
          <p:cNvSpPr txBox="1"/>
          <p:nvPr/>
        </p:nvSpPr>
        <p:spPr>
          <a:xfrm>
            <a:off x="5970002" y="3023501"/>
            <a:ext cx="14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Entradas</a:t>
            </a:r>
          </a:p>
        </p:txBody>
      </p:sp>
      <p:pic>
        <p:nvPicPr>
          <p:cNvPr id="211" name="Imagen 210">
            <a:extLst>
              <a:ext uri="{FF2B5EF4-FFF2-40B4-BE49-F238E27FC236}">
                <a16:creationId xmlns:a16="http://schemas.microsoft.com/office/drawing/2014/main" id="{52BD2DBB-9D34-868C-1D4C-8E4180A9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83" y="1868567"/>
            <a:ext cx="1219200" cy="1219200"/>
          </a:xfrm>
          <a:prstGeom prst="rect">
            <a:avLst/>
          </a:prstGeom>
        </p:spPr>
      </p:pic>
      <p:sp>
        <p:nvSpPr>
          <p:cNvPr id="212" name="CuadroTexto 211">
            <a:extLst>
              <a:ext uri="{FF2B5EF4-FFF2-40B4-BE49-F238E27FC236}">
                <a16:creationId xmlns:a16="http://schemas.microsoft.com/office/drawing/2014/main" id="{C9400C1C-BBBD-B119-20C5-988023957D37}"/>
              </a:ext>
            </a:extLst>
          </p:cNvPr>
          <p:cNvSpPr txBox="1"/>
          <p:nvPr/>
        </p:nvSpPr>
        <p:spPr>
          <a:xfrm>
            <a:off x="8317733" y="3054449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Salidas</a:t>
            </a:r>
          </a:p>
        </p:txBody>
      </p:sp>
      <p:pic>
        <p:nvPicPr>
          <p:cNvPr id="213" name="Imagen 212">
            <a:extLst>
              <a:ext uri="{FF2B5EF4-FFF2-40B4-BE49-F238E27FC236}">
                <a16:creationId xmlns:a16="http://schemas.microsoft.com/office/drawing/2014/main" id="{0EC51346-B806-8496-AEBA-DB80FDF60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76" y="1879083"/>
            <a:ext cx="1219200" cy="1219200"/>
          </a:xfrm>
          <a:prstGeom prst="rect">
            <a:avLst/>
          </a:prstGeom>
        </p:spPr>
      </p:pic>
      <p:sp>
        <p:nvSpPr>
          <p:cNvPr id="214" name="CuadroTexto 213">
            <a:extLst>
              <a:ext uri="{FF2B5EF4-FFF2-40B4-BE49-F238E27FC236}">
                <a16:creationId xmlns:a16="http://schemas.microsoft.com/office/drawing/2014/main" id="{DC93F4CD-F177-83E0-7884-D27E75809EDD}"/>
              </a:ext>
            </a:extLst>
          </p:cNvPr>
          <p:cNvSpPr txBox="1"/>
          <p:nvPr/>
        </p:nvSpPr>
        <p:spPr>
          <a:xfrm>
            <a:off x="3614873" y="4215919"/>
            <a:ext cx="20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Proveedores</a:t>
            </a:r>
          </a:p>
        </p:txBody>
      </p:sp>
      <p:pic>
        <p:nvPicPr>
          <p:cNvPr id="215" name="Imagen 214">
            <a:extLst>
              <a:ext uri="{FF2B5EF4-FFF2-40B4-BE49-F238E27FC236}">
                <a16:creationId xmlns:a16="http://schemas.microsoft.com/office/drawing/2014/main" id="{58540218-6FD3-B011-515A-778D8213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59" y="3039563"/>
            <a:ext cx="1219200" cy="1219200"/>
          </a:xfrm>
          <a:prstGeom prst="rect">
            <a:avLst/>
          </a:prstGeom>
        </p:spPr>
      </p:pic>
      <p:sp>
        <p:nvSpPr>
          <p:cNvPr id="216" name="CuadroTexto 215">
            <a:extLst>
              <a:ext uri="{FF2B5EF4-FFF2-40B4-BE49-F238E27FC236}">
                <a16:creationId xmlns:a16="http://schemas.microsoft.com/office/drawing/2014/main" id="{26225089-4391-A1E3-2F02-1B0A1E261681}"/>
              </a:ext>
            </a:extLst>
          </p:cNvPr>
          <p:cNvSpPr txBox="1"/>
          <p:nvPr/>
        </p:nvSpPr>
        <p:spPr>
          <a:xfrm>
            <a:off x="7234045" y="5823178"/>
            <a:ext cx="97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Stock</a:t>
            </a:r>
          </a:p>
        </p:txBody>
      </p:sp>
      <p:pic>
        <p:nvPicPr>
          <p:cNvPr id="217" name="Imagen 216">
            <a:extLst>
              <a:ext uri="{FF2B5EF4-FFF2-40B4-BE49-F238E27FC236}">
                <a16:creationId xmlns:a16="http://schemas.microsoft.com/office/drawing/2014/main" id="{B56FEAF9-60D7-707A-690E-7821976F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90" y="4647135"/>
            <a:ext cx="1219200" cy="1219200"/>
          </a:xfrm>
          <a:prstGeom prst="rect">
            <a:avLst/>
          </a:prstGeom>
        </p:spPr>
      </p:pic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D8256478-BB53-64BF-E4F3-E41DFD998B18}"/>
              </a:ext>
            </a:extLst>
          </p:cNvPr>
          <p:cNvCxnSpPr>
            <a:cxnSpLocks/>
          </p:cNvCxnSpPr>
          <p:nvPr/>
        </p:nvCxnSpPr>
        <p:spPr>
          <a:xfrm>
            <a:off x="3416991" y="2184746"/>
            <a:ext cx="22809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340D21BA-D8A1-4423-66E0-E1618E01C2F3}"/>
              </a:ext>
            </a:extLst>
          </p:cNvPr>
          <p:cNvCxnSpPr>
            <a:cxnSpLocks/>
          </p:cNvCxnSpPr>
          <p:nvPr/>
        </p:nvCxnSpPr>
        <p:spPr>
          <a:xfrm>
            <a:off x="8641850" y="5445466"/>
            <a:ext cx="86242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F033EDC-02EE-31B0-1502-B6CADB0F3F84}"/>
              </a:ext>
            </a:extLst>
          </p:cNvPr>
          <p:cNvCxnSpPr>
            <a:cxnSpLocks/>
          </p:cNvCxnSpPr>
          <p:nvPr/>
        </p:nvCxnSpPr>
        <p:spPr>
          <a:xfrm flipV="1">
            <a:off x="9504276" y="4041024"/>
            <a:ext cx="0" cy="14339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7038119D-EB8A-3A96-05A1-28CF11AFCABA}"/>
              </a:ext>
            </a:extLst>
          </p:cNvPr>
          <p:cNvCxnSpPr>
            <a:cxnSpLocks/>
          </p:cNvCxnSpPr>
          <p:nvPr/>
        </p:nvCxnSpPr>
        <p:spPr>
          <a:xfrm>
            <a:off x="6621806" y="4041024"/>
            <a:ext cx="290222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B52626E1-8A9F-6FCB-B83D-A12EA7EA73FA}"/>
              </a:ext>
            </a:extLst>
          </p:cNvPr>
          <p:cNvCxnSpPr>
            <a:cxnSpLocks/>
          </p:cNvCxnSpPr>
          <p:nvPr/>
        </p:nvCxnSpPr>
        <p:spPr>
          <a:xfrm flipH="1" flipV="1">
            <a:off x="6621806" y="3675271"/>
            <a:ext cx="1384" cy="3862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2B439B7C-7579-F9FA-BFC9-EC8AEABE1627}"/>
              </a:ext>
            </a:extLst>
          </p:cNvPr>
          <p:cNvCxnSpPr>
            <a:cxnSpLocks/>
          </p:cNvCxnSpPr>
          <p:nvPr/>
        </p:nvCxnSpPr>
        <p:spPr>
          <a:xfrm flipH="1" flipV="1">
            <a:off x="9071679" y="3623689"/>
            <a:ext cx="1384" cy="3862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F5737D1D-0413-1C6D-71A8-726C9272EF62}"/>
              </a:ext>
            </a:extLst>
          </p:cNvPr>
          <p:cNvCxnSpPr>
            <a:cxnSpLocks/>
          </p:cNvCxnSpPr>
          <p:nvPr/>
        </p:nvCxnSpPr>
        <p:spPr>
          <a:xfrm>
            <a:off x="7558040" y="2200644"/>
            <a:ext cx="36646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7B65C0AD-BC6B-D0D0-2F4B-9918295EFEA0}"/>
              </a:ext>
            </a:extLst>
          </p:cNvPr>
          <p:cNvCxnSpPr>
            <a:cxnSpLocks/>
          </p:cNvCxnSpPr>
          <p:nvPr/>
        </p:nvCxnSpPr>
        <p:spPr>
          <a:xfrm>
            <a:off x="5546610" y="3855254"/>
            <a:ext cx="10751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E816D58-0F2F-F270-224D-0A078763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0"/>
            <a:ext cx="12573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F6FFA-5B6C-17CA-5527-4AF1A060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888"/>
            <a:ext cx="3539613" cy="587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68D9BA-7BC6-E55E-4E20-BD2EF824F0DE}"/>
              </a:ext>
            </a:extLst>
          </p:cNvPr>
          <p:cNvSpPr txBox="1"/>
          <p:nvPr/>
        </p:nvSpPr>
        <p:spPr>
          <a:xfrm>
            <a:off x="3849610" y="920620"/>
            <a:ext cx="822289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Estamos ubicados en Medellín-Barrio </a:t>
            </a:r>
          </a:p>
          <a:p>
            <a:r>
              <a:rPr lang="es-CO" sz="4000" dirty="0">
                <a:solidFill>
                  <a:schemeClr val="bg1"/>
                </a:solidFill>
              </a:rPr>
              <a:t>Conquistadores. Cerca a la Av. 33</a:t>
            </a:r>
          </a:p>
          <a:p>
            <a:r>
              <a:rPr lang="es-CO" sz="4000" dirty="0">
                <a:solidFill>
                  <a:schemeClr val="bg1"/>
                </a:solidFill>
              </a:rPr>
              <a:t>Por parques del Río.</a:t>
            </a:r>
          </a:p>
          <a:p>
            <a:r>
              <a:rPr lang="es-CO" sz="4000" dirty="0">
                <a:solidFill>
                  <a:schemeClr val="bg1"/>
                </a:solidFill>
              </a:rPr>
              <a:t>Cra 63 # 36 39.</a:t>
            </a:r>
          </a:p>
          <a:p>
            <a:r>
              <a:rPr lang="es-CO" sz="4000" dirty="0">
                <a:solidFill>
                  <a:schemeClr val="bg1"/>
                </a:solidFill>
              </a:rPr>
              <a:t>Visítanos para una asesoría inmediata</a:t>
            </a:r>
          </a:p>
          <a:p>
            <a:r>
              <a:rPr lang="es-CO" sz="4000" dirty="0">
                <a:solidFill>
                  <a:schemeClr val="bg1"/>
                </a:solidFill>
              </a:rPr>
              <a:t>Acerca de como brindarle capacitación</a:t>
            </a:r>
          </a:p>
          <a:p>
            <a:r>
              <a:rPr lang="es-CO" sz="4000" dirty="0">
                <a:solidFill>
                  <a:schemeClr val="bg1"/>
                </a:solidFill>
              </a:rPr>
              <a:t>Para usted y para su empresa acerca</a:t>
            </a:r>
          </a:p>
          <a:p>
            <a:r>
              <a:rPr lang="es-CO" sz="4000" dirty="0">
                <a:solidFill>
                  <a:schemeClr val="bg1"/>
                </a:solidFill>
              </a:rPr>
              <a:t>Del análisis para inventarios. Gracias.</a:t>
            </a:r>
          </a:p>
        </p:txBody>
      </p:sp>
    </p:spTree>
    <p:extLst>
      <p:ext uri="{BB962C8B-B14F-4D97-AF65-F5344CB8AC3E}">
        <p14:creationId xmlns:p14="http://schemas.microsoft.com/office/powerpoint/2010/main" val="353079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176</Words>
  <Application>Microsoft Office PowerPoint</Application>
  <PresentationFormat>Panorámica</PresentationFormat>
  <Paragraphs>84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Felipe Orejarena Betancurt</dc:creator>
  <cp:lastModifiedBy>Carlos Felipe Orejarena Betancurt</cp:lastModifiedBy>
  <cp:revision>101</cp:revision>
  <dcterms:created xsi:type="dcterms:W3CDTF">2023-08-14T01:30:56Z</dcterms:created>
  <dcterms:modified xsi:type="dcterms:W3CDTF">2023-10-22T04:55:53Z</dcterms:modified>
</cp:coreProperties>
</file>