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2175162"/>
            <a:ext cx="7766936" cy="1626291"/>
          </a:xfrm>
        </p:spPr>
        <p:txBody>
          <a:bodyPr/>
          <a:lstStyle/>
          <a:p>
            <a:r>
              <a:rPr lang="pt-BR" sz="7200" b="1" dirty="0" smtClean="0"/>
              <a:t>SQL </a:t>
            </a:r>
            <a:r>
              <a:rPr lang="pt-BR" sz="7200" dirty="0" smtClean="0"/>
              <a:t>– Conceitos e comandos básicos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24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1522" y="1592552"/>
            <a:ext cx="8596668" cy="3880773"/>
          </a:xfrm>
        </p:spPr>
        <p:txBody>
          <a:bodyPr/>
          <a:lstStyle/>
          <a:p>
            <a:r>
              <a:rPr lang="pt-BR" dirty="0"/>
              <a:t>-ALTER TABLE: uma evolução, o comando permite que você faça </a:t>
            </a:r>
            <a:r>
              <a:rPr lang="pt-BR" dirty="0" smtClean="0"/>
              <a:t>alterações </a:t>
            </a:r>
            <a:r>
              <a:rPr lang="pt-BR" dirty="0"/>
              <a:t>na estrutura da tabela, como adicionar uma nova coluna por </a:t>
            </a:r>
            <a:r>
              <a:rPr lang="pt-BR" dirty="0" smtClean="0"/>
              <a:t>exemplo</a:t>
            </a:r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13352"/>
            <a:ext cx="944059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10956"/>
            <a:ext cx="8596668" cy="1320800"/>
          </a:xfrm>
        </p:spPr>
        <p:txBody>
          <a:bodyPr/>
          <a:lstStyle/>
          <a:p>
            <a:r>
              <a:rPr lang="pt-BR" dirty="0" smtClean="0"/>
              <a:t>Comandos: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047642"/>
            <a:ext cx="8596668" cy="3880773"/>
          </a:xfrm>
        </p:spPr>
        <p:txBody>
          <a:bodyPr/>
          <a:lstStyle/>
          <a:p>
            <a:r>
              <a:rPr lang="pt-BR" dirty="0"/>
              <a:t>-SELECT DISTINCT: é pra buscar algo singular na </a:t>
            </a:r>
            <a:r>
              <a:rPr lang="pt-BR" dirty="0" smtClean="0"/>
              <a:t>tabela ,</a:t>
            </a:r>
            <a:r>
              <a:rPr lang="pt-BR" dirty="0"/>
              <a:t>por exemplo um retorno apenas de valores em uma determinada coluna</a:t>
            </a:r>
            <a:r>
              <a:rPr lang="pt-BR" dirty="0" smtClean="0"/>
              <a:t>, o </a:t>
            </a:r>
            <a:r>
              <a:rPr lang="pt-BR" dirty="0"/>
              <a:t>comando SELECT DISTINCT serve exatamente pra isso</a:t>
            </a:r>
            <a:r>
              <a:rPr lang="pt-BR" dirty="0" smtClean="0"/>
              <a:t>.</a:t>
            </a:r>
            <a:r>
              <a:rPr lang="pt-BR" dirty="0"/>
              <a:t> </a:t>
            </a:r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68442"/>
            <a:ext cx="9459645" cy="42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SQL é uma linguagem de programação feita para gerenciar, manipular e consultar bancos de dados relacionais, usado para criar, editar, manipula e consultar bancos de dados </a:t>
            </a:r>
            <a:r>
              <a:rPr lang="pt-BR" sz="2400" dirty="0" smtClean="0"/>
              <a:t>relacionais.</a:t>
            </a:r>
          </a:p>
          <a:p>
            <a:r>
              <a:rPr lang="pt-BR" sz="2400" dirty="0" smtClean="0"/>
              <a:t>O básico </a:t>
            </a:r>
            <a:r>
              <a:rPr lang="pt-BR" sz="2400" dirty="0"/>
              <a:t>do básico para se usar o </a:t>
            </a:r>
            <a:r>
              <a:rPr lang="pt-BR" sz="2400" dirty="0" err="1"/>
              <a:t>sql</a:t>
            </a:r>
            <a:r>
              <a:rPr lang="pt-BR" sz="2400" dirty="0"/>
              <a:t>, são comandos essenciais para quem quer operar e trabalhar com bancos de dados, serve para MYSQL,POSTGRESQL,SQL SERVER e ORACLE </a:t>
            </a:r>
            <a:r>
              <a:rPr lang="pt-BR" sz="2400" dirty="0" smtClean="0"/>
              <a:t>por exemplo.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6018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Gerenciamento de dados: permite que crie ,modifica, altere ou exclua os dados do banco</a:t>
            </a:r>
            <a:r>
              <a:rPr lang="pt-BR" dirty="0" smtClean="0"/>
              <a:t>, sejam </a:t>
            </a:r>
            <a:r>
              <a:rPr lang="pt-BR" dirty="0"/>
              <a:t>nos campos</a:t>
            </a:r>
            <a:r>
              <a:rPr lang="pt-BR" dirty="0" smtClean="0"/>
              <a:t>, tabelas </a:t>
            </a:r>
            <a:r>
              <a:rPr lang="pt-BR" dirty="0"/>
              <a:t>ou </a:t>
            </a:r>
            <a:r>
              <a:rPr lang="pt-BR" dirty="0" smtClean="0"/>
              <a:t>registros</a:t>
            </a:r>
          </a:p>
          <a:p>
            <a:r>
              <a:rPr lang="pt-BR" dirty="0"/>
              <a:t>Consulta Eficiente: Com SQL, é possível recuperar informações específicas de grandes conjuntos de dados usando consultas otimizadas. Isso é crucial para extrair informações relevantes de bancos de dados complexos.</a:t>
            </a:r>
          </a:p>
          <a:p>
            <a:r>
              <a:rPr lang="pt-BR" dirty="0"/>
              <a:t>Análise de Dados: SQL permite realizar análises complexas, agregações e cálculos nos dados armazenados. Isso é fundamental para tomar decisões difíceis com base nos dados disponíveis.</a:t>
            </a:r>
          </a:p>
          <a:p>
            <a:r>
              <a:rPr lang="pt-BR" dirty="0"/>
              <a:t>Segurança e Controle: SQL oferece recursos para definir permissões de acesso aos dados. Isso ajuda a garantir que apenas usuários autorizados tenham acesso a informações sensíveis.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68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18654"/>
            <a:ext cx="8596668" cy="1320800"/>
          </a:xfrm>
        </p:spPr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8572" y="1163782"/>
            <a:ext cx="8965430" cy="548640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Consistência dos Dados: SQL permite manter a integridade dos dados, garantindo que os registros estejam sempre corretos e consistentes, evitando duplicações indesejadas ou erros nos dados.</a:t>
            </a:r>
          </a:p>
          <a:p>
            <a:r>
              <a:rPr lang="pt-BR" sz="2400" dirty="0"/>
              <a:t>Escalabilidade: Bancos de dados relacionais podem lidar com grandes volumes de dados e consultas complexas, tornando-os adequados para empresas de todos os tamanhos.</a:t>
            </a:r>
          </a:p>
          <a:p>
            <a:r>
              <a:rPr lang="pt-BR" sz="2400" dirty="0"/>
              <a:t>Integração com Aplicações: SQL é amplamente utilizado para integrar bancos de dados a aplicativos, permitindo que os dados sejam armazenados, recuperados e exibidos de maneira eficiente.</a:t>
            </a:r>
          </a:p>
          <a:p>
            <a:r>
              <a:rPr lang="pt-BR" sz="2400" dirty="0"/>
              <a:t>Padrão Global: SQL é um padrão globalmente aceito para interagir com bancos de dados, </a:t>
            </a:r>
            <a:r>
              <a:rPr lang="pt-BR" sz="2400" dirty="0" smtClean="0"/>
              <a:t>significa </a:t>
            </a:r>
            <a:r>
              <a:rPr lang="pt-BR" sz="2400" dirty="0"/>
              <a:t>que as habilidades adquiridas em um sistema de gerenciamento de banco de dados podem ser aplicadas a outros sistemas.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68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432493"/>
            <a:ext cx="8596668" cy="1320800"/>
          </a:xfrm>
        </p:spPr>
        <p:txBody>
          <a:bodyPr/>
          <a:lstStyle/>
          <a:p>
            <a:r>
              <a:rPr lang="pt-BR" dirty="0" smtClean="0"/>
              <a:t>C</a:t>
            </a:r>
            <a:r>
              <a:rPr lang="pt-BR" dirty="0" smtClean="0"/>
              <a:t>omandos: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33055"/>
            <a:ext cx="8596668" cy="3983181"/>
          </a:xfrm>
        </p:spPr>
        <p:txBody>
          <a:bodyPr/>
          <a:lstStyle/>
          <a:p>
            <a:r>
              <a:rPr lang="pt-BR" dirty="0"/>
              <a:t>CREATE TABLE : comando para construir/criar a tabela onde os dados são manipulados</a:t>
            </a:r>
            <a:r>
              <a:rPr lang="pt-BR" dirty="0" smtClean="0"/>
              <a:t>;</a:t>
            </a:r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23414"/>
            <a:ext cx="944059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311765"/>
            <a:ext cx="8596668" cy="1320800"/>
          </a:xfrm>
        </p:spPr>
        <p:txBody>
          <a:bodyPr/>
          <a:lstStyle/>
          <a:p>
            <a:r>
              <a:rPr lang="pt-BR" dirty="0"/>
              <a:t>C</a:t>
            </a:r>
            <a:r>
              <a:rPr lang="pt-BR" dirty="0" smtClean="0"/>
              <a:t>omandos: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113082"/>
            <a:ext cx="8596668" cy="3880773"/>
          </a:xfrm>
        </p:spPr>
        <p:txBody>
          <a:bodyPr/>
          <a:lstStyle/>
          <a:p>
            <a:r>
              <a:rPr lang="pt-BR" dirty="0"/>
              <a:t>SELECT : é o comando que seleciona e separa algum dado na tabela, quer pegar uma informação </a:t>
            </a:r>
            <a:r>
              <a:rPr lang="pt-BR" dirty="0" smtClean="0"/>
              <a:t>específica? Use </a:t>
            </a:r>
            <a:r>
              <a:rPr lang="pt-BR" dirty="0"/>
              <a:t>o SELECT</a:t>
            </a:r>
          </a:p>
          <a:p>
            <a:r>
              <a:rPr lang="pt-BR" dirty="0" smtClean="0"/>
              <a:t>Exemplo: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02" y="2092035"/>
            <a:ext cx="8692294" cy="463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4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pt-BR" dirty="0"/>
              <a:t>-INSERT : comando pra adicionar dados a tabela, como por exemplo</a:t>
            </a:r>
            <a:r>
              <a:rPr lang="pt-BR" dirty="0" smtClean="0"/>
              <a:t>. </a:t>
            </a:r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91316"/>
            <a:ext cx="960254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20262"/>
            <a:ext cx="8596668" cy="3880773"/>
          </a:xfrm>
        </p:spPr>
        <p:txBody>
          <a:bodyPr/>
          <a:lstStyle/>
          <a:p>
            <a:r>
              <a:rPr lang="pt-BR" dirty="0"/>
              <a:t>- UPDATE: serve pra </a:t>
            </a:r>
            <a:r>
              <a:rPr lang="pt-BR" dirty="0" smtClean="0"/>
              <a:t> </a:t>
            </a:r>
            <a:r>
              <a:rPr lang="pt-BR" dirty="0"/>
              <a:t>atualizar os dados existentes em determinada tabela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710692"/>
            <a:ext cx="9497750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1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DELETE: serve pra remover os dados do </a:t>
            </a:r>
            <a:r>
              <a:rPr lang="pt-BR" dirty="0" smtClean="0"/>
              <a:t>banco, esta é </a:t>
            </a:r>
            <a:r>
              <a:rPr lang="pt-BR" dirty="0"/>
              <a:t>sua sintaxe</a:t>
            </a:r>
            <a:r>
              <a:rPr lang="pt-BR" dirty="0" smtClean="0"/>
              <a:t>:</a:t>
            </a:r>
          </a:p>
          <a:p>
            <a:r>
              <a:rPr lang="pt-BR" dirty="0" smtClean="0"/>
              <a:t>Exemplo: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52" y="3052084"/>
            <a:ext cx="9497750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51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</TotalTime>
  <Words>481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SQL – Conceitos e comandos básicos</vt:lpstr>
      <vt:lpstr>O que é?</vt:lpstr>
      <vt:lpstr>Características</vt:lpstr>
      <vt:lpstr>Características</vt:lpstr>
      <vt:lpstr>Comandos: </vt:lpstr>
      <vt:lpstr>Comandos:  </vt:lpstr>
      <vt:lpstr>Comandos </vt:lpstr>
      <vt:lpstr>Comandos</vt:lpstr>
      <vt:lpstr>Comandos</vt:lpstr>
      <vt:lpstr>Comandos</vt:lpstr>
      <vt:lpstr>Comandos: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MANCER</dc:creator>
  <cp:lastModifiedBy>MANCER</cp:lastModifiedBy>
  <cp:revision>13</cp:revision>
  <dcterms:created xsi:type="dcterms:W3CDTF">2025-06-18T19:36:13Z</dcterms:created>
  <dcterms:modified xsi:type="dcterms:W3CDTF">2025-06-20T22:33:41Z</dcterms:modified>
</cp:coreProperties>
</file>