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73" d="100"/>
          <a:sy n="73" d="100"/>
        </p:scale>
        <p:origin x="2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 smtClean="0"/>
              <a:t>Stored</a:t>
            </a:r>
            <a:r>
              <a:rPr lang="pt-BR" dirty="0" smtClean="0"/>
              <a:t> Procedure – </a:t>
            </a:r>
            <a:r>
              <a:rPr lang="pt-BR" sz="4800" dirty="0" smtClean="0"/>
              <a:t>conceito e utilidades</a:t>
            </a:r>
            <a:endParaRPr lang="pt-BR" sz="48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999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942108" y="2071044"/>
            <a:ext cx="883919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Procedimento armazenado, é um coleção de instruções em </a:t>
            </a:r>
            <a:r>
              <a:rPr lang="pt-BR" sz="2800" dirty="0" err="1"/>
              <a:t>sql</a:t>
            </a:r>
            <a:r>
              <a:rPr lang="pt-BR" sz="2800" dirty="0"/>
              <a:t> que são executado de uma vez como uma função, o que ele faz é  armazenar </a:t>
            </a:r>
            <a:r>
              <a:rPr lang="pt-BR" sz="2800" dirty="0" smtClean="0"/>
              <a:t>tarefas  repetitiva para </a:t>
            </a:r>
            <a:r>
              <a:rPr lang="pt-BR" sz="2800" dirty="0"/>
              <a:t>elas sejam executadas de acordo com a </a:t>
            </a:r>
            <a:r>
              <a:rPr lang="pt-BR" sz="2800" dirty="0" smtClean="0"/>
              <a:t>necessidade.</a:t>
            </a:r>
            <a:endParaRPr lang="pt-BR" sz="2800" dirty="0"/>
          </a:p>
          <a:p>
            <a:r>
              <a:rPr lang="pt-BR" sz="2800" dirty="0"/>
              <a:t>Diferente de uma instrução </a:t>
            </a:r>
            <a:r>
              <a:rPr lang="pt-BR" sz="2800" dirty="0" err="1"/>
              <a:t>sql</a:t>
            </a:r>
            <a:r>
              <a:rPr lang="pt-BR" sz="2800" dirty="0"/>
              <a:t> comum, o </a:t>
            </a:r>
            <a:r>
              <a:rPr lang="pt-BR" sz="2800" dirty="0" err="1"/>
              <a:t>stored</a:t>
            </a:r>
            <a:r>
              <a:rPr lang="pt-BR" sz="2800" dirty="0"/>
              <a:t> procedure guarda essas instruções encapsulam os o conjunto de instruções e o execute como uma coisa só</a:t>
            </a:r>
            <a:r>
              <a:rPr lang="pt-BR" sz="2800" dirty="0" smtClean="0"/>
              <a:t>,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2606390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77334" y="248490"/>
            <a:ext cx="8596668" cy="1320800"/>
          </a:xfrm>
        </p:spPr>
        <p:txBody>
          <a:bodyPr/>
          <a:lstStyle/>
          <a:p>
            <a:r>
              <a:rPr lang="pt-BR" dirty="0" smtClean="0"/>
              <a:t>Vantagens em usar </a:t>
            </a:r>
            <a:r>
              <a:rPr lang="pt-BR" dirty="0" err="1" smtClean="0"/>
              <a:t>stored</a:t>
            </a:r>
            <a:r>
              <a:rPr lang="pt-BR" dirty="0" smtClean="0"/>
              <a:t> procedure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pt-BR" dirty="0"/>
          </a:p>
        </p:txBody>
      </p:sp>
      <p:sp>
        <p:nvSpPr>
          <p:cNvPr id="4" name="CaixaDeTexto 3"/>
          <p:cNvSpPr txBox="1"/>
          <p:nvPr/>
        </p:nvSpPr>
        <p:spPr>
          <a:xfrm>
            <a:off x="568036" y="900098"/>
            <a:ext cx="10044546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Reutilizar o código</a:t>
            </a:r>
            <a:r>
              <a:rPr lang="pt-BR" sz="2800" dirty="0"/>
              <a:t>: depois de criado, o procedimento pode ser chamado mais outras vezes </a:t>
            </a:r>
            <a:r>
              <a:rPr lang="pt-BR" sz="2800" dirty="0" smtClean="0"/>
              <a:t>eliminando </a:t>
            </a:r>
            <a:r>
              <a:rPr lang="pt-BR" sz="2800" dirty="0"/>
              <a:t>a redundância no código, com isso criando rotinas de código cria tarefas agendadas </a:t>
            </a:r>
            <a:r>
              <a:rPr lang="pt-BR" sz="2800" dirty="0" smtClean="0"/>
              <a:t>etc.;</a:t>
            </a:r>
            <a:endParaRPr lang="pt-BR" sz="2800" dirty="0"/>
          </a:p>
          <a:p>
            <a:endParaRPr lang="pt-BR" sz="2800" dirty="0"/>
          </a:p>
          <a:p>
            <a:r>
              <a:rPr lang="pt-BR" sz="2800" dirty="0">
                <a:solidFill>
                  <a:schemeClr val="accent2">
                    <a:lumMod val="75000"/>
                  </a:schemeClr>
                </a:solidFill>
              </a:rPr>
              <a:t>Desempenho aprimorado</a:t>
            </a:r>
            <a:r>
              <a:rPr lang="pt-BR" sz="2800" dirty="0"/>
              <a:t>: Os procedimentos são </a:t>
            </a:r>
            <a:r>
              <a:rPr lang="pt-BR" sz="2800" dirty="0" err="1" smtClean="0"/>
              <a:t>pré</a:t>
            </a:r>
            <a:r>
              <a:rPr lang="pt-BR" sz="2800" dirty="0" smtClean="0"/>
              <a:t>-compilados, fica </a:t>
            </a:r>
            <a:r>
              <a:rPr lang="pt-BR" sz="2800" dirty="0"/>
              <a:t>mais rápido para ler </a:t>
            </a:r>
            <a:r>
              <a:rPr lang="pt-BR" sz="2800" dirty="0" smtClean="0"/>
              <a:t>um </a:t>
            </a:r>
            <a:r>
              <a:rPr lang="pt-BR" sz="2800" dirty="0"/>
              <a:t>grande volume de dados já que são armazenados direto no servidor do banco, reduzindo o trafico de rede e </a:t>
            </a:r>
            <a:r>
              <a:rPr lang="pt-BR" sz="2800" dirty="0" smtClean="0"/>
              <a:t>latência;</a:t>
            </a:r>
          </a:p>
          <a:p>
            <a:endParaRPr lang="pt-BR" sz="2800" dirty="0"/>
          </a:p>
          <a:p>
            <a:r>
              <a:rPr lang="pt-BR" sz="2800" dirty="0" smtClean="0">
                <a:solidFill>
                  <a:schemeClr val="accent2">
                    <a:lumMod val="75000"/>
                  </a:schemeClr>
                </a:solidFill>
              </a:rPr>
              <a:t>Segurança:</a:t>
            </a:r>
            <a:r>
              <a:rPr lang="pt-BR" sz="2800" dirty="0" smtClean="0"/>
              <a:t> como </a:t>
            </a:r>
            <a:r>
              <a:rPr lang="pt-BR" sz="2800" dirty="0"/>
              <a:t>os procedimentos são encapsulados, é mais fácil e eficiente de controlar quem usa e o que faz dentro do banco, já que </a:t>
            </a:r>
            <a:r>
              <a:rPr lang="pt-BR" sz="2800" dirty="0" smtClean="0"/>
              <a:t>se lida com </a:t>
            </a:r>
            <a:r>
              <a:rPr lang="pt-BR" sz="2800" dirty="0"/>
              <a:t>instruções em </a:t>
            </a:r>
            <a:r>
              <a:rPr lang="pt-BR" sz="2800" dirty="0" err="1" smtClean="0"/>
              <a:t>sql</a:t>
            </a:r>
            <a:r>
              <a:rPr lang="pt-BR" sz="2800" dirty="0"/>
              <a:t>;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76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Procedures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74316" y="2035898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</a:t>
            </a:r>
            <a:r>
              <a:rPr lang="pt-BR" dirty="0" smtClean="0"/>
              <a:t>rocedimentos </a:t>
            </a:r>
            <a:r>
              <a:rPr lang="pt-BR" dirty="0"/>
              <a:t>locais - </a:t>
            </a:r>
            <a:r>
              <a:rPr lang="pt-BR" dirty="0"/>
              <a:t>C</a:t>
            </a:r>
            <a:r>
              <a:rPr lang="pt-BR" dirty="0" smtClean="0"/>
              <a:t>riado </a:t>
            </a:r>
            <a:r>
              <a:rPr lang="pt-BR" dirty="0"/>
              <a:t>a </a:t>
            </a:r>
            <a:r>
              <a:rPr lang="pt-BR" dirty="0" smtClean="0"/>
              <a:t>partir </a:t>
            </a:r>
            <a:r>
              <a:rPr lang="pt-BR" dirty="0"/>
              <a:t>de dados do </a:t>
            </a:r>
            <a:r>
              <a:rPr lang="pt-BR" dirty="0" smtClean="0"/>
              <a:t>próprio usuário</a:t>
            </a:r>
            <a:r>
              <a:rPr lang="pt-BR" dirty="0"/>
              <a:t>;</a:t>
            </a:r>
          </a:p>
          <a:p>
            <a:r>
              <a:rPr lang="pt-BR" dirty="0"/>
              <a:t>T</a:t>
            </a:r>
            <a:r>
              <a:rPr lang="pt-BR" dirty="0" smtClean="0"/>
              <a:t>emporário – procedimentos que duram determinado tempo estipulado pelo usuário  </a:t>
            </a:r>
            <a:r>
              <a:rPr lang="pt-BR" dirty="0"/>
              <a:t>estes que se dividem em </a:t>
            </a:r>
            <a:r>
              <a:rPr lang="pt-BR" dirty="0" smtClean="0"/>
              <a:t>dois: locais </a:t>
            </a:r>
            <a:r>
              <a:rPr lang="pt-BR" dirty="0"/>
              <a:t>e globais os </a:t>
            </a:r>
            <a:r>
              <a:rPr lang="pt-BR" dirty="0" smtClean="0"/>
              <a:t>locais. Locais começam com </a:t>
            </a:r>
            <a:r>
              <a:rPr lang="pt-BR" dirty="0"/>
              <a:t># </a:t>
            </a:r>
            <a:r>
              <a:rPr lang="pt-BR" dirty="0" smtClean="0"/>
              <a:t> e as </a:t>
            </a:r>
            <a:r>
              <a:rPr lang="pt-BR" dirty="0"/>
              <a:t>globais </a:t>
            </a:r>
            <a:r>
              <a:rPr lang="pt-BR" dirty="0" smtClean="0"/>
              <a:t>##;</a:t>
            </a:r>
            <a:endParaRPr lang="pt-BR" dirty="0"/>
          </a:p>
          <a:p>
            <a:r>
              <a:rPr lang="pt-BR" dirty="0"/>
              <a:t>procedimentos de sistema - são armazenados no banco padrão do SQL </a:t>
            </a:r>
            <a:r>
              <a:rPr lang="pt-BR" dirty="0" err="1"/>
              <a:t>Serve,ou</a:t>
            </a:r>
            <a:r>
              <a:rPr lang="pt-BR" dirty="0"/>
              <a:t> </a:t>
            </a:r>
            <a:r>
              <a:rPr lang="pt-BR" dirty="0" err="1"/>
              <a:t>seje</a:t>
            </a:r>
            <a:r>
              <a:rPr lang="pt-BR" dirty="0"/>
              <a:t> no Master, da pra identificar eles com as siglas </a:t>
            </a:r>
            <a:r>
              <a:rPr lang="pt-BR" dirty="0" err="1"/>
              <a:t>sp</a:t>
            </a:r>
            <a:r>
              <a:rPr lang="pt-BR" dirty="0"/>
              <a:t>, que vem de </a:t>
            </a:r>
            <a:r>
              <a:rPr lang="pt-BR" dirty="0" err="1"/>
              <a:t>stored</a:t>
            </a:r>
            <a:r>
              <a:rPr lang="pt-BR" dirty="0"/>
              <a:t> procedure, esses executavam tarefas administrativas e da pra executar a partir de qualquer banco</a:t>
            </a:r>
          </a:p>
          <a:p>
            <a:r>
              <a:rPr lang="pt-BR" dirty="0"/>
              <a:t>procedimentos remotos - podem usar </a:t>
            </a:r>
            <a:r>
              <a:rPr lang="pt-BR" dirty="0" err="1"/>
              <a:t>querys</a:t>
            </a:r>
            <a:r>
              <a:rPr lang="pt-BR" dirty="0"/>
              <a:t> </a:t>
            </a:r>
            <a:r>
              <a:rPr lang="pt-BR" dirty="0" err="1"/>
              <a:t>distribuidas</a:t>
            </a:r>
            <a:r>
              <a:rPr lang="pt-BR" dirty="0"/>
              <a:t> por essas procedures, são usadas apenas para compatibilidade</a:t>
            </a:r>
          </a:p>
          <a:p>
            <a:r>
              <a:rPr lang="pt-BR" dirty="0"/>
              <a:t> procedimentos estendidos -  diferente do anterior, esse recebe a extensão .</a:t>
            </a:r>
            <a:r>
              <a:rPr lang="pt-BR" dirty="0" err="1"/>
              <a:t>dll</a:t>
            </a:r>
            <a:r>
              <a:rPr lang="pt-BR" dirty="0"/>
              <a:t> e são executados fora SQL Server e </a:t>
            </a:r>
            <a:r>
              <a:rPr lang="pt-BR" dirty="0" err="1"/>
              <a:t>vc</a:t>
            </a:r>
            <a:r>
              <a:rPr lang="pt-BR" dirty="0"/>
              <a:t> identifica pelo prefixo </a:t>
            </a:r>
            <a:r>
              <a:rPr lang="pt-BR" dirty="0" err="1"/>
              <a:t>xp</a:t>
            </a:r>
            <a:r>
              <a:rPr lang="pt-BR" dirty="0"/>
              <a:t>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26283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384</TotalTime>
  <Words>316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Facetado</vt:lpstr>
      <vt:lpstr>Stored Procedure – conceito e utilidades</vt:lpstr>
      <vt:lpstr>O que é?</vt:lpstr>
      <vt:lpstr>Vantagens em usar stored procedure</vt:lpstr>
      <vt:lpstr>Tipos de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Stored Procedure – conceito e utilidades</dc:title>
  <dc:creator>MANCER</dc:creator>
  <cp:lastModifiedBy>MANCER</cp:lastModifiedBy>
  <cp:revision>5</cp:revision>
  <dcterms:created xsi:type="dcterms:W3CDTF">2025-06-06T19:23:09Z</dcterms:created>
  <dcterms:modified xsi:type="dcterms:W3CDTF">2025-06-07T01:48:00Z</dcterms:modified>
</cp:coreProperties>
</file>