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4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Imagem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53695" y="1922780"/>
            <a:ext cx="1396365" cy="87820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Conector de Seta Reta 4"/>
          <p:cNvCxnSpPr>
            <a:stCxn id="104" idx="3"/>
            <a:endCxn id="103" idx="1"/>
          </p:cNvCxnSpPr>
          <p:nvPr/>
        </p:nvCxnSpPr>
        <p:spPr>
          <a:xfrm flipV="1">
            <a:off x="1750060" y="2341880"/>
            <a:ext cx="749935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103" idx="3"/>
            <a:endCxn id="105" idx="1"/>
          </p:cNvCxnSpPr>
          <p:nvPr/>
        </p:nvCxnSpPr>
        <p:spPr>
          <a:xfrm>
            <a:off x="3342640" y="2341880"/>
            <a:ext cx="203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" name="Grupo 18"/>
          <p:cNvGrpSpPr/>
          <p:nvPr/>
        </p:nvGrpSpPr>
        <p:grpSpPr>
          <a:xfrm>
            <a:off x="2235835" y="1721485"/>
            <a:ext cx="1370330" cy="1515745"/>
            <a:chOff x="4303" y="2711"/>
            <a:chExt cx="2158" cy="2387"/>
          </a:xfrm>
        </p:grpSpPr>
        <p:pic>
          <p:nvPicPr>
            <p:cNvPr id="103" name="Imagem 102"/>
            <p:cNvPicPr/>
            <p:nvPr/>
          </p:nvPicPr>
          <p:blipFill>
            <a:blip r:embed="rId2"/>
            <a:srcRect l="33903" t="13815" r="34614" b="13852"/>
            <a:stretch>
              <a:fillRect/>
            </a:stretch>
          </p:blipFill>
          <p:spPr>
            <a:xfrm>
              <a:off x="4719" y="2711"/>
              <a:ext cx="1327" cy="19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Caixa de Texto 7"/>
            <p:cNvSpPr txBox="1"/>
            <p:nvPr/>
          </p:nvSpPr>
          <p:spPr>
            <a:xfrm>
              <a:off x="4303" y="4664"/>
              <a:ext cx="215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grs-connect-server</a:t>
              </a:r>
              <a:endParaRPr lang="pt-BR" altLang="en-US" sz="120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5379085" y="1922780"/>
            <a:ext cx="1664970" cy="1113155"/>
            <a:chOff x="8471" y="3028"/>
            <a:chExt cx="2622" cy="1753"/>
          </a:xfrm>
        </p:grpSpPr>
        <p:pic>
          <p:nvPicPr>
            <p:cNvPr id="105" name="Imagem 104"/>
            <p:cNvPicPr/>
            <p:nvPr/>
          </p:nvPicPr>
          <p:blipFill>
            <a:blip r:embed="rId3"/>
            <a:srcRect l="23201" t="22538" r="23323" b="20731"/>
            <a:stretch>
              <a:fillRect/>
            </a:stretch>
          </p:blipFill>
          <p:spPr>
            <a:xfrm>
              <a:off x="8471" y="3028"/>
              <a:ext cx="2623" cy="131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Caixa de Texto 8"/>
            <p:cNvSpPr txBox="1"/>
            <p:nvPr/>
          </p:nvSpPr>
          <p:spPr>
            <a:xfrm>
              <a:off x="8479" y="4347"/>
              <a:ext cx="261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15.228.241.82</a:t>
              </a:r>
              <a:endParaRPr lang="pt-BR" altLang="en-US" sz="120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9995535" y="1882140"/>
            <a:ext cx="1313180" cy="1165225"/>
            <a:chOff x="13002" y="2946"/>
            <a:chExt cx="2068" cy="1835"/>
          </a:xfrm>
        </p:grpSpPr>
        <p:pic>
          <p:nvPicPr>
            <p:cNvPr id="106" name="Imagem 105"/>
            <p:cNvPicPr/>
            <p:nvPr/>
          </p:nvPicPr>
          <p:blipFill>
            <a:blip r:embed="rId4"/>
            <a:srcRect l="9901" t="12766" r="11605" b="9326"/>
            <a:stretch>
              <a:fillRect/>
            </a:stretch>
          </p:blipFill>
          <p:spPr>
            <a:xfrm>
              <a:off x="13002" y="2946"/>
              <a:ext cx="2068" cy="14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Caixa de Texto 9"/>
            <p:cNvSpPr txBox="1"/>
            <p:nvPr/>
          </p:nvSpPr>
          <p:spPr>
            <a:xfrm>
              <a:off x="13002" y="4347"/>
              <a:ext cx="20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localhost</a:t>
              </a:r>
              <a:endParaRPr lang="pt-BR" altLang="en-US" sz="1200"/>
            </a:p>
          </p:txBody>
        </p:sp>
      </p:grpSp>
      <p:sp>
        <p:nvSpPr>
          <p:cNvPr id="12" name="Caixa de Texto 11"/>
          <p:cNvSpPr txBox="1"/>
          <p:nvPr/>
        </p:nvSpPr>
        <p:spPr>
          <a:xfrm>
            <a:off x="0" y="282575"/>
            <a:ext cx="1219263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500"/>
              <a:t>Infraestrutura do Connect</a:t>
            </a:r>
            <a:endParaRPr lang="pt-BR" altLang="en-US" sz="2500"/>
          </a:p>
        </p:txBody>
      </p:sp>
      <p:pic>
        <p:nvPicPr>
          <p:cNvPr id="107" name="Imagem 106"/>
          <p:cNvPicPr/>
          <p:nvPr/>
        </p:nvPicPr>
        <p:blipFill>
          <a:blip r:embed="rId5"/>
          <a:srcRect l="38886" t="34216" r="45237" b="37044"/>
          <a:stretch>
            <a:fillRect/>
          </a:stretch>
        </p:blipFill>
        <p:spPr>
          <a:xfrm>
            <a:off x="5758180" y="4279900"/>
            <a:ext cx="912495" cy="9721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Conector de Seta Reta 12"/>
          <p:cNvCxnSpPr>
            <a:stCxn id="9" idx="2"/>
            <a:endCxn id="107" idx="0"/>
          </p:cNvCxnSpPr>
          <p:nvPr/>
        </p:nvCxnSpPr>
        <p:spPr>
          <a:xfrm>
            <a:off x="6214745" y="3035935"/>
            <a:ext cx="0" cy="1243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7" idx="3"/>
            <a:endCxn id="108" idx="1"/>
          </p:cNvCxnSpPr>
          <p:nvPr/>
        </p:nvCxnSpPr>
        <p:spPr>
          <a:xfrm flipV="1">
            <a:off x="6670675" y="4746625"/>
            <a:ext cx="2713990" cy="19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8916035" y="4279900"/>
            <a:ext cx="1882140" cy="1247775"/>
            <a:chOff x="12554" y="6740"/>
            <a:chExt cx="2964" cy="1965"/>
          </a:xfrm>
        </p:grpSpPr>
        <p:pic>
          <p:nvPicPr>
            <p:cNvPr id="108" name="Imagem 10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3292" y="6740"/>
              <a:ext cx="1487" cy="146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Caixa de Texto 14"/>
            <p:cNvSpPr txBox="1"/>
            <p:nvPr/>
          </p:nvSpPr>
          <p:spPr>
            <a:xfrm>
              <a:off x="12554" y="8271"/>
              <a:ext cx="29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1200"/>
                <a:t>www.grsconnect.com.br</a:t>
              </a:r>
              <a:endParaRPr lang="pt-BR" altLang="en-US" sz="1200"/>
            </a:p>
          </p:txBody>
        </p:sp>
      </p:grpSp>
      <p:sp>
        <p:nvSpPr>
          <p:cNvPr id="21" name="Caixa de Texto 20"/>
          <p:cNvSpPr txBox="1"/>
          <p:nvPr/>
        </p:nvSpPr>
        <p:spPr>
          <a:xfrm>
            <a:off x="7346315" y="1866900"/>
            <a:ext cx="234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Banco de dados instalado no servidor linux</a:t>
            </a:r>
            <a:endParaRPr lang="pt-BR" altLang="en-US" sz="1200"/>
          </a:p>
        </p:txBody>
      </p:sp>
      <p:sp>
        <p:nvSpPr>
          <p:cNvPr id="22" name="Caixa de Texto 21"/>
          <p:cNvSpPr txBox="1"/>
          <p:nvPr/>
        </p:nvSpPr>
        <p:spPr>
          <a:xfrm>
            <a:off x="3383915" y="1882140"/>
            <a:ext cx="2026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Cria uma instancia de linux no EC2</a:t>
            </a:r>
            <a:endParaRPr lang="pt-BR" altLang="en-US" sz="1200"/>
          </a:p>
        </p:txBody>
      </p:sp>
      <p:sp>
        <p:nvSpPr>
          <p:cNvPr id="23" name="Caixa de Texto 22"/>
          <p:cNvSpPr txBox="1"/>
          <p:nvPr/>
        </p:nvSpPr>
        <p:spPr>
          <a:xfrm>
            <a:off x="6823075" y="4279900"/>
            <a:ext cx="2026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1200"/>
              <a:t>Cria uma mascara para acessar o servidor</a:t>
            </a:r>
            <a:endParaRPr lang="pt-BR" altLang="en-US" sz="1200"/>
          </a:p>
        </p:txBody>
      </p:sp>
      <p:cxnSp>
        <p:nvCxnSpPr>
          <p:cNvPr id="24" name="Conector de Seta Reta 23"/>
          <p:cNvCxnSpPr>
            <a:stCxn id="105" idx="3"/>
            <a:endCxn id="106" idx="1"/>
          </p:cNvCxnSpPr>
          <p:nvPr/>
        </p:nvCxnSpPr>
        <p:spPr>
          <a:xfrm flipV="1">
            <a:off x="7044690" y="2327275"/>
            <a:ext cx="295084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Presentation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Hideki</dc:creator>
  <cp:lastModifiedBy>Hideki</cp:lastModifiedBy>
  <cp:revision>2</cp:revision>
  <dcterms:created xsi:type="dcterms:W3CDTF">2024-02-28T12:39:52Z</dcterms:created>
  <dcterms:modified xsi:type="dcterms:W3CDTF">2024-02-28T13:07:30Z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CDD811E75AA64DC8B296C000CBF48B57_11</vt:lpwstr>
  </property>
</Properties>
</file>