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3" r:id="rId6"/>
    <p:sldId id="26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FFFF"/>
    <a:srgbClr val="F7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Percentual</a:t>
            </a:r>
            <a:r>
              <a:rPr lang="en-US" baseline="0" dirty="0"/>
              <a:t> </a:t>
            </a:r>
            <a:r>
              <a:rPr lang="en-US" baseline="0" dirty="0" err="1"/>
              <a:t>Normais</a:t>
            </a:r>
            <a:r>
              <a:rPr lang="en-US" baseline="0" dirty="0"/>
              <a:t> x </a:t>
            </a:r>
            <a:r>
              <a:rPr lang="en-US" baseline="0" dirty="0" err="1"/>
              <a:t>Alterado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91-4245-A5B3-84312F1F09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91-4245-A5B3-84312F1F09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91-4245-A5B3-84312F1F098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Qtd</a:t>
            </a:r>
            <a:r>
              <a:rPr lang="en-US" baseline="0" dirty="0"/>
              <a:t> </a:t>
            </a:r>
            <a:r>
              <a:rPr lang="en-US" baseline="0" dirty="0" err="1"/>
              <a:t>Normais</a:t>
            </a:r>
            <a:r>
              <a:rPr lang="en-US" baseline="0" dirty="0"/>
              <a:t> x </a:t>
            </a:r>
            <a:r>
              <a:rPr lang="en-US" baseline="0" dirty="0" err="1"/>
              <a:t>Alterados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7-49B3-8EBD-EE00436905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86561199"/>
        <c:axId val="486544143"/>
      </c:barChart>
      <c:catAx>
        <c:axId val="48656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6544143"/>
        <c:crosses val="autoZero"/>
        <c:auto val="1"/>
        <c:lblAlgn val="ctr"/>
        <c:lblOffset val="100"/>
        <c:noMultiLvlLbl val="0"/>
      </c:catAx>
      <c:valAx>
        <c:axId val="4865441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656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Exames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Tipo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1E-4330-BC36-10253C9B6B3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1E-4330-BC36-10253C9B6B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92086111"/>
        <c:axId val="1192084447"/>
      </c:barChart>
      <c:catAx>
        <c:axId val="119208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92084447"/>
        <c:crosses val="autoZero"/>
        <c:auto val="1"/>
        <c:lblAlgn val="ctr"/>
        <c:lblOffset val="100"/>
        <c:noMultiLvlLbl val="0"/>
      </c:catAx>
      <c:valAx>
        <c:axId val="11920844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9208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Exames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Data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1E-4330-BC36-10253C9B6B3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1E-4330-BC36-10253C9B6B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92086111"/>
        <c:axId val="1192084447"/>
      </c:barChart>
      <c:catAx>
        <c:axId val="119208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92084447"/>
        <c:crosses val="autoZero"/>
        <c:auto val="1"/>
        <c:lblAlgn val="ctr"/>
        <c:lblOffset val="100"/>
        <c:noMultiLvlLbl val="0"/>
      </c:catAx>
      <c:valAx>
        <c:axId val="11920844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9208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79C9-5181-A59C-D20C-69D46BE3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2"/>
            <a:ext cx="10647680" cy="3500437"/>
          </a:xfrm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FB39F-3C27-3663-2D5C-186005A6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785360"/>
            <a:ext cx="10647680" cy="1463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87D04C-2920-F545-4E53-92E255D5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560"/>
            <a:ext cx="10515600" cy="76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F23A6-1F50-4C27-9038-51EB9378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963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5232CEDD-2EEE-CB7F-535F-51B7DDFA6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60" y="1678782"/>
            <a:ext cx="10647680" cy="3500437"/>
          </a:xfrm>
        </p:spPr>
        <p:txBody>
          <a:bodyPr/>
          <a:lstStyle/>
          <a:p>
            <a:r>
              <a:rPr lang="en-US" dirty="0" err="1"/>
              <a:t>Exames</a:t>
            </a:r>
            <a:r>
              <a:rPr lang="en-US" dirty="0"/>
              <a:t> </a:t>
            </a:r>
            <a:r>
              <a:rPr lang="en-US" dirty="0" err="1"/>
              <a:t>Realizados</a:t>
            </a:r>
            <a:br>
              <a:rPr lang="en-US" dirty="0"/>
            </a:br>
            <a:r>
              <a:rPr lang="pt-BR" dirty="0"/>
              <a:t>NOME DA EMPRESA</a:t>
            </a:r>
            <a:br>
              <a:rPr lang="pt-BR" dirty="0"/>
            </a:br>
            <a:r>
              <a:rPr lang="pt-BR" dirty="0"/>
              <a:t>UNIDADE</a:t>
            </a: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Gráfico 2">
            <a:extLst>
              <a:ext uri="{FF2B5EF4-FFF2-40B4-BE49-F238E27FC236}">
                <a16:creationId xmlns:a16="http://schemas.microsoft.com/office/drawing/2014/main" id="{B300C0CE-493D-3C14-6C2C-9F7CEBC37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197258"/>
              </p:ext>
            </p:extLst>
          </p:nvPr>
        </p:nvGraphicFramePr>
        <p:xfrm>
          <a:off x="6096001" y="2795753"/>
          <a:ext cx="5680840" cy="380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1">
            <a:extLst>
              <a:ext uri="{FF2B5EF4-FFF2-40B4-BE49-F238E27FC236}">
                <a16:creationId xmlns:a16="http://schemas.microsoft.com/office/drawing/2014/main" id="{A4A60656-C823-5D09-FAC4-A5FA52C78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595378"/>
              </p:ext>
            </p:extLst>
          </p:nvPr>
        </p:nvGraphicFramePr>
        <p:xfrm>
          <a:off x="415158" y="2795753"/>
          <a:ext cx="5680842" cy="380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aixaDeTexto 2">
            <a:extLst>
              <a:ext uri="{FF2B5EF4-FFF2-40B4-BE49-F238E27FC236}">
                <a16:creationId xmlns:a16="http://schemas.microsoft.com/office/drawing/2014/main" id="{A0763751-A9E9-9591-F97C-3AA24E884CCE}"/>
              </a:ext>
            </a:extLst>
          </p:cNvPr>
          <p:cNvSpPr txBox="1"/>
          <p:nvPr/>
        </p:nvSpPr>
        <p:spPr>
          <a:xfrm>
            <a:off x="599090" y="1336284"/>
            <a:ext cx="235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123456789</a:t>
            </a:r>
            <a:endParaRPr lang="pt-BR" sz="2400" dirty="0"/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BD5EAE99-DC02-D86D-30E2-7E3BE12F7A96}"/>
              </a:ext>
            </a:extLst>
          </p:cNvPr>
          <p:cNvSpPr txBox="1"/>
          <p:nvPr/>
        </p:nvSpPr>
        <p:spPr>
          <a:xfrm>
            <a:off x="599090" y="966952"/>
            <a:ext cx="235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 </a:t>
            </a:r>
            <a:r>
              <a:rPr lang="en-US" dirty="0" err="1"/>
              <a:t>Exames</a:t>
            </a:r>
            <a:endParaRPr lang="pt-BR" dirty="0"/>
          </a:p>
        </p:txBody>
      </p:sp>
      <p:pic>
        <p:nvPicPr>
          <p:cNvPr id="14" name="Logo Connect">
            <a:extLst>
              <a:ext uri="{FF2B5EF4-FFF2-40B4-BE49-F238E27FC236}">
                <a16:creationId xmlns:a16="http://schemas.microsoft.com/office/drawing/2014/main" id="{CB06D906-0E41-AF97-BA57-E7604F213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5" name="Logo GRS" descr="Logotipo">
            <a:extLst>
              <a:ext uri="{FF2B5EF4-FFF2-40B4-BE49-F238E27FC236}">
                <a16:creationId xmlns:a16="http://schemas.microsoft.com/office/drawing/2014/main" id="{F511746D-8320-402B-5AF7-44B9B9536A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4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FCD1245-8AA5-F03C-C205-F175F94CC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359704"/>
              </p:ext>
            </p:extLst>
          </p:nvPr>
        </p:nvGraphicFramePr>
        <p:xfrm>
          <a:off x="985432" y="1311654"/>
          <a:ext cx="10221136" cy="484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FCD1245-8AA5-F03C-C205-F175F94CC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643144"/>
              </p:ext>
            </p:extLst>
          </p:nvPr>
        </p:nvGraphicFramePr>
        <p:xfrm>
          <a:off x="985432" y="1311654"/>
          <a:ext cx="10221136" cy="484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4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88377"/>
              </p:ext>
            </p:extLst>
          </p:nvPr>
        </p:nvGraphicFramePr>
        <p:xfrm>
          <a:off x="714045" y="1168378"/>
          <a:ext cx="10763910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8738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11172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111172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111172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Qtd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Exame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Alterado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8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07679"/>
              </p:ext>
            </p:extLst>
          </p:nvPr>
        </p:nvGraphicFramePr>
        <p:xfrm>
          <a:off x="714045" y="1168378"/>
          <a:ext cx="10763910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8738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111172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111172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111172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Qtd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Exame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Normal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Alterado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29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40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Exames Realizados NOME DA EMPRESA UNIDADE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Convocação de exames</dc:title>
  <dc:creator>Gabriel Santos</dc:creator>
  <cp:lastModifiedBy>Gabriel Santos</cp:lastModifiedBy>
  <cp:revision>39</cp:revision>
  <dcterms:created xsi:type="dcterms:W3CDTF">2022-09-01T20:48:48Z</dcterms:created>
  <dcterms:modified xsi:type="dcterms:W3CDTF">2022-12-01T16:54:20Z</dcterms:modified>
</cp:coreProperties>
</file>