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72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FFFFFF"/>
    <a:srgbClr val="F7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Exames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Status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691-4245-A5B3-84312F1F098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691-4245-A5B3-84312F1F098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691-4245-A5B3-84312F1F098D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691-4245-A5B3-84312F1F098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Planilha1!$A$2:$A$5</c:f>
              <c:strCache>
                <c:ptCount val="4"/>
                <c:pt idx="0">
                  <c:v>1º Tri</c:v>
                </c:pt>
                <c:pt idx="1">
                  <c:v>2º Tri</c:v>
                </c:pt>
                <c:pt idx="2">
                  <c:v>3º Tri</c:v>
                </c:pt>
                <c:pt idx="3">
                  <c:v>4º Tri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91-4245-A5B3-84312F1F098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Qtd</a:t>
            </a:r>
            <a:r>
              <a:rPr lang="en-US" baseline="0" dirty="0"/>
              <a:t> a </a:t>
            </a:r>
            <a:r>
              <a:rPr lang="en-US" baseline="0" dirty="0" err="1"/>
              <a:t>Vencer</a:t>
            </a:r>
            <a:r>
              <a:rPr lang="en-US" baseline="0" dirty="0"/>
              <a:t> </a:t>
            </a:r>
            <a:r>
              <a:rPr lang="en-US" baseline="0" dirty="0" err="1"/>
              <a:t>por</a:t>
            </a:r>
            <a:r>
              <a:rPr lang="en-US" baseline="0" dirty="0"/>
              <a:t> </a:t>
            </a:r>
            <a:r>
              <a:rPr lang="en-US" baseline="0" dirty="0" err="1"/>
              <a:t>Período</a:t>
            </a:r>
            <a:endParaRPr lang="pt-B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Planilha1!$A$2:$A$5</c:f>
              <c:strCache>
                <c:ptCount val="4"/>
                <c:pt idx="0">
                  <c:v>Categoria 1</c:v>
                </c:pt>
                <c:pt idx="1">
                  <c:v>Categoria 2</c:v>
                </c:pt>
                <c:pt idx="2">
                  <c:v>Categoria 3</c:v>
                </c:pt>
                <c:pt idx="3">
                  <c:v>Categoria 4</c:v>
                </c:pt>
              </c:strCache>
            </c:strRef>
          </c:cat>
          <c:val>
            <c:numRef>
              <c:f>Planilha1!$B$2:$B$5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27-49B3-8EBD-EE004369059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86561199"/>
        <c:axId val="486544143"/>
      </c:barChart>
      <c:catAx>
        <c:axId val="486561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86544143"/>
        <c:crosses val="autoZero"/>
        <c:auto val="1"/>
        <c:lblAlgn val="ctr"/>
        <c:lblOffset val="100"/>
        <c:noMultiLvlLbl val="0"/>
      </c:catAx>
      <c:valAx>
        <c:axId val="48654414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4865611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az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393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079C9-5181-A59C-D20C-69D46BE357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520" y="1122362"/>
            <a:ext cx="10647680" cy="3500437"/>
          </a:xfrm>
        </p:spPr>
        <p:txBody>
          <a:bodyPr anchor="ctr">
            <a:normAutofit/>
          </a:bodyPr>
          <a:lstStyle>
            <a:lvl1pPr algn="l">
              <a:defRPr sz="2800" b="0"/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6FB39F-3C27-3663-2D5C-186005A63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520" y="4785360"/>
            <a:ext cx="10647680" cy="146304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533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E87D04C-2920-F545-4E53-92E255D51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4560"/>
            <a:ext cx="10515600" cy="766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3CF23A6-1F50-4C27-9038-51EB93787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396384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chart" Target="../charts/char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">
            <a:extLst>
              <a:ext uri="{FF2B5EF4-FFF2-40B4-BE49-F238E27FC236}">
                <a16:creationId xmlns:a16="http://schemas.microsoft.com/office/drawing/2014/main" id="{5232CEDD-2EEE-CB7F-535F-51B7DDFA68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160" y="1678782"/>
            <a:ext cx="10647680" cy="3500437"/>
          </a:xfrm>
        </p:spPr>
        <p:txBody>
          <a:bodyPr/>
          <a:lstStyle/>
          <a:p>
            <a:r>
              <a:rPr lang="en-US" dirty="0" err="1"/>
              <a:t>Convocação</a:t>
            </a:r>
            <a:r>
              <a:rPr lang="en-US" dirty="0"/>
              <a:t> de </a:t>
            </a:r>
            <a:r>
              <a:rPr lang="en-US" dirty="0" err="1"/>
              <a:t>Exames</a:t>
            </a:r>
            <a:br>
              <a:rPr lang="en-US" dirty="0"/>
            </a:br>
            <a:r>
              <a:rPr lang="pt-BR" dirty="0"/>
              <a:t>NOME DA EMPRESA</a:t>
            </a:r>
            <a:br>
              <a:rPr lang="pt-BR" dirty="0"/>
            </a:br>
            <a:r>
              <a:rPr lang="pt-BR" dirty="0"/>
              <a:t>UNIDADE</a:t>
            </a:r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77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10" name="Gráfico 2">
            <a:extLst>
              <a:ext uri="{FF2B5EF4-FFF2-40B4-BE49-F238E27FC236}">
                <a16:creationId xmlns:a16="http://schemas.microsoft.com/office/drawing/2014/main" id="{B300C0CE-493D-3C14-6C2C-9F7CEBC373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4554599"/>
              </p:ext>
            </p:extLst>
          </p:nvPr>
        </p:nvGraphicFramePr>
        <p:xfrm>
          <a:off x="6096001" y="2795753"/>
          <a:ext cx="5680840" cy="3808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Gráfico 1">
            <a:extLst>
              <a:ext uri="{FF2B5EF4-FFF2-40B4-BE49-F238E27FC236}">
                <a16:creationId xmlns:a16="http://schemas.microsoft.com/office/drawing/2014/main" id="{A4A60656-C823-5D09-FAC4-A5FA52C785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8642097"/>
              </p:ext>
            </p:extLst>
          </p:nvPr>
        </p:nvGraphicFramePr>
        <p:xfrm>
          <a:off x="415158" y="2795753"/>
          <a:ext cx="5680842" cy="38084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" name="CaixaDeTexto 4">
            <a:extLst>
              <a:ext uri="{FF2B5EF4-FFF2-40B4-BE49-F238E27FC236}">
                <a16:creationId xmlns:a16="http://schemas.microsoft.com/office/drawing/2014/main" id="{77E2B1F0-1B6E-C92B-41B5-BCEA8A4B497D}"/>
              </a:ext>
            </a:extLst>
          </p:cNvPr>
          <p:cNvSpPr txBox="1"/>
          <p:nvPr/>
        </p:nvSpPr>
        <p:spPr>
          <a:xfrm>
            <a:off x="9238592" y="1336284"/>
            <a:ext cx="235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123456789</a:t>
            </a:r>
            <a:endParaRPr lang="pt-BR" sz="2400" dirty="0"/>
          </a:p>
        </p:txBody>
      </p:sp>
      <p:sp>
        <p:nvSpPr>
          <p:cNvPr id="8" name="CaixaDeTexto 3">
            <a:extLst>
              <a:ext uri="{FF2B5EF4-FFF2-40B4-BE49-F238E27FC236}">
                <a16:creationId xmlns:a16="http://schemas.microsoft.com/office/drawing/2014/main" id="{C69732A1-DC0A-CCFB-121E-14FDCEF5530F}"/>
              </a:ext>
            </a:extLst>
          </p:cNvPr>
          <p:cNvSpPr txBox="1"/>
          <p:nvPr/>
        </p:nvSpPr>
        <p:spPr>
          <a:xfrm>
            <a:off x="9238593" y="966952"/>
            <a:ext cx="235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de </a:t>
            </a:r>
            <a:r>
              <a:rPr lang="en-US" dirty="0" err="1"/>
              <a:t>Exames</a:t>
            </a:r>
            <a:endParaRPr lang="pt-BR" dirty="0"/>
          </a:p>
        </p:txBody>
      </p:sp>
      <p:sp>
        <p:nvSpPr>
          <p:cNvPr id="11" name="CaixaDeTexto 2">
            <a:extLst>
              <a:ext uri="{FF2B5EF4-FFF2-40B4-BE49-F238E27FC236}">
                <a16:creationId xmlns:a16="http://schemas.microsoft.com/office/drawing/2014/main" id="{A0763751-A9E9-9591-F97C-3AA24E884CCE}"/>
              </a:ext>
            </a:extLst>
          </p:cNvPr>
          <p:cNvSpPr txBox="1"/>
          <p:nvPr/>
        </p:nvSpPr>
        <p:spPr>
          <a:xfrm>
            <a:off x="599090" y="1336284"/>
            <a:ext cx="23543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123456789</a:t>
            </a:r>
            <a:endParaRPr lang="pt-BR" sz="2400" dirty="0"/>
          </a:p>
        </p:txBody>
      </p:sp>
      <p:sp>
        <p:nvSpPr>
          <p:cNvPr id="7" name="CaixaDeTexto 1">
            <a:extLst>
              <a:ext uri="{FF2B5EF4-FFF2-40B4-BE49-F238E27FC236}">
                <a16:creationId xmlns:a16="http://schemas.microsoft.com/office/drawing/2014/main" id="{BD5EAE99-DC02-D86D-30E2-7E3BE12F7A96}"/>
              </a:ext>
            </a:extLst>
          </p:cNvPr>
          <p:cNvSpPr txBox="1"/>
          <p:nvPr/>
        </p:nvSpPr>
        <p:spPr>
          <a:xfrm>
            <a:off x="599090" y="966952"/>
            <a:ext cx="2354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de </a:t>
            </a:r>
            <a:r>
              <a:rPr lang="en-US" dirty="0" err="1"/>
              <a:t>Funcionários</a:t>
            </a:r>
            <a:endParaRPr lang="pt-BR" dirty="0"/>
          </a:p>
        </p:txBody>
      </p:sp>
      <p:pic>
        <p:nvPicPr>
          <p:cNvPr id="14" name="Logo Connect">
            <a:extLst>
              <a:ext uri="{FF2B5EF4-FFF2-40B4-BE49-F238E27FC236}">
                <a16:creationId xmlns:a16="http://schemas.microsoft.com/office/drawing/2014/main" id="{CB06D906-0E41-AF97-BA57-E7604F213C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5" name="Logo GRS" descr="Logotipo">
            <a:extLst>
              <a:ext uri="{FF2B5EF4-FFF2-40B4-BE49-F238E27FC236}">
                <a16:creationId xmlns:a16="http://schemas.microsoft.com/office/drawing/2014/main" id="{F511746D-8320-402B-5AF7-44B9B9536A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47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20953"/>
              </p:ext>
            </p:extLst>
          </p:nvPr>
        </p:nvGraphicFramePr>
        <p:xfrm>
          <a:off x="609598" y="1168378"/>
          <a:ext cx="10972803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21733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957839131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4228439137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vencer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Unidade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Unidade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365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4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6040953"/>
              </p:ext>
            </p:extLst>
          </p:nvPr>
        </p:nvGraphicFramePr>
        <p:xfrm>
          <a:off x="609598" y="1168378"/>
          <a:ext cx="10972803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21733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957839131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4228439137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vencer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Setor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Setor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365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881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7" name="Tabela">
            <a:extLst>
              <a:ext uri="{FF2B5EF4-FFF2-40B4-BE49-F238E27FC236}">
                <a16:creationId xmlns:a16="http://schemas.microsoft.com/office/drawing/2014/main" id="{D5A2C522-8BD6-6B13-2B56-35669C322F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6461844"/>
              </p:ext>
            </p:extLst>
          </p:nvPr>
        </p:nvGraphicFramePr>
        <p:xfrm>
          <a:off x="609598" y="1168378"/>
          <a:ext cx="10972803" cy="51293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421733">
                  <a:extLst>
                    <a:ext uri="{9D8B030D-6E8A-4147-A177-3AD203B41FA5}">
                      <a16:colId xmlns:a16="http://schemas.microsoft.com/office/drawing/2014/main" val="1967820285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456162308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2037266894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957839131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4228439137"/>
                    </a:ext>
                  </a:extLst>
                </a:gridCol>
                <a:gridCol w="710214">
                  <a:extLst>
                    <a:ext uri="{9D8B030D-6E8A-4147-A177-3AD203B41FA5}">
                      <a16:colId xmlns:a16="http://schemas.microsoft.com/office/drawing/2014/main" val="3011164118"/>
                    </a:ext>
                  </a:extLst>
                </a:gridCol>
              </a:tblGrid>
              <a:tr h="42474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Exames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vencer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dirty="0" err="1">
                          <a:solidFill>
                            <a:schemeClr val="bg1"/>
                          </a:solidFill>
                        </a:rPr>
                        <a:t>por</a:t>
                      </a: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 Cargo</a:t>
                      </a:r>
                      <a:endParaRPr lang="pt-BR" sz="2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6887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pPr algn="ctr"/>
                      <a:r>
                        <a:rPr lang="en-US" b="1">
                          <a:solidFill>
                            <a:schemeClr val="bg1"/>
                          </a:solidFill>
                        </a:rPr>
                        <a:t>Cargo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90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365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Total</a:t>
                      </a:r>
                      <a:endParaRPr lang="pt-BR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44010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722864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889853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979120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2375658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628725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742801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4817632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21054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0683499"/>
                  </a:ext>
                </a:extLst>
              </a:tr>
              <a:tr h="424740">
                <a:tc>
                  <a:txBody>
                    <a:bodyPr/>
                    <a:lstStyle/>
                    <a:p>
                      <a:endParaRPr lang="pt-B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pt-B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23213"/>
                  </a:ext>
                </a:extLst>
              </a:tr>
            </a:tbl>
          </a:graphicData>
        </a:graphic>
      </p:graphicFrame>
      <p:pic>
        <p:nvPicPr>
          <p:cNvPr id="10" name="Logo Connect">
            <a:extLst>
              <a:ext uri="{FF2B5EF4-FFF2-40B4-BE49-F238E27FC236}">
                <a16:creationId xmlns:a16="http://schemas.microsoft.com/office/drawing/2014/main" id="{5C602814-17AC-362F-926F-DB6726B2F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11" name="Logo GRS" descr="Logotipo">
            <a:extLst>
              <a:ext uri="{FF2B5EF4-FFF2-40B4-BE49-F238E27FC236}">
                <a16:creationId xmlns:a16="http://schemas.microsoft.com/office/drawing/2014/main" id="{00233EA4-785B-DBBA-F774-EA3CA096FB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15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">
            <a:extLst>
              <a:ext uri="{FF2B5EF4-FFF2-40B4-BE49-F238E27FC236}">
                <a16:creationId xmlns:a16="http://schemas.microsoft.com/office/drawing/2014/main" id="{565B879A-0BC7-58C9-582E-D17478B81771}"/>
              </a:ext>
            </a:extLst>
          </p:cNvPr>
          <p:cNvSpPr/>
          <p:nvPr/>
        </p:nvSpPr>
        <p:spPr>
          <a:xfrm>
            <a:off x="415159" y="861848"/>
            <a:ext cx="11361683" cy="5742401"/>
          </a:xfrm>
          <a:prstGeom prst="rect">
            <a:avLst/>
          </a:prstGeom>
          <a:solidFill>
            <a:schemeClr val="bg1">
              <a:alpha val="89804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Logo Connect">
            <a:extLst>
              <a:ext uri="{FF2B5EF4-FFF2-40B4-BE49-F238E27FC236}">
                <a16:creationId xmlns:a16="http://schemas.microsoft.com/office/drawing/2014/main" id="{920DBCF3-D912-001D-8D4E-A04387D4E9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79218" y="193736"/>
            <a:ext cx="1297624" cy="519289"/>
          </a:xfrm>
          <a:prstGeom prst="rect">
            <a:avLst/>
          </a:prstGeom>
        </p:spPr>
      </p:pic>
      <p:pic>
        <p:nvPicPr>
          <p:cNvPr id="4" name="Logo GRS" descr="Logotipo">
            <a:extLst>
              <a:ext uri="{FF2B5EF4-FFF2-40B4-BE49-F238E27FC236}">
                <a16:creationId xmlns:a16="http://schemas.microsoft.com/office/drawing/2014/main" id="{35B6ABC5-0472-5EF8-C86F-029D526D8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58" y="193735"/>
            <a:ext cx="1030364" cy="519289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23A05639-DF8A-D633-B48C-9ACDE3554B7C}"/>
              </a:ext>
            </a:extLst>
          </p:cNvPr>
          <p:cNvSpPr txBox="1"/>
          <p:nvPr/>
        </p:nvSpPr>
        <p:spPr>
          <a:xfrm>
            <a:off x="10967545" y="861848"/>
            <a:ext cx="8092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 1.0.0</a:t>
            </a:r>
            <a:endParaRPr kumimoji="0" lang="pt-BR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" name="Logo GRS" descr="Logotipo">
            <a:extLst>
              <a:ext uri="{FF2B5EF4-FFF2-40B4-BE49-F238E27FC236}">
                <a16:creationId xmlns:a16="http://schemas.microsoft.com/office/drawing/2014/main" id="{503F6943-4B46-0AF0-8CD4-F81C9D5E87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1589" y="2759063"/>
            <a:ext cx="3628284" cy="1828604"/>
          </a:xfrm>
          <a:prstGeom prst="rect">
            <a:avLst/>
          </a:prstGeom>
        </p:spPr>
      </p:pic>
      <p:pic>
        <p:nvPicPr>
          <p:cNvPr id="3" name="Logo Connect">
            <a:extLst>
              <a:ext uri="{FF2B5EF4-FFF2-40B4-BE49-F238E27FC236}">
                <a16:creationId xmlns:a16="http://schemas.microsoft.com/office/drawing/2014/main" id="{A44A32AD-30A3-28CC-0C39-DB186279C9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22734" y="2837766"/>
            <a:ext cx="4176000" cy="1671199"/>
          </a:xfrm>
          <a:prstGeom prst="rect">
            <a:avLst/>
          </a:prstGeom>
        </p:spPr>
      </p:pic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7E09BB9-A50A-D556-6F8C-6D4A44BC47E0}"/>
              </a:ext>
            </a:extLst>
          </p:cNvPr>
          <p:cNvCxnSpPr>
            <a:cxnSpLocks/>
          </p:cNvCxnSpPr>
          <p:nvPr/>
        </p:nvCxnSpPr>
        <p:spPr>
          <a:xfrm>
            <a:off x="5896303" y="2102069"/>
            <a:ext cx="0" cy="31425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945D8C6C-130E-E9E3-5EF3-9879BC49A0C4}"/>
              </a:ext>
            </a:extLst>
          </p:cNvPr>
          <p:cNvSpPr txBox="1"/>
          <p:nvPr/>
        </p:nvSpPr>
        <p:spPr>
          <a:xfrm>
            <a:off x="4752750" y="5698955"/>
            <a:ext cx="2686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www.grsmanager.com.br</a:t>
            </a:r>
          </a:p>
        </p:txBody>
      </p:sp>
    </p:spTree>
    <p:extLst>
      <p:ext uri="{BB962C8B-B14F-4D97-AF65-F5344CB8AC3E}">
        <p14:creationId xmlns:p14="http://schemas.microsoft.com/office/powerpoint/2010/main" val="849440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67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Convocação de Exames NOME DA EMPRESA UNIDADE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Convocação de exames</dc:title>
  <dc:creator>Gabriel Santos</dc:creator>
  <cp:lastModifiedBy>Gabriel Santos</cp:lastModifiedBy>
  <cp:revision>35</cp:revision>
  <dcterms:created xsi:type="dcterms:W3CDTF">2022-09-01T20:48:48Z</dcterms:created>
  <dcterms:modified xsi:type="dcterms:W3CDTF">2022-12-13T13:17:29Z</dcterms:modified>
</cp:coreProperties>
</file>