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5" r:id="rId4"/>
    <p:sldId id="263" r:id="rId5"/>
    <p:sldId id="259" r:id="rId6"/>
    <p:sldId id="264" r:id="rId7"/>
    <p:sldId id="262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966"/>
    <a:srgbClr val="E71D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4E5DE-DCF8-41A5-B208-1C4C07CC96A4}" v="33" dt="2022-09-23T19:03:27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antos" userId="98ffa92f-ecf5-4b7b-b436-8f87b5366f8e" providerId="ADAL" clId="{7CD4E5DE-DCF8-41A5-B208-1C4C07CC96A4}"/>
    <pc:docChg chg="undo custSel addSld delSld modSld sldOrd">
      <pc:chgData name="Gabriel Santos" userId="98ffa92f-ecf5-4b7b-b436-8f87b5366f8e" providerId="ADAL" clId="{7CD4E5DE-DCF8-41A5-B208-1C4C07CC96A4}" dt="2022-09-23T19:03:38.062" v="251" actId="207"/>
      <pc:docMkLst>
        <pc:docMk/>
      </pc:docMkLst>
      <pc:sldChg chg="del">
        <pc:chgData name="Gabriel Santos" userId="98ffa92f-ecf5-4b7b-b436-8f87b5366f8e" providerId="ADAL" clId="{7CD4E5DE-DCF8-41A5-B208-1C4C07CC96A4}" dt="2022-09-23T18:56:44.990" v="202" actId="2696"/>
        <pc:sldMkLst>
          <pc:docMk/>
          <pc:sldMk cId="3772634851" sldId="256"/>
        </pc:sldMkLst>
      </pc:sldChg>
      <pc:sldChg chg="addSp delSp modSp del mod">
        <pc:chgData name="Gabriel Santos" userId="98ffa92f-ecf5-4b7b-b436-8f87b5366f8e" providerId="ADAL" clId="{7CD4E5DE-DCF8-41A5-B208-1C4C07CC96A4}" dt="2022-09-23T18:56:44.990" v="202" actId="2696"/>
        <pc:sldMkLst>
          <pc:docMk/>
          <pc:sldMk cId="4009722556" sldId="257"/>
        </pc:sldMkLst>
        <pc:spChg chg="mod">
          <ac:chgData name="Gabriel Santos" userId="98ffa92f-ecf5-4b7b-b436-8f87b5366f8e" providerId="ADAL" clId="{7CD4E5DE-DCF8-41A5-B208-1C4C07CC96A4}" dt="2022-09-23T18:20:34.023" v="45"/>
          <ac:spMkLst>
            <pc:docMk/>
            <pc:sldMk cId="4009722556" sldId="257"/>
            <ac:spMk id="3" creationId="{56ACEA72-274A-5BFF-E5EF-F729723E4815}"/>
          </ac:spMkLst>
        </pc:spChg>
        <pc:spChg chg="mod">
          <ac:chgData name="Gabriel Santos" userId="98ffa92f-ecf5-4b7b-b436-8f87b5366f8e" providerId="ADAL" clId="{7CD4E5DE-DCF8-41A5-B208-1C4C07CC96A4}" dt="2022-09-23T18:20:34.023" v="45"/>
          <ac:spMkLst>
            <pc:docMk/>
            <pc:sldMk cId="4009722556" sldId="257"/>
            <ac:spMk id="4" creationId="{F9F5E29D-3B88-8E5C-3734-C0894E78BA35}"/>
          </ac:spMkLst>
        </pc:spChg>
        <pc:spChg chg="mod">
          <ac:chgData name="Gabriel Santos" userId="98ffa92f-ecf5-4b7b-b436-8f87b5366f8e" providerId="ADAL" clId="{7CD4E5DE-DCF8-41A5-B208-1C4C07CC96A4}" dt="2022-09-23T18:20:34.023" v="45"/>
          <ac:spMkLst>
            <pc:docMk/>
            <pc:sldMk cId="4009722556" sldId="257"/>
            <ac:spMk id="6" creationId="{910C722F-ACF4-407B-3EA4-0CC6E79D32B2}"/>
          </ac:spMkLst>
        </pc:spChg>
        <pc:spChg chg="mod">
          <ac:chgData name="Gabriel Santos" userId="98ffa92f-ecf5-4b7b-b436-8f87b5366f8e" providerId="ADAL" clId="{7CD4E5DE-DCF8-41A5-B208-1C4C07CC96A4}" dt="2022-09-23T18:20:34.023" v="45"/>
          <ac:spMkLst>
            <pc:docMk/>
            <pc:sldMk cId="4009722556" sldId="257"/>
            <ac:spMk id="11" creationId="{5749F5A9-82FA-3685-93C5-A17D1B2BF6D9}"/>
          </ac:spMkLst>
        </pc:spChg>
        <pc:spChg chg="mod">
          <ac:chgData name="Gabriel Santos" userId="98ffa92f-ecf5-4b7b-b436-8f87b5366f8e" providerId="ADAL" clId="{7CD4E5DE-DCF8-41A5-B208-1C4C07CC96A4}" dt="2022-09-23T18:20:34.023" v="45"/>
          <ac:spMkLst>
            <pc:docMk/>
            <pc:sldMk cId="4009722556" sldId="257"/>
            <ac:spMk id="12" creationId="{2B0E6C5A-EF8F-1EC2-FF22-B93B6CEFB91F}"/>
          </ac:spMkLst>
        </pc:spChg>
        <pc:spChg chg="mod">
          <ac:chgData name="Gabriel Santos" userId="98ffa92f-ecf5-4b7b-b436-8f87b5366f8e" providerId="ADAL" clId="{7CD4E5DE-DCF8-41A5-B208-1C4C07CC96A4}" dt="2022-09-23T18:20:29.649" v="44" actId="207"/>
          <ac:spMkLst>
            <pc:docMk/>
            <pc:sldMk cId="4009722556" sldId="257"/>
            <ac:spMk id="76" creationId="{B56CF5A3-086A-117D-31CE-AEB0346D1936}"/>
          </ac:spMkLst>
        </pc:spChg>
        <pc:grpChg chg="add del mod">
          <ac:chgData name="Gabriel Santos" userId="98ffa92f-ecf5-4b7b-b436-8f87b5366f8e" providerId="ADAL" clId="{7CD4E5DE-DCF8-41A5-B208-1C4C07CC96A4}" dt="2022-09-23T18:20:35.744" v="46"/>
          <ac:grpSpMkLst>
            <pc:docMk/>
            <pc:sldMk cId="4009722556" sldId="257"/>
            <ac:grpSpMk id="2" creationId="{6E5ABDD0-1796-FF20-24B5-E49177FFBDC7}"/>
          </ac:grpSpMkLst>
        </pc:grpChg>
        <pc:grpChg chg="mod">
          <ac:chgData name="Gabriel Santos" userId="98ffa92f-ecf5-4b7b-b436-8f87b5366f8e" providerId="ADAL" clId="{7CD4E5DE-DCF8-41A5-B208-1C4C07CC96A4}" dt="2022-09-23T18:20:38.016" v="49" actId="1076"/>
          <ac:grpSpMkLst>
            <pc:docMk/>
            <pc:sldMk cId="4009722556" sldId="257"/>
            <ac:grpSpMk id="97" creationId="{B3DA721E-E538-A5F8-3DE5-657C6E38C19F}"/>
          </ac:grpSpMkLst>
        </pc:grpChg>
        <pc:picChg chg="mod">
          <ac:chgData name="Gabriel Santos" userId="98ffa92f-ecf5-4b7b-b436-8f87b5366f8e" providerId="ADAL" clId="{7CD4E5DE-DCF8-41A5-B208-1C4C07CC96A4}" dt="2022-09-23T18:23:52.075" v="59" actId="1076"/>
          <ac:picMkLst>
            <pc:docMk/>
            <pc:sldMk cId="4009722556" sldId="257"/>
            <ac:picMk id="7" creationId="{2D5D108A-50A8-B21F-AFA6-70EF155BFE4E}"/>
          </ac:picMkLst>
        </pc:picChg>
        <pc:picChg chg="add mod">
          <ac:chgData name="Gabriel Santos" userId="98ffa92f-ecf5-4b7b-b436-8f87b5366f8e" providerId="ADAL" clId="{7CD4E5DE-DCF8-41A5-B208-1C4C07CC96A4}" dt="2022-09-23T18:21:19.560" v="55" actId="1076"/>
          <ac:picMkLst>
            <pc:docMk/>
            <pc:sldMk cId="4009722556" sldId="257"/>
            <ac:picMk id="13" creationId="{BB715986-FFFD-2C1D-9995-33EF4043BAA3}"/>
          </ac:picMkLst>
        </pc:picChg>
        <pc:picChg chg="del mod">
          <ac:chgData name="Gabriel Santos" userId="98ffa92f-ecf5-4b7b-b436-8f87b5366f8e" providerId="ADAL" clId="{7CD4E5DE-DCF8-41A5-B208-1C4C07CC96A4}" dt="2022-09-23T18:20:20.065" v="42" actId="478"/>
          <ac:picMkLst>
            <pc:docMk/>
            <pc:sldMk cId="4009722556" sldId="257"/>
            <ac:picMk id="108" creationId="{B77DC8BE-9340-B502-059B-051691036CDE}"/>
          </ac:picMkLst>
        </pc:picChg>
        <pc:cxnChg chg="mod">
          <ac:chgData name="Gabriel Santos" userId="98ffa92f-ecf5-4b7b-b436-8f87b5366f8e" providerId="ADAL" clId="{7CD4E5DE-DCF8-41A5-B208-1C4C07CC96A4}" dt="2022-09-23T18:20:34.023" v="45"/>
          <ac:cxnSpMkLst>
            <pc:docMk/>
            <pc:sldMk cId="4009722556" sldId="257"/>
            <ac:cxnSpMk id="5" creationId="{948B84DC-FB69-0A3D-5E2D-2F12C7E1DF10}"/>
          </ac:cxnSpMkLst>
        </pc:cxnChg>
        <pc:cxnChg chg="mod">
          <ac:chgData name="Gabriel Santos" userId="98ffa92f-ecf5-4b7b-b436-8f87b5366f8e" providerId="ADAL" clId="{7CD4E5DE-DCF8-41A5-B208-1C4C07CC96A4}" dt="2022-09-23T18:20:34.023" v="45"/>
          <ac:cxnSpMkLst>
            <pc:docMk/>
            <pc:sldMk cId="4009722556" sldId="257"/>
            <ac:cxnSpMk id="8" creationId="{BA510419-239E-C63E-7F6D-3E86D042A45E}"/>
          </ac:cxnSpMkLst>
        </pc:cxnChg>
        <pc:cxnChg chg="mod">
          <ac:chgData name="Gabriel Santos" userId="98ffa92f-ecf5-4b7b-b436-8f87b5366f8e" providerId="ADAL" clId="{7CD4E5DE-DCF8-41A5-B208-1C4C07CC96A4}" dt="2022-09-23T18:20:34.023" v="45"/>
          <ac:cxnSpMkLst>
            <pc:docMk/>
            <pc:sldMk cId="4009722556" sldId="257"/>
            <ac:cxnSpMk id="9" creationId="{858A007C-5688-02AB-E6E7-0088F0DF8C11}"/>
          </ac:cxnSpMkLst>
        </pc:cxnChg>
        <pc:cxnChg chg="mod">
          <ac:chgData name="Gabriel Santos" userId="98ffa92f-ecf5-4b7b-b436-8f87b5366f8e" providerId="ADAL" clId="{7CD4E5DE-DCF8-41A5-B208-1C4C07CC96A4}" dt="2022-09-23T18:20:34.023" v="45"/>
          <ac:cxnSpMkLst>
            <pc:docMk/>
            <pc:sldMk cId="4009722556" sldId="257"/>
            <ac:cxnSpMk id="10" creationId="{D624E5AC-FD66-EB6A-48E0-CFE2FF457F4B}"/>
          </ac:cxnSpMkLst>
        </pc:cxnChg>
        <pc:cxnChg chg="mod">
          <ac:chgData name="Gabriel Santos" userId="98ffa92f-ecf5-4b7b-b436-8f87b5366f8e" providerId="ADAL" clId="{7CD4E5DE-DCF8-41A5-B208-1C4C07CC96A4}" dt="2022-09-23T18:21:02.528" v="54" actId="2085"/>
          <ac:cxnSpMkLst>
            <pc:docMk/>
            <pc:sldMk cId="4009722556" sldId="257"/>
            <ac:cxnSpMk id="57" creationId="{67A7B6F3-BB9A-2F36-8713-395094B92C10}"/>
          </ac:cxnSpMkLst>
        </pc:cxnChg>
      </pc:sldChg>
      <pc:sldChg chg="addSp delSp modSp del mod setBg">
        <pc:chgData name="Gabriel Santos" userId="98ffa92f-ecf5-4b7b-b436-8f87b5366f8e" providerId="ADAL" clId="{7CD4E5DE-DCF8-41A5-B208-1C4C07CC96A4}" dt="2022-09-23T18:56:44.990" v="202" actId="2696"/>
        <pc:sldMkLst>
          <pc:docMk/>
          <pc:sldMk cId="1670197086" sldId="258"/>
        </pc:sldMkLst>
        <pc:spChg chg="add del mod">
          <ac:chgData name="Gabriel Santos" userId="98ffa92f-ecf5-4b7b-b436-8f87b5366f8e" providerId="ADAL" clId="{7CD4E5DE-DCF8-41A5-B208-1C4C07CC96A4}" dt="2022-09-23T18:26:17.386" v="70" actId="478"/>
          <ac:spMkLst>
            <pc:docMk/>
            <pc:sldMk cId="1670197086" sldId="258"/>
            <ac:spMk id="2" creationId="{9E1BB824-0891-FE52-3B5D-8AA935603D46}"/>
          </ac:spMkLst>
        </pc:spChg>
        <pc:spChg chg="add del mod">
          <ac:chgData name="Gabriel Santos" userId="98ffa92f-ecf5-4b7b-b436-8f87b5366f8e" providerId="ADAL" clId="{7CD4E5DE-DCF8-41A5-B208-1C4C07CC96A4}" dt="2022-09-23T18:26:19.991" v="71" actId="478"/>
          <ac:spMkLst>
            <pc:docMk/>
            <pc:sldMk cId="1670197086" sldId="258"/>
            <ac:spMk id="3" creationId="{B0A6FD1C-087B-7201-710B-D80052DB40BA}"/>
          </ac:spMkLst>
        </pc:spChg>
        <pc:picChg chg="add del mod">
          <ac:chgData name="Gabriel Santos" userId="98ffa92f-ecf5-4b7b-b436-8f87b5366f8e" providerId="ADAL" clId="{7CD4E5DE-DCF8-41A5-B208-1C4C07CC96A4}" dt="2022-09-23T18:26:04.963" v="62" actId="478"/>
          <ac:picMkLst>
            <pc:docMk/>
            <pc:sldMk cId="1670197086" sldId="258"/>
            <ac:picMk id="5" creationId="{438B585B-893C-C9C5-6374-2701E9E45011}"/>
          </ac:picMkLst>
        </pc:picChg>
        <pc:picChg chg="add mod">
          <ac:chgData name="Gabriel Santos" userId="98ffa92f-ecf5-4b7b-b436-8f87b5366f8e" providerId="ADAL" clId="{7CD4E5DE-DCF8-41A5-B208-1C4C07CC96A4}" dt="2022-09-23T18:27:03.373" v="86" actId="1076"/>
          <ac:picMkLst>
            <pc:docMk/>
            <pc:sldMk cId="1670197086" sldId="258"/>
            <ac:picMk id="7" creationId="{29296FE3-0D93-6174-7FE3-68959F68BC11}"/>
          </ac:picMkLst>
        </pc:picChg>
        <pc:picChg chg="add mod modCrop">
          <ac:chgData name="Gabriel Santos" userId="98ffa92f-ecf5-4b7b-b436-8f87b5366f8e" providerId="ADAL" clId="{7CD4E5DE-DCF8-41A5-B208-1C4C07CC96A4}" dt="2022-09-23T18:33:56.362" v="95" actId="1076"/>
          <ac:picMkLst>
            <pc:docMk/>
            <pc:sldMk cId="1670197086" sldId="258"/>
            <ac:picMk id="8" creationId="{E0D22CB7-AEF1-5507-D8FE-27A758C38FF9}"/>
          </ac:picMkLst>
        </pc:picChg>
      </pc:sldChg>
      <pc:sldChg chg="addSp delSp modSp add mod ord">
        <pc:chgData name="Gabriel Santos" userId="98ffa92f-ecf5-4b7b-b436-8f87b5366f8e" providerId="ADAL" clId="{7CD4E5DE-DCF8-41A5-B208-1C4C07CC96A4}" dt="2022-09-23T19:03:14.829" v="248"/>
        <pc:sldMkLst>
          <pc:docMk/>
          <pc:sldMk cId="11764576" sldId="259"/>
        </pc:sldMkLst>
        <pc:spChg chg="mod topLvl">
          <ac:chgData name="Gabriel Santos" userId="98ffa92f-ecf5-4b7b-b436-8f87b5366f8e" providerId="ADAL" clId="{7CD4E5DE-DCF8-41A5-B208-1C4C07CC96A4}" dt="2022-09-23T18:57:02.487" v="205" actId="164"/>
          <ac:spMkLst>
            <pc:docMk/>
            <pc:sldMk cId="11764576" sldId="259"/>
            <ac:spMk id="5" creationId="{B6082D9D-D0C8-7C3B-5058-0A82B1437434}"/>
          </ac:spMkLst>
        </pc:spChg>
        <pc:spChg chg="mod topLvl">
          <ac:chgData name="Gabriel Santos" userId="98ffa92f-ecf5-4b7b-b436-8f87b5366f8e" providerId="ADAL" clId="{7CD4E5DE-DCF8-41A5-B208-1C4C07CC96A4}" dt="2022-09-23T18:55:05.222" v="168" actId="164"/>
          <ac:spMkLst>
            <pc:docMk/>
            <pc:sldMk cId="11764576" sldId="259"/>
            <ac:spMk id="6" creationId="{1C9D2C5F-7A80-A830-BC6D-71BC7B685039}"/>
          </ac:spMkLst>
        </pc:spChg>
        <pc:spChg chg="mod topLvl">
          <ac:chgData name="Gabriel Santos" userId="98ffa92f-ecf5-4b7b-b436-8f87b5366f8e" providerId="ADAL" clId="{7CD4E5DE-DCF8-41A5-B208-1C4C07CC96A4}" dt="2022-09-23T18:55:05.222" v="168" actId="164"/>
          <ac:spMkLst>
            <pc:docMk/>
            <pc:sldMk cId="11764576" sldId="259"/>
            <ac:spMk id="9" creationId="{7DA19D50-78E3-DC46-9C39-D2CB243B804E}"/>
          </ac:spMkLst>
        </pc:spChg>
        <pc:spChg chg="mod topLvl">
          <ac:chgData name="Gabriel Santos" userId="98ffa92f-ecf5-4b7b-b436-8f87b5366f8e" providerId="ADAL" clId="{7CD4E5DE-DCF8-41A5-B208-1C4C07CC96A4}" dt="2022-09-23T18:55:05.222" v="168" actId="164"/>
          <ac:spMkLst>
            <pc:docMk/>
            <pc:sldMk cId="11764576" sldId="259"/>
            <ac:spMk id="10" creationId="{A42C7228-7167-9785-B577-77177CD7CB14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1" creationId="{D6B79FF4-2CE5-EA10-44CB-795773F76A92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2" creationId="{2CBF134F-39A9-E945-D5F3-E355651C3F55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3" creationId="{D15FE4D7-10D3-DE69-21BE-B858DECA5340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4" creationId="{442D05BE-D498-3DF7-D25A-96C513F23FAF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5" creationId="{4C0ED7CC-CB43-209E-5CF4-42285C1C7239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6" creationId="{9BCE9D6C-D19F-AD05-83EA-4BED079532D6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7" creationId="{10611D70-6715-D222-CBE9-524DA0FB9EEC}"/>
          </ac:spMkLst>
        </pc:spChg>
        <pc:spChg chg="mod topLvl">
          <ac:chgData name="Gabriel Santos" userId="98ffa92f-ecf5-4b7b-b436-8f87b5366f8e" providerId="ADAL" clId="{7CD4E5DE-DCF8-41A5-B208-1C4C07CC96A4}" dt="2022-09-23T18:55:11.285" v="170" actId="164"/>
          <ac:spMkLst>
            <pc:docMk/>
            <pc:sldMk cId="11764576" sldId="259"/>
            <ac:spMk id="18" creationId="{480928B9-09A0-D954-0629-827F3D6F51AF}"/>
          </ac:spMkLst>
        </pc:spChg>
        <pc:spChg chg="add del mod">
          <ac:chgData name="Gabriel Santos" userId="98ffa92f-ecf5-4b7b-b436-8f87b5366f8e" providerId="ADAL" clId="{7CD4E5DE-DCF8-41A5-B208-1C4C07CC96A4}" dt="2022-09-23T18:49:44.016" v="165" actId="11529"/>
          <ac:spMkLst>
            <pc:docMk/>
            <pc:sldMk cId="11764576" sldId="259"/>
            <ac:spMk id="19" creationId="{FE92CE79-E21E-AC1C-57D0-896ABD60BD51}"/>
          </ac:spMkLst>
        </pc:spChg>
        <pc:spChg chg="add del mod">
          <ac:chgData name="Gabriel Santos" userId="98ffa92f-ecf5-4b7b-b436-8f87b5366f8e" providerId="ADAL" clId="{7CD4E5DE-DCF8-41A5-B208-1C4C07CC96A4}" dt="2022-09-23T18:49:42.724" v="161"/>
          <ac:spMkLst>
            <pc:docMk/>
            <pc:sldMk cId="11764576" sldId="259"/>
            <ac:spMk id="20" creationId="{B60AE1C2-3C32-D381-28F9-74DD2A63CF49}"/>
          </ac:spMkLst>
        </pc:spChg>
        <pc:spChg chg="add del mod">
          <ac:chgData name="Gabriel Santos" userId="98ffa92f-ecf5-4b7b-b436-8f87b5366f8e" providerId="ADAL" clId="{7CD4E5DE-DCF8-41A5-B208-1C4C07CC96A4}" dt="2022-09-23T18:49:42.241" v="159"/>
          <ac:spMkLst>
            <pc:docMk/>
            <pc:sldMk cId="11764576" sldId="259"/>
            <ac:spMk id="21" creationId="{F225DAD1-5F66-1C1E-3F18-E1C9B8F7FF94}"/>
          </ac:spMkLst>
        </pc:spChg>
        <pc:spChg chg="add del mod">
          <ac:chgData name="Gabriel Santos" userId="98ffa92f-ecf5-4b7b-b436-8f87b5366f8e" providerId="ADAL" clId="{7CD4E5DE-DCF8-41A5-B208-1C4C07CC96A4}" dt="2022-09-23T18:49:41.453" v="156"/>
          <ac:spMkLst>
            <pc:docMk/>
            <pc:sldMk cId="11764576" sldId="259"/>
            <ac:spMk id="22" creationId="{A4506CC3-2ADF-68FC-A842-DC88AB0CE85E}"/>
          </ac:spMkLst>
        </pc:spChg>
        <pc:spChg chg="add del mod">
          <ac:chgData name="Gabriel Santos" userId="98ffa92f-ecf5-4b7b-b436-8f87b5366f8e" providerId="ADAL" clId="{7CD4E5DE-DCF8-41A5-B208-1C4C07CC96A4}" dt="2022-09-23T18:56:56.596" v="204" actId="478"/>
          <ac:spMkLst>
            <pc:docMk/>
            <pc:sldMk cId="11764576" sldId="259"/>
            <ac:spMk id="26" creationId="{93D96E74-7181-B8EB-E3E1-1407FB8E61B2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28" creationId="{82885339-1D77-8585-162F-1A53BFC28A66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29" creationId="{258AC404-7AAD-B9E4-E397-1EC7452789E0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0" creationId="{E59424C9-CC15-38DB-7E25-2D81B448549D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2" creationId="{E3A0EE2A-B280-9439-05B6-DE09C82C88B8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3" creationId="{635BC59C-F2A1-EE95-FF30-C3BC61B0760E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4" creationId="{282CAB71-829E-B627-739B-AE16E365B224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5" creationId="{C557F770-A1DD-0BB3-189D-A0DB8FE54D00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6" creationId="{68E5F5B9-8ECD-7A3C-EBDB-F6319DDA38F3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7" creationId="{F4E07214-10BC-42E3-A7B2-E28CBF9C03F9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8" creationId="{FFDA7099-E953-F895-7EF0-970CEDBA1629}"/>
          </ac:spMkLst>
        </pc:spChg>
        <pc:spChg chg="mod">
          <ac:chgData name="Gabriel Santos" userId="98ffa92f-ecf5-4b7b-b436-8f87b5366f8e" providerId="ADAL" clId="{7CD4E5DE-DCF8-41A5-B208-1C4C07CC96A4}" dt="2022-09-23T18:56:30.603" v="196"/>
          <ac:spMkLst>
            <pc:docMk/>
            <pc:sldMk cId="11764576" sldId="259"/>
            <ac:spMk id="39" creationId="{4944308A-6490-CC8B-1DB9-B8D8BB64D197}"/>
          </ac:spMkLst>
        </pc:spChg>
        <pc:grpChg chg="del mod">
          <ac:chgData name="Gabriel Santos" userId="98ffa92f-ecf5-4b7b-b436-8f87b5366f8e" providerId="ADAL" clId="{7CD4E5DE-DCF8-41A5-B208-1C4C07CC96A4}" dt="2022-09-23T18:51:12.091" v="167" actId="165"/>
          <ac:grpSpMkLst>
            <pc:docMk/>
            <pc:sldMk cId="11764576" sldId="259"/>
            <ac:grpSpMk id="4" creationId="{92A79423-C553-5A80-FDE0-63DE5D8A320F}"/>
          </ac:grpSpMkLst>
        </pc:grpChg>
        <pc:grpChg chg="add mod">
          <ac:chgData name="Gabriel Santos" userId="98ffa92f-ecf5-4b7b-b436-8f87b5366f8e" providerId="ADAL" clId="{7CD4E5DE-DCF8-41A5-B208-1C4C07CC96A4}" dt="2022-09-23T18:49:40.084" v="151" actId="164"/>
          <ac:grpSpMkLst>
            <pc:docMk/>
            <pc:sldMk cId="11764576" sldId="259"/>
            <ac:grpSpMk id="23" creationId="{41E546E0-96AA-F240-DE6C-6F42F42B1A02}"/>
          </ac:grpSpMkLst>
        </pc:grpChg>
        <pc:grpChg chg="add mod">
          <ac:chgData name="Gabriel Santos" userId="98ffa92f-ecf5-4b7b-b436-8f87b5366f8e" providerId="ADAL" clId="{7CD4E5DE-DCF8-41A5-B208-1C4C07CC96A4}" dt="2022-09-23T18:57:02.487" v="205" actId="164"/>
          <ac:grpSpMkLst>
            <pc:docMk/>
            <pc:sldMk cId="11764576" sldId="259"/>
            <ac:grpSpMk id="24" creationId="{5689C8E2-732E-118B-342A-76C1BCEE3A7F}"/>
          </ac:grpSpMkLst>
        </pc:grpChg>
        <pc:grpChg chg="add mod">
          <ac:chgData name="Gabriel Santos" userId="98ffa92f-ecf5-4b7b-b436-8f87b5366f8e" providerId="ADAL" clId="{7CD4E5DE-DCF8-41A5-B208-1C4C07CC96A4}" dt="2022-09-23T18:57:02.487" v="205" actId="164"/>
          <ac:grpSpMkLst>
            <pc:docMk/>
            <pc:sldMk cId="11764576" sldId="259"/>
            <ac:grpSpMk id="25" creationId="{00AFAE94-AF3B-7A2E-09BD-BAB1C6ED63D4}"/>
          </ac:grpSpMkLst>
        </pc:grpChg>
        <pc:grpChg chg="add del mod">
          <ac:chgData name="Gabriel Santos" userId="98ffa92f-ecf5-4b7b-b436-8f87b5366f8e" providerId="ADAL" clId="{7CD4E5DE-DCF8-41A5-B208-1C4C07CC96A4}" dt="2022-09-23T18:56:56.596" v="204" actId="478"/>
          <ac:grpSpMkLst>
            <pc:docMk/>
            <pc:sldMk cId="11764576" sldId="259"/>
            <ac:grpSpMk id="27" creationId="{C468D9C8-48F7-ADB0-B93E-8A4713EFF46F}"/>
          </ac:grpSpMkLst>
        </pc:grpChg>
        <pc:grpChg chg="add del mod">
          <ac:chgData name="Gabriel Santos" userId="98ffa92f-ecf5-4b7b-b436-8f87b5366f8e" providerId="ADAL" clId="{7CD4E5DE-DCF8-41A5-B208-1C4C07CC96A4}" dt="2022-09-23T18:56:56.596" v="204" actId="478"/>
          <ac:grpSpMkLst>
            <pc:docMk/>
            <pc:sldMk cId="11764576" sldId="259"/>
            <ac:grpSpMk id="31" creationId="{3F89760F-548F-92DF-2AFA-01258F5F05C0}"/>
          </ac:grpSpMkLst>
        </pc:grpChg>
        <pc:grpChg chg="add mod">
          <ac:chgData name="Gabriel Santos" userId="98ffa92f-ecf5-4b7b-b436-8f87b5366f8e" providerId="ADAL" clId="{7CD4E5DE-DCF8-41A5-B208-1C4C07CC96A4}" dt="2022-09-23T18:57:05.512" v="207" actId="12788"/>
          <ac:grpSpMkLst>
            <pc:docMk/>
            <pc:sldMk cId="11764576" sldId="259"/>
            <ac:grpSpMk id="40" creationId="{857D4AB5-9C87-A9F5-AEE2-6F733331ED13}"/>
          </ac:grpSpMkLst>
        </pc:grpChg>
        <pc:picChg chg="add del mod">
          <ac:chgData name="Gabriel Santos" userId="98ffa92f-ecf5-4b7b-b436-8f87b5366f8e" providerId="ADAL" clId="{7CD4E5DE-DCF8-41A5-B208-1C4C07CC96A4}" dt="2022-09-23T18:47:32.876" v="128" actId="27803"/>
          <ac:picMkLst>
            <pc:docMk/>
            <pc:sldMk cId="11764576" sldId="259"/>
            <ac:picMk id="3" creationId="{7210B1DD-7CC2-EBD4-060B-71F23AC781BB}"/>
          </ac:picMkLst>
        </pc:picChg>
        <pc:picChg chg="del">
          <ac:chgData name="Gabriel Santos" userId="98ffa92f-ecf5-4b7b-b436-8f87b5366f8e" providerId="ADAL" clId="{7CD4E5DE-DCF8-41A5-B208-1C4C07CC96A4}" dt="2022-09-23T18:45:11.284" v="122" actId="478"/>
          <ac:picMkLst>
            <pc:docMk/>
            <pc:sldMk cId="11764576" sldId="259"/>
            <ac:picMk id="7" creationId="{29296FE3-0D93-6174-7FE3-68959F68BC11}"/>
          </ac:picMkLst>
        </pc:picChg>
        <pc:picChg chg="del">
          <ac:chgData name="Gabriel Santos" userId="98ffa92f-ecf5-4b7b-b436-8f87b5366f8e" providerId="ADAL" clId="{7CD4E5DE-DCF8-41A5-B208-1C4C07CC96A4}" dt="2022-09-23T18:45:11.284" v="122" actId="478"/>
          <ac:picMkLst>
            <pc:docMk/>
            <pc:sldMk cId="11764576" sldId="259"/>
            <ac:picMk id="8" creationId="{E0D22CB7-AEF1-5507-D8FE-27A758C38FF9}"/>
          </ac:picMkLst>
        </pc:picChg>
      </pc:sldChg>
      <pc:sldChg chg="addSp delSp modSp new del mod setBg">
        <pc:chgData name="Gabriel Santos" userId="98ffa92f-ecf5-4b7b-b436-8f87b5366f8e" providerId="ADAL" clId="{7CD4E5DE-DCF8-41A5-B208-1C4C07CC96A4}" dt="2022-09-23T18:45:03.865" v="120" actId="2696"/>
        <pc:sldMkLst>
          <pc:docMk/>
          <pc:sldMk cId="1551475977" sldId="259"/>
        </pc:sldMkLst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" creationId="{73EF820B-B904-154D-71AD-2047D450D941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" creationId="{EEFD1003-2815-8A84-E608-3D34B666F322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" creationId="{7588F418-01C8-AFE4-3079-1EF9ABE4232C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9" creationId="{56DC0E3C-3914-6F74-20EF-BC2F28F5E5EF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1" creationId="{388209B1-D8F7-B8C5-E370-B743B60F6DAB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2" creationId="{FBDDC198-5A21-46CE-9033-16055FE733CF}"/>
          </ac:spMkLst>
        </pc:spChg>
        <pc:spChg chg="mod">
          <ac:chgData name="Gabriel Santos" userId="98ffa92f-ecf5-4b7b-b436-8f87b5366f8e" providerId="ADAL" clId="{7CD4E5DE-DCF8-41A5-B208-1C4C07CC96A4}" dt="2022-09-23T18:44:59.316" v="119" actId="1076"/>
          <ac:spMkLst>
            <pc:docMk/>
            <pc:sldMk cId="1551475977" sldId="259"/>
            <ac:spMk id="13" creationId="{745098F6-B67C-1B64-9E81-E74F1188A029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4" creationId="{315E904F-5DC1-09DD-1FE1-81B00F8BC827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7" creationId="{30E71FC9-0D4D-FCB8-AB95-A4A2AC37EF49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8" creationId="{DB9E2D14-1428-674A-CB78-F999CBED6028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9" creationId="{1DC632A9-6A91-23D3-DFB7-39FED871D6C2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20" creationId="{5CEB58F4-A9D1-27CA-03BD-62E4A6B80DDE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35" creationId="{6F2BB55E-81DA-6B05-4D72-684171A959F4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36" creationId="{7875033A-0A84-BC0C-73C1-9AEF5EBA380D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37" creationId="{3739AE53-8D01-1365-751E-8C07EB66000B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44" creationId="{83486B83-F034-916A-FB4F-9DDCAA36F5D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47" creationId="{DE94628D-3E42-DAD3-B6DF-F5A8D48C4155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48" creationId="{FCEF24BB-1091-F674-0700-B191BE856939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49" creationId="{DD27D110-C540-4B90-125B-0467BCC9EEA7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1" creationId="{D685362F-CD45-CE26-14DD-E8BC76B96095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2" creationId="{867942E7-48E1-B199-B8A6-C428FC98AA7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3" creationId="{7F55750D-0A5C-7BB6-46ED-6F888E73EB47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5" creationId="{486E8D6F-D8EA-A166-7F99-FBCAECCE628A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6" creationId="{3636110E-36C5-D8D5-5702-FC9C30586D53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57" creationId="{F1FB1181-2F8D-6E20-42E0-1DD1622D2A93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1" creationId="{86C3899E-DF7E-F8DA-8EA0-9BB37DD511B4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3" creationId="{68B8C42D-EB8C-2236-4D39-D15B2EF0C415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4" creationId="{41DD5804-C55E-ACFE-767A-BC45941EF05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5" creationId="{4E7EEB95-69CA-5901-B6CB-A8A1783F8AA1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7" creationId="{CBF6B132-504D-EEC5-746D-9B1F95FCCA0D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8" creationId="{2C84B226-38F7-0D9B-575C-54EF9F2E172E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69" creationId="{A6E924BB-9AE0-17BB-C732-0378002D328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0" creationId="{84E95423-9640-533B-9CA0-58C63A96C94A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1" creationId="{D0A49D99-C968-4D6D-410E-5AA0F1571EC5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2" creationId="{014499AD-17D2-8BED-058C-194A60712A88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3" creationId="{1BBC4F90-648C-2C27-94DE-1806DA7DF61A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4" creationId="{589DA7A8-DBD5-1FA4-A68D-D0ED294EB614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5" creationId="{FDD70333-6F9D-A017-48B1-D527D01F0C24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6" creationId="{3F73EF6B-3161-A046-81E0-807245B38FAA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7" creationId="{0BD5D57A-8080-FA17-4BEB-8F68A2FF55AC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8" creationId="{C016F46D-720F-F8C1-6821-E16E7BA37CFC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79" creationId="{A473A2E3-7F1E-D2FA-0F97-6301809615BC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0" creationId="{4C5AE8D9-6053-1445-04E9-045E1CEDF820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1" creationId="{304967DB-BE71-B4F0-1B95-ADE943A04D93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2" creationId="{29C48413-B87D-3715-BD7E-A1714F87ED2D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3" creationId="{F5ACCCB7-91B8-E058-6DC1-DAE70094296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4" creationId="{5BF2CC28-F907-C299-EC5E-9C7646CDF36B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5" creationId="{1F7990E8-67EC-D43E-BC22-40985610E735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6" creationId="{513E7382-3D3A-2420-51B4-A4BC3C0E657F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8" creationId="{FAC09053-23B6-7A09-95AE-91186369070B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89" creationId="{FA418D78-2677-8730-3DE6-16FF1DCAAE1D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90" creationId="{6289F61E-71F4-0B2D-2F55-587A249022C0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95" creationId="{E127754A-7DC5-9C4F-1EBD-3C56A3ADAA0A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97" creationId="{40524957-E40D-564C-911C-91C22B161E6E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98" creationId="{5C1AD9BF-E843-E843-4DF2-DAC98A55D844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99" creationId="{EDFACA94-28FE-89A7-6BA4-AE58D1DB9AE0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01" creationId="{872D6A4D-5711-BFFE-291A-86889788D34E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02" creationId="{A387484C-F4CC-2F8D-084F-8968743B98C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03" creationId="{91F2DBA6-AAD4-5D2D-171E-56A4C00F2799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05" creationId="{00C1999F-CBF6-A0C4-4100-A40AC5B60FD0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06" creationId="{4970BBAD-73FF-CF33-E58D-4508F595897A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09" creationId="{2BC49095-4420-6F61-3368-BE503DD97426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10" creationId="{B9F61912-EADB-246B-4B98-6D309C137857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11" creationId="{04F9CAF4-D0A2-6B7D-0240-8CADA94D2464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29" creationId="{CE1427EC-B1AC-C3CB-5190-741485C0D6F5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30" creationId="{20513C8F-D5B3-F91C-3AC3-A681B31CE847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31" creationId="{B5452CD9-87DF-F676-A585-4E1908F4B75F}"/>
          </ac:spMkLst>
        </pc:spChg>
        <pc:spChg chg="mod">
          <ac:chgData name="Gabriel Santos" userId="98ffa92f-ecf5-4b7b-b436-8f87b5366f8e" providerId="ADAL" clId="{7CD4E5DE-DCF8-41A5-B208-1C4C07CC96A4}" dt="2022-09-23T18:44:47.132" v="115" actId="27803"/>
          <ac:spMkLst>
            <pc:docMk/>
            <pc:sldMk cId="1551475977" sldId="259"/>
            <ac:spMk id="132" creationId="{334CA842-CF7D-9189-45BF-229C4F9D9A21}"/>
          </ac:spMkLst>
        </pc:spChg>
        <pc:grpChg chg="mod">
          <ac:chgData name="Gabriel Santos" userId="98ffa92f-ecf5-4b7b-b436-8f87b5366f8e" providerId="ADAL" clId="{7CD4E5DE-DCF8-41A5-B208-1C4C07CC96A4}" dt="2022-09-23T18:44:55.467" v="118" actId="1076"/>
          <ac:grpSpMkLst>
            <pc:docMk/>
            <pc:sldMk cId="1551475977" sldId="259"/>
            <ac:grpSpMk id="4" creationId="{B0590D2F-8E90-5914-88E2-BCD9CBFA0B73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6" creationId="{AF31B03A-B8B6-4227-7D5C-7923DDECB788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0" creationId="{7BF7E283-5A5A-12F7-B903-6ABAA5718D81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22" creationId="{3E59D8E5-91BE-C5A1-BDBD-0FDFB34C9603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27" creationId="{BB71A6EA-B936-FA15-ECE2-7F5EC8712CB0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31" creationId="{0CC6DBD6-5FDC-AFE0-66A2-C22AE3E50ACD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34" creationId="{70B264BA-1177-4E68-E999-08B793388F9E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46" creationId="{67A75624-1646-C5B2-4B21-B2E1E516D5DD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50" creationId="{D38572CD-6941-582A-EE33-168E99DA7DE5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54" creationId="{87EBBAE1-202D-7A92-2AEB-1208D7177D49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58" creationId="{1FF4E67C-1E72-FB4E-1978-7CB0027C4A7A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62" creationId="{FCA48F27-A91D-4976-6A14-5627079471CF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66" creationId="{1CF12EFF-1079-BCDD-E14B-A6A1FC2ECA9F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87" creationId="{F0B33509-F613-B65C-357B-3C74E09BE2A7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91" creationId="{F63C6086-F306-B3DC-DB29-34CD787A474B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94" creationId="{85F420D5-8AF1-AD7C-00F6-19C294D66787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96" creationId="{3E53C62E-D1BF-16BB-56B8-EBA1993263EC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00" creationId="{1086B4E6-AE5D-4383-BBBB-111D96682175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04" creationId="{C77C4E5D-C45C-8600-1B43-A49DA5C38D5F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07" creationId="{C30D6729-F31A-C4F0-F01D-A2FAD96811CD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08" creationId="{D0A96E3D-A666-CFB4-C9E5-E5D34F1204DF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19" creationId="{C2F0CDF1-3D12-121B-96C7-E682241129B0}"/>
          </ac:grpSpMkLst>
        </pc:grpChg>
        <pc:grpChg chg="mod">
          <ac:chgData name="Gabriel Santos" userId="98ffa92f-ecf5-4b7b-b436-8f87b5366f8e" providerId="ADAL" clId="{7CD4E5DE-DCF8-41A5-B208-1C4C07CC96A4}" dt="2022-09-23T18:44:47.132" v="115" actId="27803"/>
          <ac:grpSpMkLst>
            <pc:docMk/>
            <pc:sldMk cId="1551475977" sldId="259"/>
            <ac:grpSpMk id="124" creationId="{087578FD-8EA9-F5E2-F982-5722EDD4F1E4}"/>
          </ac:grpSpMkLst>
        </pc:grpChg>
        <pc:picChg chg="add del mod modCrop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3" creationId="{E65EEA86-7BFD-C1F7-6DDA-021285FA6967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5" creationId="{00B3DEE7-8DFA-C215-8B16-83FD7F437EA9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6" creationId="{D9E90012-1893-7B13-BBFA-7A4B9C63B602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1" creationId="{9D0CD955-0083-FE8F-772D-C30C291ADB77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3" creationId="{739EBE04-0DFD-33B1-E563-ACD1E4B50717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4" creationId="{992CA6C2-F0C9-2FE7-B03A-51656F2CF970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5" creationId="{7B68FB31-644F-A6EC-F2CD-3655A3018232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6" creationId="{CDD8C5E1-9472-1096-F0EF-2FFA90CFCAC6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8" creationId="{DBA9AF39-C01B-E646-ED58-CF8A0EE98C2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29" creationId="{564EF6C5-8602-8C54-0821-0DD602C2925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30" creationId="{06358364-1E6D-2525-2E06-6009CE551295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32" creationId="{415D4D1D-C110-9F2B-1222-0BC32FE6B02C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33" creationId="{00AEA300-5AC3-41B4-5EAD-721803C5C9B3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38" creationId="{9A3A956A-A5E0-6666-C270-44BE42BB338D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39" creationId="{8C80BA0B-D6B4-E7FC-90F4-ECFB2FF8D0E9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40" creationId="{C345EFA3-C7CF-37B0-4276-50C983654C5E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41" creationId="{8DBD6BF3-733A-AA8F-D8C7-449D9AB72133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42" creationId="{495C505C-B4BC-93AD-0735-2CE3613B0E2B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43" creationId="{74DB348B-250B-CD52-B338-AEE27869821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45" creationId="{CC750342-4A76-E64C-A330-0E7FC3AD5516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59" creationId="{39811C7D-D6FE-EB9D-8AE7-BF1EA58D15F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60" creationId="{CAD21E80-D509-53B7-BCE2-B3B4BDDCE74F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92" creationId="{F68333DE-E4E7-C4DB-F8E6-5A38C3E1794E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93" creationId="{9B13BA68-292E-CF3F-7029-0782B4D1635E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2" creationId="{038EC7AA-3738-87B3-8BCA-3690759EFE44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3" creationId="{67FF4A94-3504-9178-76E1-388B8575F27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4" creationId="{F68D2005-0DE9-0793-0E99-0DDC44566FEC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5" creationId="{64F218D9-7CEA-E98E-497B-54E9BABB8440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6" creationId="{80E59C26-B280-952B-74DA-715BB6E1A180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7" creationId="{2B000401-581C-383B-C277-73782B6D7C5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18" creationId="{0FA2329A-D7DD-9137-C94D-69434FE893F3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0" creationId="{2E30C235-8DBC-2F12-17E2-F098A91D12CC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1" creationId="{44423B67-C19E-0389-4131-DBF1B6E8623A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2" creationId="{B31D7C84-B839-78EC-0371-5840C38DC0ED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3" creationId="{8637376F-8EFA-9BF1-29BB-293FF014A107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5" creationId="{FA0CB9FA-0582-90F8-A428-31341DB7D4F5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6" creationId="{3CD8A0D6-C5C3-80A1-1E14-DF2437719FD2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7" creationId="{D6F446B4-E122-A112-6412-A629C72EE018}"/>
          </ac:picMkLst>
        </pc:picChg>
        <pc:picChg chg="mod">
          <ac:chgData name="Gabriel Santos" userId="98ffa92f-ecf5-4b7b-b436-8f87b5366f8e" providerId="ADAL" clId="{7CD4E5DE-DCF8-41A5-B208-1C4C07CC96A4}" dt="2022-09-23T18:44:47.132" v="115" actId="27803"/>
          <ac:picMkLst>
            <pc:docMk/>
            <pc:sldMk cId="1551475977" sldId="259"/>
            <ac:picMk id="128" creationId="{CAE0DC2E-FB9F-0648-5130-B671473E6105}"/>
          </ac:picMkLst>
        </pc:picChg>
      </pc:sldChg>
      <pc:sldChg chg="addSp delSp modSp add mod ord">
        <pc:chgData name="Gabriel Santos" userId="98ffa92f-ecf5-4b7b-b436-8f87b5366f8e" providerId="ADAL" clId="{7CD4E5DE-DCF8-41A5-B208-1C4C07CC96A4}" dt="2022-09-23T19:03:05.320" v="243"/>
        <pc:sldMkLst>
          <pc:docMk/>
          <pc:sldMk cId="1416625395" sldId="260"/>
        </pc:sldMkLst>
        <pc:spChg chg="del">
          <ac:chgData name="Gabriel Santos" userId="98ffa92f-ecf5-4b7b-b436-8f87b5366f8e" providerId="ADAL" clId="{7CD4E5DE-DCF8-41A5-B208-1C4C07CC96A4}" dt="2022-09-23T18:57:11.931" v="208" actId="478"/>
          <ac:spMkLst>
            <pc:docMk/>
            <pc:sldMk cId="1416625395" sldId="260"/>
            <ac:spMk id="5" creationId="{B6082D9D-D0C8-7C3B-5058-0A82B1437434}"/>
          </ac:spMkLst>
        </pc:spChg>
        <pc:spChg chg="del mod">
          <ac:chgData name="Gabriel Santos" userId="98ffa92f-ecf5-4b7b-b436-8f87b5366f8e" providerId="ADAL" clId="{7CD4E5DE-DCF8-41A5-B208-1C4C07CC96A4}" dt="2022-09-23T18:57:47.956" v="218" actId="478"/>
          <ac:spMkLst>
            <pc:docMk/>
            <pc:sldMk cId="1416625395" sldId="260"/>
            <ac:spMk id="26" creationId="{93D96E74-7181-B8EB-E3E1-1407FB8E61B2}"/>
          </ac:spMkLst>
        </pc:spChg>
        <pc:grpChg chg="del">
          <ac:chgData name="Gabriel Santos" userId="98ffa92f-ecf5-4b7b-b436-8f87b5366f8e" providerId="ADAL" clId="{7CD4E5DE-DCF8-41A5-B208-1C4C07CC96A4}" dt="2022-09-23T18:57:11.931" v="208" actId="478"/>
          <ac:grpSpMkLst>
            <pc:docMk/>
            <pc:sldMk cId="1416625395" sldId="260"/>
            <ac:grpSpMk id="24" creationId="{5689C8E2-732E-118B-342A-76C1BCEE3A7F}"/>
          </ac:grpSpMkLst>
        </pc:grpChg>
        <pc:grpChg chg="del">
          <ac:chgData name="Gabriel Santos" userId="98ffa92f-ecf5-4b7b-b436-8f87b5366f8e" providerId="ADAL" clId="{7CD4E5DE-DCF8-41A5-B208-1C4C07CC96A4}" dt="2022-09-23T18:57:11.931" v="208" actId="478"/>
          <ac:grpSpMkLst>
            <pc:docMk/>
            <pc:sldMk cId="1416625395" sldId="260"/>
            <ac:grpSpMk id="25" creationId="{00AFAE94-AF3B-7A2E-09BD-BAB1C6ED63D4}"/>
          </ac:grpSpMkLst>
        </pc:grpChg>
        <pc:grpChg chg="del mod">
          <ac:chgData name="Gabriel Santos" userId="98ffa92f-ecf5-4b7b-b436-8f87b5366f8e" providerId="ADAL" clId="{7CD4E5DE-DCF8-41A5-B208-1C4C07CC96A4}" dt="2022-09-23T18:57:47.956" v="218" actId="478"/>
          <ac:grpSpMkLst>
            <pc:docMk/>
            <pc:sldMk cId="1416625395" sldId="260"/>
            <ac:grpSpMk id="27" creationId="{C468D9C8-48F7-ADB0-B93E-8A4713EFF46F}"/>
          </ac:grpSpMkLst>
        </pc:grpChg>
        <pc:grpChg chg="del mod">
          <ac:chgData name="Gabriel Santos" userId="98ffa92f-ecf5-4b7b-b436-8f87b5366f8e" providerId="ADAL" clId="{7CD4E5DE-DCF8-41A5-B208-1C4C07CC96A4}" dt="2022-09-23T18:57:47.956" v="218" actId="478"/>
          <ac:grpSpMkLst>
            <pc:docMk/>
            <pc:sldMk cId="1416625395" sldId="260"/>
            <ac:grpSpMk id="31" creationId="{3F89760F-548F-92DF-2AFA-01258F5F05C0}"/>
          </ac:grpSpMkLst>
        </pc:grpChg>
        <pc:picChg chg="add mod">
          <ac:chgData name="Gabriel Santos" userId="98ffa92f-ecf5-4b7b-b436-8f87b5366f8e" providerId="ADAL" clId="{7CD4E5DE-DCF8-41A5-B208-1C4C07CC96A4}" dt="2022-09-23T18:58:15.616" v="221" actId="1076"/>
          <ac:picMkLst>
            <pc:docMk/>
            <pc:sldMk cId="1416625395" sldId="260"/>
            <ac:picMk id="3" creationId="{F9B71BB0-D585-BD92-BB08-76BB4FD09F30}"/>
          </ac:picMkLst>
        </pc:picChg>
      </pc:sldChg>
      <pc:sldChg chg="new del ord">
        <pc:chgData name="Gabriel Santos" userId="98ffa92f-ecf5-4b7b-b436-8f87b5366f8e" providerId="ADAL" clId="{7CD4E5DE-DCF8-41A5-B208-1C4C07CC96A4}" dt="2022-09-23T19:01:05.816" v="228" actId="2696"/>
        <pc:sldMkLst>
          <pc:docMk/>
          <pc:sldMk cId="314653084" sldId="261"/>
        </pc:sldMkLst>
      </pc:sldChg>
      <pc:sldChg chg="addSp modSp add mod ord">
        <pc:chgData name="Gabriel Santos" userId="98ffa92f-ecf5-4b7b-b436-8f87b5366f8e" providerId="ADAL" clId="{7CD4E5DE-DCF8-41A5-B208-1C4C07CC96A4}" dt="2022-09-23T19:02:06.184" v="241" actId="207"/>
        <pc:sldMkLst>
          <pc:docMk/>
          <pc:sldMk cId="4112734418" sldId="262"/>
        </pc:sldMkLst>
        <pc:spChg chg="mod">
          <ac:chgData name="Gabriel Santos" userId="98ffa92f-ecf5-4b7b-b436-8f87b5366f8e" providerId="ADAL" clId="{7CD4E5DE-DCF8-41A5-B208-1C4C07CC96A4}" dt="2022-09-23T19:01:39.736" v="239" actId="207"/>
          <ac:spMkLst>
            <pc:docMk/>
            <pc:sldMk cId="4112734418" sldId="262"/>
            <ac:spMk id="5" creationId="{B6082D9D-D0C8-7C3B-5058-0A82B1437434}"/>
          </ac:spMkLst>
        </pc:spChg>
        <pc:spChg chg="mod">
          <ac:chgData name="Gabriel Santos" userId="98ffa92f-ecf5-4b7b-b436-8f87b5366f8e" providerId="ADAL" clId="{7CD4E5DE-DCF8-41A5-B208-1C4C07CC96A4}" dt="2022-09-23T19:02:06.184" v="241" actId="207"/>
          <ac:spMkLst>
            <pc:docMk/>
            <pc:sldMk cId="4112734418" sldId="262"/>
            <ac:spMk id="6" creationId="{1C9D2C5F-7A80-A830-BC6D-71BC7B685039}"/>
          </ac:spMkLst>
        </pc:spChg>
        <pc:spChg chg="mod">
          <ac:chgData name="Gabriel Santos" userId="98ffa92f-ecf5-4b7b-b436-8f87b5366f8e" providerId="ADAL" clId="{7CD4E5DE-DCF8-41A5-B208-1C4C07CC96A4}" dt="2022-09-23T19:02:06.184" v="241" actId="207"/>
          <ac:spMkLst>
            <pc:docMk/>
            <pc:sldMk cId="4112734418" sldId="262"/>
            <ac:spMk id="9" creationId="{7DA19D50-78E3-DC46-9C39-D2CB243B804E}"/>
          </ac:spMkLst>
        </pc:spChg>
        <pc:spChg chg="mod">
          <ac:chgData name="Gabriel Santos" userId="98ffa92f-ecf5-4b7b-b436-8f87b5366f8e" providerId="ADAL" clId="{7CD4E5DE-DCF8-41A5-B208-1C4C07CC96A4}" dt="2022-09-23T19:02:06.184" v="241" actId="207"/>
          <ac:spMkLst>
            <pc:docMk/>
            <pc:sldMk cId="4112734418" sldId="262"/>
            <ac:spMk id="10" creationId="{A42C7228-7167-9785-B577-77177CD7CB14}"/>
          </ac:spMkLst>
        </pc:spChg>
        <pc:grpChg chg="mod">
          <ac:chgData name="Gabriel Santos" userId="98ffa92f-ecf5-4b7b-b436-8f87b5366f8e" providerId="ADAL" clId="{7CD4E5DE-DCF8-41A5-B208-1C4C07CC96A4}" dt="2022-09-23T19:01:10.538" v="229" actId="1076"/>
          <ac:grpSpMkLst>
            <pc:docMk/>
            <pc:sldMk cId="4112734418" sldId="262"/>
            <ac:grpSpMk id="40" creationId="{857D4AB5-9C87-A9F5-AEE2-6F733331ED13}"/>
          </ac:grpSpMkLst>
        </pc:grpChg>
        <pc:picChg chg="add mod modCrop">
          <ac:chgData name="Gabriel Santos" userId="98ffa92f-ecf5-4b7b-b436-8f87b5366f8e" providerId="ADAL" clId="{7CD4E5DE-DCF8-41A5-B208-1C4C07CC96A4}" dt="2022-09-23T19:01:33.006" v="238" actId="1076"/>
          <ac:picMkLst>
            <pc:docMk/>
            <pc:sldMk cId="4112734418" sldId="262"/>
            <ac:picMk id="3" creationId="{26D58C4D-E13B-EF93-4DBA-9F74B2E9A6F2}"/>
          </ac:picMkLst>
        </pc:picChg>
      </pc:sldChg>
      <pc:sldChg chg="delSp modSp add mod ord">
        <pc:chgData name="Gabriel Santos" userId="98ffa92f-ecf5-4b7b-b436-8f87b5366f8e" providerId="ADAL" clId="{7CD4E5DE-DCF8-41A5-B208-1C4C07CC96A4}" dt="2022-09-23T19:03:38.062" v="251" actId="207"/>
        <pc:sldMkLst>
          <pc:docMk/>
          <pc:sldMk cId="3742347142" sldId="263"/>
        </pc:sldMkLst>
        <pc:spChg chg="mod">
          <ac:chgData name="Gabriel Santos" userId="98ffa92f-ecf5-4b7b-b436-8f87b5366f8e" providerId="ADAL" clId="{7CD4E5DE-DCF8-41A5-B208-1C4C07CC96A4}" dt="2022-09-23T19:03:38.062" v="251" actId="207"/>
          <ac:spMkLst>
            <pc:docMk/>
            <pc:sldMk cId="3742347142" sldId="263"/>
            <ac:spMk id="4" creationId="{290AC6F4-CCCB-8BD1-5359-99C7045709B9}"/>
          </ac:spMkLst>
        </pc:spChg>
        <pc:spChg chg="mod">
          <ac:chgData name="Gabriel Santos" userId="98ffa92f-ecf5-4b7b-b436-8f87b5366f8e" providerId="ADAL" clId="{7CD4E5DE-DCF8-41A5-B208-1C4C07CC96A4}" dt="2022-09-23T19:03:34.992" v="250" actId="207"/>
          <ac:spMkLst>
            <pc:docMk/>
            <pc:sldMk cId="3742347142" sldId="263"/>
            <ac:spMk id="5" creationId="{55BE0D0D-98C9-9A62-E73A-6B9CC3ACF2B1}"/>
          </ac:spMkLst>
        </pc:spChg>
        <pc:spChg chg="mod">
          <ac:chgData name="Gabriel Santos" userId="98ffa92f-ecf5-4b7b-b436-8f87b5366f8e" providerId="ADAL" clId="{7CD4E5DE-DCF8-41A5-B208-1C4C07CC96A4}" dt="2022-09-23T19:03:34.992" v="250" actId="207"/>
          <ac:spMkLst>
            <pc:docMk/>
            <pc:sldMk cId="3742347142" sldId="263"/>
            <ac:spMk id="6" creationId="{C051B1C1-E6D4-D3CE-3274-C13E65068F1F}"/>
          </ac:spMkLst>
        </pc:spChg>
        <pc:spChg chg="mod">
          <ac:chgData name="Gabriel Santos" userId="98ffa92f-ecf5-4b7b-b436-8f87b5366f8e" providerId="ADAL" clId="{7CD4E5DE-DCF8-41A5-B208-1C4C07CC96A4}" dt="2022-09-23T19:03:34.992" v="250" actId="207"/>
          <ac:spMkLst>
            <pc:docMk/>
            <pc:sldMk cId="3742347142" sldId="263"/>
            <ac:spMk id="7" creationId="{83DA4F52-83CC-27A5-2F55-97BB694DCBA3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8" creationId="{20C09573-9827-74DE-9E2E-115DA021FCBE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9" creationId="{E2D5BA20-E5F1-D1B5-75F0-5FB0CF07BAFC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10" creationId="{7A04A11A-7737-9958-2BBE-3588D7806875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11" creationId="{D267BC14-9EF5-07AC-D879-16A72AE27768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12" creationId="{F4BCA0E7-AB02-7976-C7EB-C85FA57ADFDC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13" creationId="{BC6EA5F4-773E-21BC-3695-172AC458F734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14" creationId="{A0C0CF19-3E2D-2FFE-1B0E-B987D0585580}"/>
          </ac:spMkLst>
        </pc:spChg>
        <pc:spChg chg="mod">
          <ac:chgData name="Gabriel Santos" userId="98ffa92f-ecf5-4b7b-b436-8f87b5366f8e" providerId="ADAL" clId="{7CD4E5DE-DCF8-41A5-B208-1C4C07CC96A4}" dt="2022-09-23T19:03:27.820" v="249" actId="27803"/>
          <ac:spMkLst>
            <pc:docMk/>
            <pc:sldMk cId="3742347142" sldId="263"/>
            <ac:spMk id="15" creationId="{4CBBE01F-23A5-A861-1618-0B21821E5C7D}"/>
          </ac:spMkLst>
        </pc:spChg>
        <pc:grpChg chg="mod">
          <ac:chgData name="Gabriel Santos" userId="98ffa92f-ecf5-4b7b-b436-8f87b5366f8e" providerId="ADAL" clId="{7CD4E5DE-DCF8-41A5-B208-1C4C07CC96A4}" dt="2022-09-23T19:03:27.820" v="249" actId="27803"/>
          <ac:grpSpMkLst>
            <pc:docMk/>
            <pc:sldMk cId="3742347142" sldId="263"/>
            <ac:grpSpMk id="2" creationId="{2860ACC0-4DB2-512B-3C0F-E56CA9EF0A20}"/>
          </ac:grpSpMkLst>
        </pc:grpChg>
        <pc:picChg chg="del">
          <ac:chgData name="Gabriel Santos" userId="98ffa92f-ecf5-4b7b-b436-8f87b5366f8e" providerId="ADAL" clId="{7CD4E5DE-DCF8-41A5-B208-1C4C07CC96A4}" dt="2022-09-23T19:03:27.820" v="249" actId="27803"/>
          <ac:picMkLst>
            <pc:docMk/>
            <pc:sldMk cId="3742347142" sldId="263"/>
            <ac:picMk id="3" creationId="{F9B71BB0-D585-BD92-BB08-76BB4FD09F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4355-1BD1-6064-7FC6-065EC192A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8C4816-5682-4355-E202-7AEEEB3C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D8BF8-2615-5CB6-8FAF-9495DBD9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24BA7-3F07-803B-5EE8-D445374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56BB8-6615-9056-6E69-D3D84EBD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E9F9-B192-571E-8E5A-BA533925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661841-7524-5179-E2CE-3C0E29BE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723B8-44A2-8823-8EE0-A76B6953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7CF52-270C-FCCF-E2FC-26FB1FFC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77224-3C63-4AD5-A015-2239389B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A6112E-3BC7-F4F5-4F40-37144451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73B020-492E-D41F-BB95-19F3994B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94A91-088F-B572-3BE8-3F806A28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4D945-462E-1BBA-AA02-023FC86F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80708-1504-95A2-F652-3C7B2C4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491E5-8532-B957-E85E-65D9C8EA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B106C-FE1C-2181-B2B5-C55BF0CE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F1415-F937-E88F-E8BF-1417496E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FEA23-CCC9-0E59-47BA-D1E9C7FD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19C48-B95B-1264-5D51-875272BD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146D9-E930-6920-5A50-E50EAB22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B6649-44DA-43C1-6FD7-961930E1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8FD8-EEEB-CED3-775A-1AC29BC7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1AB58-AD98-0551-A5F2-666B3C19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D5572-A5F4-F902-0E6B-8D3877DC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5EC3-5325-24BC-AB09-789E6D7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3EEAF-65CD-10BA-17F6-59DC6C9BF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C93A55-3A04-2B54-96D7-8C0DF205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F67EA-CAD7-F53E-DD27-F7A98ADF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910EA-AB1E-43D0-3DAC-37BF76A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6F07FC-5EBA-F0E9-A165-26DB67D2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4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23966-23FC-8DE0-6116-E4AEF4F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1C045-8CC9-83E7-6939-86ED312C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60F454-5224-99B1-2A46-9A8717E8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9F9976-2BC3-C6AB-ABF2-4A84F875E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9FF9FA-AF56-DAD8-6865-67ABD9418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6D6A68-0808-B736-8018-95E09FD2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5A70FC-CA95-A2F5-844E-DAB771D6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617E75-B96C-1AAF-1141-FB4B34D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9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DE913-6BBD-9CA1-579E-FC201ACE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ED203-94BC-8333-FCA1-EB62EEA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88E5EF-3DE1-AEB7-3C0B-430B3D9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6D3D05-48A6-4103-AB24-CD0244A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1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1B1F4-4713-DBA0-16B7-BED0F2F1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C7DE42-D467-78F9-AAEF-A2A44DFD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D73334-39B5-A28C-E30A-733ABD25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0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6AE2B-8CDB-E455-0644-5B777435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2112E-EF53-2865-B32D-4FBB2879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781868-E279-7DC6-CF04-EA61A823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AF6288-0CDC-EA3C-99DA-54FD4F1A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CE189-C409-2270-FA9F-86E4BA58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6420B-04AE-3E89-8917-7A11BC6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6DED-FE04-775A-737A-E66172C2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18B4D6-A1C6-2E8B-6E66-6D2A04B6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54F61-AD4D-1232-493B-E35AA04C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75704-FBCE-98EE-F9D6-DC7A8F49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9A7B-7658-F92D-B5AC-480FAC81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04ACC-34C1-5E04-7FEC-CF21F82A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1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555F74-28E2-97A6-DA43-1F5B080C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C7EA02-B0FD-017B-2C31-0D477E1A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DBA3A-9867-9C32-ABDF-C536EFA9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0EFC-3A0E-4D57-B69A-33A697AFBAA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BF89D-0EA7-086A-70A3-97DBCA8EF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7FC0E-B592-A274-3159-66996A195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12C1-D116-49B1-B3B6-D1BDAD005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6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9B71BB0-D585-BD92-BB08-76BB4FD0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379" y="2609431"/>
            <a:ext cx="10836166" cy="16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6082D9D-D0C8-7C3B-5058-0A82B1437434}"/>
              </a:ext>
            </a:extLst>
          </p:cNvPr>
          <p:cNvSpPr/>
          <p:nvPr/>
        </p:nvSpPr>
        <p:spPr>
          <a:xfrm flipV="1">
            <a:off x="3846785" y="2449506"/>
            <a:ext cx="1564800" cy="1467579"/>
          </a:xfrm>
          <a:custGeom>
            <a:avLst/>
            <a:gdLst>
              <a:gd name="connsiteX0" fmla="*/ 545628 w 1549584"/>
              <a:gd name="connsiteY0" fmla="*/ 1527065 h 1546218"/>
              <a:gd name="connsiteX1" fmla="*/ 426005 w 1549584"/>
              <a:gd name="connsiteY1" fmla="*/ 1260464 h 1546218"/>
              <a:gd name="connsiteX2" fmla="*/ 421220 w 1549584"/>
              <a:gd name="connsiteY2" fmla="*/ 1112353 h 1546218"/>
              <a:gd name="connsiteX3" fmla="*/ 266188 w 1549584"/>
              <a:gd name="connsiteY3" fmla="*/ 1107575 h 1546218"/>
              <a:gd name="connsiteX4" fmla="*/ 112114 w 1549584"/>
              <a:gd name="connsiteY4" fmla="*/ 1102797 h 1546218"/>
              <a:gd name="connsiteX5" fmla="*/ 74791 w 1549584"/>
              <a:gd name="connsiteY5" fmla="*/ 1073175 h 1546218"/>
              <a:gd name="connsiteX6" fmla="*/ 16415 w 1549584"/>
              <a:gd name="connsiteY6" fmla="*/ 1001508 h 1546218"/>
              <a:gd name="connsiteX7" fmla="*/ -2725 w 1549584"/>
              <a:gd name="connsiteY7" fmla="*/ 758796 h 1546218"/>
              <a:gd name="connsiteX8" fmla="*/ 25985 w 1549584"/>
              <a:gd name="connsiteY8" fmla="*/ 520862 h 1546218"/>
              <a:gd name="connsiteX9" fmla="*/ 92974 w 1549584"/>
              <a:gd name="connsiteY9" fmla="*/ 456840 h 1546218"/>
              <a:gd name="connsiteX10" fmla="*/ 134124 w 1549584"/>
              <a:gd name="connsiteY10" fmla="*/ 429128 h 1546218"/>
              <a:gd name="connsiteX11" fmla="*/ 481510 w 1549584"/>
              <a:gd name="connsiteY11" fmla="*/ 429128 h 1546218"/>
              <a:gd name="connsiteX12" fmla="*/ 827939 w 1549584"/>
              <a:gd name="connsiteY12" fmla="*/ 429128 h 1546218"/>
              <a:gd name="connsiteX13" fmla="*/ 827939 w 1549584"/>
              <a:gd name="connsiteY13" fmla="*/ 711018 h 1546218"/>
              <a:gd name="connsiteX14" fmla="*/ 827939 w 1549584"/>
              <a:gd name="connsiteY14" fmla="*/ 992908 h 1546218"/>
              <a:gd name="connsiteX15" fmla="*/ 1103551 w 1549584"/>
              <a:gd name="connsiteY15" fmla="*/ 992908 h 1546218"/>
              <a:gd name="connsiteX16" fmla="*/ 1380120 w 1549584"/>
              <a:gd name="connsiteY16" fmla="*/ 992908 h 1546218"/>
              <a:gd name="connsiteX17" fmla="*/ 1400217 w 1549584"/>
              <a:gd name="connsiteY17" fmla="*/ 970930 h 1546218"/>
              <a:gd name="connsiteX18" fmla="*/ 1421270 w 1549584"/>
              <a:gd name="connsiteY18" fmla="*/ 772174 h 1546218"/>
              <a:gd name="connsiteX19" fmla="*/ 1408829 w 1549584"/>
              <a:gd name="connsiteY19" fmla="*/ 581062 h 1546218"/>
              <a:gd name="connsiteX20" fmla="*/ 1178196 w 1549584"/>
              <a:gd name="connsiteY20" fmla="*/ 543795 h 1546218"/>
              <a:gd name="connsiteX21" fmla="*/ 1000197 w 1549584"/>
              <a:gd name="connsiteY21" fmla="*/ 543795 h 1546218"/>
              <a:gd name="connsiteX22" fmla="*/ 1000197 w 1549584"/>
              <a:gd name="connsiteY22" fmla="*/ 379439 h 1546218"/>
              <a:gd name="connsiteX23" fmla="*/ 947562 w 1549584"/>
              <a:gd name="connsiteY23" fmla="*/ 127172 h 1546218"/>
              <a:gd name="connsiteX24" fmla="*/ 598262 w 1549584"/>
              <a:gd name="connsiteY24" fmla="*/ 124305 h 1546218"/>
              <a:gd name="connsiteX25" fmla="*/ 540843 w 1549584"/>
              <a:gd name="connsiteY25" fmla="*/ 257128 h 1546218"/>
              <a:gd name="connsiteX26" fmla="*/ 540843 w 1549584"/>
              <a:gd name="connsiteY26" fmla="*/ 314461 h 1546218"/>
              <a:gd name="connsiteX27" fmla="*/ 482467 w 1549584"/>
              <a:gd name="connsiteY27" fmla="*/ 314461 h 1546218"/>
              <a:gd name="connsiteX28" fmla="*/ 423134 w 1549584"/>
              <a:gd name="connsiteY28" fmla="*/ 314461 h 1546218"/>
              <a:gd name="connsiteX29" fmla="*/ 428876 w 1549584"/>
              <a:gd name="connsiteY29" fmla="*/ 218906 h 1546218"/>
              <a:gd name="connsiteX30" fmla="*/ 455672 w 1549584"/>
              <a:gd name="connsiteY30" fmla="*/ 92772 h 1546218"/>
              <a:gd name="connsiteX31" fmla="*/ 545628 w 1549584"/>
              <a:gd name="connsiteY31" fmla="*/ 18238 h 1546218"/>
              <a:gd name="connsiteX32" fmla="*/ 760950 w 1549584"/>
              <a:gd name="connsiteY32" fmla="*/ -873 h 1546218"/>
              <a:gd name="connsiteX33" fmla="*/ 975315 w 1549584"/>
              <a:gd name="connsiteY33" fmla="*/ 9638 h 1546218"/>
              <a:gd name="connsiteX34" fmla="*/ 1103551 w 1549584"/>
              <a:gd name="connsiteY34" fmla="*/ 138639 h 1546218"/>
              <a:gd name="connsiteX35" fmla="*/ 1115035 w 1549584"/>
              <a:gd name="connsiteY35" fmla="*/ 303950 h 1546218"/>
              <a:gd name="connsiteX36" fmla="*/ 1115035 w 1549584"/>
              <a:gd name="connsiteY36" fmla="*/ 429128 h 1546218"/>
              <a:gd name="connsiteX37" fmla="*/ 1252841 w 1549584"/>
              <a:gd name="connsiteY37" fmla="*/ 429128 h 1546218"/>
              <a:gd name="connsiteX38" fmla="*/ 1413614 w 1549584"/>
              <a:gd name="connsiteY38" fmla="*/ 437728 h 1546218"/>
              <a:gd name="connsiteX39" fmla="*/ 1475819 w 1549584"/>
              <a:gd name="connsiteY39" fmla="*/ 483595 h 1546218"/>
              <a:gd name="connsiteX40" fmla="*/ 1545678 w 1549584"/>
              <a:gd name="connsiteY40" fmla="*/ 773129 h 1546218"/>
              <a:gd name="connsiteX41" fmla="*/ 1448066 w 1549584"/>
              <a:gd name="connsiteY41" fmla="*/ 1085597 h 1546218"/>
              <a:gd name="connsiteX42" fmla="*/ 1417442 w 1549584"/>
              <a:gd name="connsiteY42" fmla="*/ 1107575 h 1546218"/>
              <a:gd name="connsiteX43" fmla="*/ 1065272 w 1549584"/>
              <a:gd name="connsiteY43" fmla="*/ 1107575 h 1546218"/>
              <a:gd name="connsiteX44" fmla="*/ 713101 w 1549584"/>
              <a:gd name="connsiteY44" fmla="*/ 1107575 h 1546218"/>
              <a:gd name="connsiteX45" fmla="*/ 711187 w 1549584"/>
              <a:gd name="connsiteY45" fmla="*/ 828552 h 1546218"/>
              <a:gd name="connsiteX46" fmla="*/ 708316 w 1549584"/>
              <a:gd name="connsiteY46" fmla="*/ 548573 h 1546218"/>
              <a:gd name="connsiteX47" fmla="*/ 438446 w 1549584"/>
              <a:gd name="connsiteY47" fmla="*/ 545707 h 1546218"/>
              <a:gd name="connsiteX48" fmla="*/ 169533 w 1549584"/>
              <a:gd name="connsiteY48" fmla="*/ 543795 h 1546218"/>
              <a:gd name="connsiteX49" fmla="*/ 139866 w 1549584"/>
              <a:gd name="connsiteY49" fmla="*/ 573418 h 1546218"/>
              <a:gd name="connsiteX50" fmla="*/ 110200 w 1549584"/>
              <a:gd name="connsiteY50" fmla="*/ 603040 h 1546218"/>
              <a:gd name="connsiteX51" fmla="*/ 110200 w 1549584"/>
              <a:gd name="connsiteY51" fmla="*/ 768352 h 1546218"/>
              <a:gd name="connsiteX52" fmla="*/ 135081 w 1549584"/>
              <a:gd name="connsiteY52" fmla="*/ 963286 h 1546218"/>
              <a:gd name="connsiteX53" fmla="*/ 159963 w 1549584"/>
              <a:gd name="connsiteY53" fmla="*/ 992908 h 1546218"/>
              <a:gd name="connsiteX54" fmla="*/ 350403 w 1549584"/>
              <a:gd name="connsiteY54" fmla="*/ 992908 h 1546218"/>
              <a:gd name="connsiteX55" fmla="*/ 540843 w 1549584"/>
              <a:gd name="connsiteY55" fmla="*/ 992908 h 1546218"/>
              <a:gd name="connsiteX56" fmla="*/ 540843 w 1549584"/>
              <a:gd name="connsiteY56" fmla="*/ 1168731 h 1546218"/>
              <a:gd name="connsiteX57" fmla="*/ 550413 w 1549584"/>
              <a:gd name="connsiteY57" fmla="*/ 1372265 h 1546218"/>
              <a:gd name="connsiteX58" fmla="*/ 776262 w 1549584"/>
              <a:gd name="connsiteY58" fmla="*/ 1427687 h 1546218"/>
              <a:gd name="connsiteX59" fmla="*/ 942777 w 1549584"/>
              <a:gd name="connsiteY59" fmla="*/ 1427687 h 1546218"/>
              <a:gd name="connsiteX60" fmla="*/ 967659 w 1549584"/>
              <a:gd name="connsiteY60" fmla="*/ 1401887 h 1546218"/>
              <a:gd name="connsiteX61" fmla="*/ 998283 w 1549584"/>
              <a:gd name="connsiteY61" fmla="*/ 1304420 h 1546218"/>
              <a:gd name="connsiteX62" fmla="*/ 1003067 w 1549584"/>
              <a:gd name="connsiteY62" fmla="*/ 1231798 h 1546218"/>
              <a:gd name="connsiteX63" fmla="*/ 1060487 w 1549584"/>
              <a:gd name="connsiteY63" fmla="*/ 1231798 h 1546218"/>
              <a:gd name="connsiteX64" fmla="*/ 1116949 w 1549584"/>
              <a:gd name="connsiteY64" fmla="*/ 1231798 h 1546218"/>
              <a:gd name="connsiteX65" fmla="*/ 1113121 w 1549584"/>
              <a:gd name="connsiteY65" fmla="*/ 1317798 h 1546218"/>
              <a:gd name="connsiteX66" fmla="*/ 1080583 w 1549584"/>
              <a:gd name="connsiteY66" fmla="*/ 1443932 h 1546218"/>
              <a:gd name="connsiteX67" fmla="*/ 1010723 w 1549584"/>
              <a:gd name="connsiteY67" fmla="*/ 1513687 h 1546218"/>
              <a:gd name="connsiteX68" fmla="*/ 969573 w 1549584"/>
              <a:gd name="connsiteY68" fmla="*/ 1542354 h 1546218"/>
              <a:gd name="connsiteX69" fmla="*/ 777219 w 1549584"/>
              <a:gd name="connsiteY69" fmla="*/ 1544265 h 1546218"/>
              <a:gd name="connsiteX70" fmla="*/ 545628 w 1549584"/>
              <a:gd name="connsiteY70" fmla="*/ 1527065 h 154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49584" h="1546218">
                <a:moveTo>
                  <a:pt x="545628" y="1527065"/>
                </a:moveTo>
                <a:cubicBezTo>
                  <a:pt x="446102" y="1474509"/>
                  <a:pt x="432704" y="1445843"/>
                  <a:pt x="426005" y="1260464"/>
                </a:cubicBezTo>
                <a:lnTo>
                  <a:pt x="421220" y="1112353"/>
                </a:lnTo>
                <a:lnTo>
                  <a:pt x="266188" y="1107575"/>
                </a:lnTo>
                <a:lnTo>
                  <a:pt x="112114" y="1102797"/>
                </a:lnTo>
                <a:lnTo>
                  <a:pt x="74791" y="1073175"/>
                </a:lnTo>
                <a:cubicBezTo>
                  <a:pt x="54694" y="1057886"/>
                  <a:pt x="28856" y="1025397"/>
                  <a:pt x="16415" y="1001508"/>
                </a:cubicBezTo>
                <a:cubicBezTo>
                  <a:pt x="-4639" y="961375"/>
                  <a:pt x="-5596" y="951819"/>
                  <a:pt x="-2725" y="758796"/>
                </a:cubicBezTo>
                <a:cubicBezTo>
                  <a:pt x="146" y="559084"/>
                  <a:pt x="146" y="558129"/>
                  <a:pt x="25985" y="520862"/>
                </a:cubicBezTo>
                <a:cubicBezTo>
                  <a:pt x="40340" y="500795"/>
                  <a:pt x="70006" y="472129"/>
                  <a:pt x="92974" y="456840"/>
                </a:cubicBezTo>
                <a:lnTo>
                  <a:pt x="134124" y="429128"/>
                </a:lnTo>
                <a:lnTo>
                  <a:pt x="481510" y="429128"/>
                </a:lnTo>
                <a:lnTo>
                  <a:pt x="827939" y="429128"/>
                </a:lnTo>
                <a:lnTo>
                  <a:pt x="827939" y="711018"/>
                </a:lnTo>
                <a:lnTo>
                  <a:pt x="827939" y="992908"/>
                </a:lnTo>
                <a:lnTo>
                  <a:pt x="1103551" y="992908"/>
                </a:lnTo>
                <a:lnTo>
                  <a:pt x="1380120" y="992908"/>
                </a:lnTo>
                <a:lnTo>
                  <a:pt x="1400217" y="970930"/>
                </a:lnTo>
                <a:cubicBezTo>
                  <a:pt x="1420313" y="949908"/>
                  <a:pt x="1421270" y="940352"/>
                  <a:pt x="1421270" y="772174"/>
                </a:cubicBezTo>
                <a:cubicBezTo>
                  <a:pt x="1420313" y="648907"/>
                  <a:pt x="1417442" y="591573"/>
                  <a:pt x="1408829" y="581062"/>
                </a:cubicBezTo>
                <a:cubicBezTo>
                  <a:pt x="1383948" y="547618"/>
                  <a:pt x="1357152" y="543795"/>
                  <a:pt x="1178196" y="543795"/>
                </a:cubicBezTo>
                <a:lnTo>
                  <a:pt x="1000197" y="543795"/>
                </a:lnTo>
                <a:lnTo>
                  <a:pt x="1000197" y="379439"/>
                </a:lnTo>
                <a:cubicBezTo>
                  <a:pt x="1000197" y="181639"/>
                  <a:pt x="992541" y="146283"/>
                  <a:pt x="947562" y="127172"/>
                </a:cubicBezTo>
                <a:cubicBezTo>
                  <a:pt x="906412" y="109972"/>
                  <a:pt x="645155" y="108061"/>
                  <a:pt x="598262" y="124305"/>
                </a:cubicBezTo>
                <a:cubicBezTo>
                  <a:pt x="559026" y="138639"/>
                  <a:pt x="540843" y="179728"/>
                  <a:pt x="540843" y="257128"/>
                </a:cubicBezTo>
                <a:lnTo>
                  <a:pt x="540843" y="314461"/>
                </a:lnTo>
                <a:lnTo>
                  <a:pt x="482467" y="314461"/>
                </a:lnTo>
                <a:lnTo>
                  <a:pt x="423134" y="314461"/>
                </a:lnTo>
                <a:lnTo>
                  <a:pt x="428876" y="218906"/>
                </a:lnTo>
                <a:cubicBezTo>
                  <a:pt x="432704" y="140550"/>
                  <a:pt x="437489" y="118572"/>
                  <a:pt x="455672" y="92772"/>
                </a:cubicBezTo>
                <a:cubicBezTo>
                  <a:pt x="484381" y="52638"/>
                  <a:pt x="498736" y="40216"/>
                  <a:pt x="545628" y="18238"/>
                </a:cubicBezTo>
                <a:cubicBezTo>
                  <a:pt x="579123" y="1994"/>
                  <a:pt x="605918" y="-873"/>
                  <a:pt x="760950" y="-873"/>
                </a:cubicBezTo>
                <a:cubicBezTo>
                  <a:pt x="858563" y="-873"/>
                  <a:pt x="954261" y="3905"/>
                  <a:pt x="975315" y="9638"/>
                </a:cubicBezTo>
                <a:cubicBezTo>
                  <a:pt x="1023164" y="23016"/>
                  <a:pt x="1088239" y="87994"/>
                  <a:pt x="1103551" y="138639"/>
                </a:cubicBezTo>
                <a:cubicBezTo>
                  <a:pt x="1110250" y="161572"/>
                  <a:pt x="1115035" y="232283"/>
                  <a:pt x="1115035" y="303950"/>
                </a:cubicBezTo>
                <a:lnTo>
                  <a:pt x="1115035" y="429128"/>
                </a:lnTo>
                <a:lnTo>
                  <a:pt x="1252841" y="429128"/>
                </a:lnTo>
                <a:cubicBezTo>
                  <a:pt x="1329400" y="429128"/>
                  <a:pt x="1401174" y="432951"/>
                  <a:pt x="1413614" y="437728"/>
                </a:cubicBezTo>
                <a:cubicBezTo>
                  <a:pt x="1427012" y="442506"/>
                  <a:pt x="1454765" y="462573"/>
                  <a:pt x="1475819" y="483595"/>
                </a:cubicBezTo>
                <a:cubicBezTo>
                  <a:pt x="1533238" y="537107"/>
                  <a:pt x="1545678" y="588707"/>
                  <a:pt x="1545678" y="773129"/>
                </a:cubicBezTo>
                <a:cubicBezTo>
                  <a:pt x="1545678" y="972841"/>
                  <a:pt x="1529410" y="1025397"/>
                  <a:pt x="1448066" y="1085597"/>
                </a:cubicBezTo>
                <a:lnTo>
                  <a:pt x="1417442" y="1107575"/>
                </a:lnTo>
                <a:lnTo>
                  <a:pt x="1065272" y="1107575"/>
                </a:lnTo>
                <a:lnTo>
                  <a:pt x="713101" y="1107575"/>
                </a:lnTo>
                <a:lnTo>
                  <a:pt x="711187" y="828552"/>
                </a:lnTo>
                <a:lnTo>
                  <a:pt x="708316" y="548573"/>
                </a:lnTo>
                <a:lnTo>
                  <a:pt x="438446" y="545707"/>
                </a:lnTo>
                <a:lnTo>
                  <a:pt x="169533" y="543795"/>
                </a:lnTo>
                <a:lnTo>
                  <a:pt x="139866" y="573418"/>
                </a:lnTo>
                <a:lnTo>
                  <a:pt x="110200" y="603040"/>
                </a:lnTo>
                <a:lnTo>
                  <a:pt x="110200" y="768352"/>
                </a:lnTo>
                <a:cubicBezTo>
                  <a:pt x="110200" y="932708"/>
                  <a:pt x="110200" y="934619"/>
                  <a:pt x="135081" y="963286"/>
                </a:cubicBezTo>
                <a:lnTo>
                  <a:pt x="159963" y="992908"/>
                </a:lnTo>
                <a:lnTo>
                  <a:pt x="350403" y="992908"/>
                </a:lnTo>
                <a:lnTo>
                  <a:pt x="540843" y="992908"/>
                </a:lnTo>
                <a:lnTo>
                  <a:pt x="540843" y="1168731"/>
                </a:lnTo>
                <a:cubicBezTo>
                  <a:pt x="540843" y="1266198"/>
                  <a:pt x="545628" y="1356020"/>
                  <a:pt x="550413" y="1372265"/>
                </a:cubicBezTo>
                <a:cubicBezTo>
                  <a:pt x="567639" y="1421954"/>
                  <a:pt x="592521" y="1427687"/>
                  <a:pt x="776262" y="1427687"/>
                </a:cubicBezTo>
                <a:lnTo>
                  <a:pt x="942777" y="1427687"/>
                </a:lnTo>
                <a:lnTo>
                  <a:pt x="967659" y="1401887"/>
                </a:lnTo>
                <a:cubicBezTo>
                  <a:pt x="989670" y="1379909"/>
                  <a:pt x="994455" y="1366531"/>
                  <a:pt x="998283" y="1304420"/>
                </a:cubicBezTo>
                <a:lnTo>
                  <a:pt x="1003067" y="1231798"/>
                </a:lnTo>
                <a:lnTo>
                  <a:pt x="1060487" y="1231798"/>
                </a:lnTo>
                <a:lnTo>
                  <a:pt x="1116949" y="1231798"/>
                </a:lnTo>
                <a:lnTo>
                  <a:pt x="1113121" y="1317798"/>
                </a:lnTo>
                <a:cubicBezTo>
                  <a:pt x="1109293" y="1394243"/>
                  <a:pt x="1106422" y="1408576"/>
                  <a:pt x="1080583" y="1443932"/>
                </a:cubicBezTo>
                <a:cubicBezTo>
                  <a:pt x="1065272" y="1465909"/>
                  <a:pt x="1033691" y="1497443"/>
                  <a:pt x="1010723" y="1513687"/>
                </a:cubicBezTo>
                <a:lnTo>
                  <a:pt x="969573" y="1542354"/>
                </a:lnTo>
                <a:lnTo>
                  <a:pt x="777219" y="1544265"/>
                </a:lnTo>
                <a:cubicBezTo>
                  <a:pt x="597305" y="1547132"/>
                  <a:pt x="581037" y="1545221"/>
                  <a:pt x="545628" y="1527065"/>
                </a:cubicBezTo>
                <a:close/>
              </a:path>
            </a:pathLst>
          </a:custGeom>
          <a:solidFill>
            <a:schemeClr val="tx1"/>
          </a:solidFill>
          <a:ln w="9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66D51E-704C-3773-21B5-1F8BA4BD4536}"/>
              </a:ext>
            </a:extLst>
          </p:cNvPr>
          <p:cNvSpPr txBox="1"/>
          <p:nvPr/>
        </p:nvSpPr>
        <p:spPr>
          <a:xfrm>
            <a:off x="599082" y="2449506"/>
            <a:ext cx="3489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0" b="1" spc="60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GRS</a:t>
            </a:r>
            <a:endParaRPr lang="pt-BR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5B525A-EBE4-F97E-39CF-788A25185EDB}"/>
              </a:ext>
            </a:extLst>
          </p:cNvPr>
          <p:cNvSpPr txBox="1"/>
          <p:nvPr/>
        </p:nvSpPr>
        <p:spPr>
          <a:xfrm>
            <a:off x="5096274" y="2429081"/>
            <a:ext cx="6853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0" b="1" spc="600"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CONNECT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89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E598E0-70A9-BB31-0BE7-4A8480F0BC3C}"/>
              </a:ext>
            </a:extLst>
          </p:cNvPr>
          <p:cNvGrpSpPr/>
          <p:nvPr/>
        </p:nvGrpSpPr>
        <p:grpSpPr>
          <a:xfrm>
            <a:off x="1038892" y="2738412"/>
            <a:ext cx="10516286" cy="1374268"/>
            <a:chOff x="1038892" y="2738412"/>
            <a:chExt cx="10516286" cy="1374268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E8D132E1-07CE-EA98-298F-0E20C5DDA6EE}"/>
                </a:ext>
              </a:extLst>
            </p:cNvPr>
            <p:cNvSpPr/>
            <p:nvPr/>
          </p:nvSpPr>
          <p:spPr>
            <a:xfrm flipV="1">
              <a:off x="3896515" y="2738412"/>
              <a:ext cx="1377260" cy="1374268"/>
            </a:xfrm>
            <a:custGeom>
              <a:avLst/>
              <a:gdLst>
                <a:gd name="connsiteX0" fmla="*/ 484516 w 1377260"/>
                <a:gd name="connsiteY0" fmla="*/ 1357148 h 1374268"/>
                <a:gd name="connsiteX1" fmla="*/ 378196 w 1377260"/>
                <a:gd name="connsiteY1" fmla="*/ 1120195 h 1374268"/>
                <a:gd name="connsiteX2" fmla="*/ 373943 w 1377260"/>
                <a:gd name="connsiteY2" fmla="*/ 988554 h 1374268"/>
                <a:gd name="connsiteX3" fmla="*/ 236152 w 1377260"/>
                <a:gd name="connsiteY3" fmla="*/ 984308 h 1374268"/>
                <a:gd name="connsiteX4" fmla="*/ 99211 w 1377260"/>
                <a:gd name="connsiteY4" fmla="*/ 980061 h 1374268"/>
                <a:gd name="connsiteX5" fmla="*/ 66039 w 1377260"/>
                <a:gd name="connsiteY5" fmla="*/ 953733 h 1374268"/>
                <a:gd name="connsiteX6" fmla="*/ 14155 w 1377260"/>
                <a:gd name="connsiteY6" fmla="*/ 890036 h 1374268"/>
                <a:gd name="connsiteX7" fmla="*/ -2856 w 1377260"/>
                <a:gd name="connsiteY7" fmla="*/ 674316 h 1374268"/>
                <a:gd name="connsiteX8" fmla="*/ 22661 w 1377260"/>
                <a:gd name="connsiteY8" fmla="*/ 462841 h 1374268"/>
                <a:gd name="connsiteX9" fmla="*/ 82200 w 1377260"/>
                <a:gd name="connsiteY9" fmla="*/ 405939 h 1374268"/>
                <a:gd name="connsiteX10" fmla="*/ 118774 w 1377260"/>
                <a:gd name="connsiteY10" fmla="*/ 381309 h 1374268"/>
                <a:gd name="connsiteX11" fmla="*/ 427529 w 1377260"/>
                <a:gd name="connsiteY11" fmla="*/ 381309 h 1374268"/>
                <a:gd name="connsiteX12" fmla="*/ 735432 w 1377260"/>
                <a:gd name="connsiteY12" fmla="*/ 381309 h 1374268"/>
                <a:gd name="connsiteX13" fmla="*/ 735432 w 1377260"/>
                <a:gd name="connsiteY13" fmla="*/ 631851 h 1374268"/>
                <a:gd name="connsiteX14" fmla="*/ 735432 w 1377260"/>
                <a:gd name="connsiteY14" fmla="*/ 882393 h 1374268"/>
                <a:gd name="connsiteX15" fmla="*/ 980394 w 1377260"/>
                <a:gd name="connsiteY15" fmla="*/ 882393 h 1374268"/>
                <a:gd name="connsiteX16" fmla="*/ 1226207 w 1377260"/>
                <a:gd name="connsiteY16" fmla="*/ 882393 h 1374268"/>
                <a:gd name="connsiteX17" fmla="*/ 1244069 w 1377260"/>
                <a:gd name="connsiteY17" fmla="*/ 862859 h 1374268"/>
                <a:gd name="connsiteX18" fmla="*/ 1262781 w 1377260"/>
                <a:gd name="connsiteY18" fmla="*/ 686206 h 1374268"/>
                <a:gd name="connsiteX19" fmla="*/ 1251724 w 1377260"/>
                <a:gd name="connsiteY19" fmla="*/ 516347 h 1374268"/>
                <a:gd name="connsiteX20" fmla="*/ 1046738 w 1377260"/>
                <a:gd name="connsiteY20" fmla="*/ 483224 h 1374268"/>
                <a:gd name="connsiteX21" fmla="*/ 888533 w 1377260"/>
                <a:gd name="connsiteY21" fmla="*/ 483224 h 1374268"/>
                <a:gd name="connsiteX22" fmla="*/ 888533 w 1377260"/>
                <a:gd name="connsiteY22" fmla="*/ 337146 h 1374268"/>
                <a:gd name="connsiteX23" fmla="*/ 841752 w 1377260"/>
                <a:gd name="connsiteY23" fmla="*/ 112932 h 1374268"/>
                <a:gd name="connsiteX24" fmla="*/ 531297 w 1377260"/>
                <a:gd name="connsiteY24" fmla="*/ 110385 h 1374268"/>
                <a:gd name="connsiteX25" fmla="*/ 480263 w 1377260"/>
                <a:gd name="connsiteY25" fmla="*/ 228436 h 1374268"/>
                <a:gd name="connsiteX26" fmla="*/ 480263 w 1377260"/>
                <a:gd name="connsiteY26" fmla="*/ 279394 h 1374268"/>
                <a:gd name="connsiteX27" fmla="*/ 428379 w 1377260"/>
                <a:gd name="connsiteY27" fmla="*/ 279394 h 1374268"/>
                <a:gd name="connsiteX28" fmla="*/ 375644 w 1377260"/>
                <a:gd name="connsiteY28" fmla="*/ 279394 h 1374268"/>
                <a:gd name="connsiteX29" fmla="*/ 380748 w 1377260"/>
                <a:gd name="connsiteY29" fmla="*/ 194465 h 1374268"/>
                <a:gd name="connsiteX30" fmla="*/ 404563 w 1377260"/>
                <a:gd name="connsiteY30" fmla="*/ 82358 h 1374268"/>
                <a:gd name="connsiteX31" fmla="*/ 484516 w 1377260"/>
                <a:gd name="connsiteY31" fmla="*/ 16113 h 1374268"/>
                <a:gd name="connsiteX32" fmla="*/ 675893 w 1377260"/>
                <a:gd name="connsiteY32" fmla="*/ -873 h 1374268"/>
                <a:gd name="connsiteX33" fmla="*/ 866419 w 1377260"/>
                <a:gd name="connsiteY33" fmla="*/ 8469 h 1374268"/>
                <a:gd name="connsiteX34" fmla="*/ 980394 w 1377260"/>
                <a:gd name="connsiteY34" fmla="*/ 123124 h 1374268"/>
                <a:gd name="connsiteX35" fmla="*/ 990601 w 1377260"/>
                <a:gd name="connsiteY35" fmla="*/ 270052 h 1374268"/>
                <a:gd name="connsiteX36" fmla="*/ 990601 w 1377260"/>
                <a:gd name="connsiteY36" fmla="*/ 381309 h 1374268"/>
                <a:gd name="connsiteX37" fmla="*/ 1113082 w 1377260"/>
                <a:gd name="connsiteY37" fmla="*/ 381309 h 1374268"/>
                <a:gd name="connsiteX38" fmla="*/ 1255976 w 1377260"/>
                <a:gd name="connsiteY38" fmla="*/ 388953 h 1374268"/>
                <a:gd name="connsiteX39" fmla="*/ 1311263 w 1377260"/>
                <a:gd name="connsiteY39" fmla="*/ 429719 h 1374268"/>
                <a:gd name="connsiteX40" fmla="*/ 1373354 w 1377260"/>
                <a:gd name="connsiteY40" fmla="*/ 687055 h 1374268"/>
                <a:gd name="connsiteX41" fmla="*/ 1286597 w 1377260"/>
                <a:gd name="connsiteY41" fmla="*/ 964774 h 1374268"/>
                <a:gd name="connsiteX42" fmla="*/ 1259379 w 1377260"/>
                <a:gd name="connsiteY42" fmla="*/ 984308 h 1374268"/>
                <a:gd name="connsiteX43" fmla="*/ 946372 w 1377260"/>
                <a:gd name="connsiteY43" fmla="*/ 984308 h 1374268"/>
                <a:gd name="connsiteX44" fmla="*/ 633365 w 1377260"/>
                <a:gd name="connsiteY44" fmla="*/ 984308 h 1374268"/>
                <a:gd name="connsiteX45" fmla="*/ 631664 w 1377260"/>
                <a:gd name="connsiteY45" fmla="*/ 736314 h 1374268"/>
                <a:gd name="connsiteX46" fmla="*/ 629112 w 1377260"/>
                <a:gd name="connsiteY46" fmla="*/ 487471 h 1374268"/>
                <a:gd name="connsiteX47" fmla="*/ 389253 w 1377260"/>
                <a:gd name="connsiteY47" fmla="*/ 484923 h 1374268"/>
                <a:gd name="connsiteX48" fmla="*/ 150245 w 1377260"/>
                <a:gd name="connsiteY48" fmla="*/ 483224 h 1374268"/>
                <a:gd name="connsiteX49" fmla="*/ 123878 w 1377260"/>
                <a:gd name="connsiteY49" fmla="*/ 509553 h 1374268"/>
                <a:gd name="connsiteX50" fmla="*/ 97510 w 1377260"/>
                <a:gd name="connsiteY50" fmla="*/ 535881 h 1374268"/>
                <a:gd name="connsiteX51" fmla="*/ 97510 w 1377260"/>
                <a:gd name="connsiteY51" fmla="*/ 682809 h 1374268"/>
                <a:gd name="connsiteX52" fmla="*/ 119625 w 1377260"/>
                <a:gd name="connsiteY52" fmla="*/ 856064 h 1374268"/>
                <a:gd name="connsiteX53" fmla="*/ 141740 w 1377260"/>
                <a:gd name="connsiteY53" fmla="*/ 882393 h 1374268"/>
                <a:gd name="connsiteX54" fmla="*/ 311001 w 1377260"/>
                <a:gd name="connsiteY54" fmla="*/ 882393 h 1374268"/>
                <a:gd name="connsiteX55" fmla="*/ 480263 w 1377260"/>
                <a:gd name="connsiteY55" fmla="*/ 882393 h 1374268"/>
                <a:gd name="connsiteX56" fmla="*/ 480263 w 1377260"/>
                <a:gd name="connsiteY56" fmla="*/ 1038663 h 1374268"/>
                <a:gd name="connsiteX57" fmla="*/ 488769 w 1377260"/>
                <a:gd name="connsiteY57" fmla="*/ 1219562 h 1374268"/>
                <a:gd name="connsiteX58" fmla="*/ 689502 w 1377260"/>
                <a:gd name="connsiteY58" fmla="*/ 1268821 h 1374268"/>
                <a:gd name="connsiteX59" fmla="*/ 837500 w 1377260"/>
                <a:gd name="connsiteY59" fmla="*/ 1268821 h 1374268"/>
                <a:gd name="connsiteX60" fmla="*/ 859614 w 1377260"/>
                <a:gd name="connsiteY60" fmla="*/ 1245890 h 1374268"/>
                <a:gd name="connsiteX61" fmla="*/ 886832 w 1377260"/>
                <a:gd name="connsiteY61" fmla="*/ 1159262 h 1374268"/>
                <a:gd name="connsiteX62" fmla="*/ 891085 w 1377260"/>
                <a:gd name="connsiteY62" fmla="*/ 1094716 h 1374268"/>
                <a:gd name="connsiteX63" fmla="*/ 942119 w 1377260"/>
                <a:gd name="connsiteY63" fmla="*/ 1094716 h 1374268"/>
                <a:gd name="connsiteX64" fmla="*/ 992302 w 1377260"/>
                <a:gd name="connsiteY64" fmla="*/ 1094716 h 1374268"/>
                <a:gd name="connsiteX65" fmla="*/ 988900 w 1377260"/>
                <a:gd name="connsiteY65" fmla="*/ 1171153 h 1374268"/>
                <a:gd name="connsiteX66" fmla="*/ 959981 w 1377260"/>
                <a:gd name="connsiteY66" fmla="*/ 1283259 h 1374268"/>
                <a:gd name="connsiteX67" fmla="*/ 897890 w 1377260"/>
                <a:gd name="connsiteY67" fmla="*/ 1345258 h 1374268"/>
                <a:gd name="connsiteX68" fmla="*/ 861315 w 1377260"/>
                <a:gd name="connsiteY68" fmla="*/ 1370737 h 1374268"/>
                <a:gd name="connsiteX69" fmla="*/ 690352 w 1377260"/>
                <a:gd name="connsiteY69" fmla="*/ 1372435 h 1374268"/>
                <a:gd name="connsiteX70" fmla="*/ 484516 w 1377260"/>
                <a:gd name="connsiteY70" fmla="*/ 1357148 h 137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77260" h="1374268">
                  <a:moveTo>
                    <a:pt x="484516" y="1357148"/>
                  </a:moveTo>
                  <a:cubicBezTo>
                    <a:pt x="396058" y="1310437"/>
                    <a:pt x="384150" y="1284958"/>
                    <a:pt x="378196" y="1120195"/>
                  </a:cubicBezTo>
                  <a:lnTo>
                    <a:pt x="373943" y="988554"/>
                  </a:lnTo>
                  <a:lnTo>
                    <a:pt x="236152" y="984308"/>
                  </a:lnTo>
                  <a:lnTo>
                    <a:pt x="99211" y="980061"/>
                  </a:lnTo>
                  <a:lnTo>
                    <a:pt x="66039" y="953733"/>
                  </a:lnTo>
                  <a:cubicBezTo>
                    <a:pt x="48178" y="940145"/>
                    <a:pt x="25212" y="911269"/>
                    <a:pt x="14155" y="890036"/>
                  </a:cubicBezTo>
                  <a:cubicBezTo>
                    <a:pt x="-4557" y="854366"/>
                    <a:pt x="-5408" y="845873"/>
                    <a:pt x="-2856" y="674316"/>
                  </a:cubicBezTo>
                  <a:cubicBezTo>
                    <a:pt x="-304" y="496813"/>
                    <a:pt x="-304" y="495964"/>
                    <a:pt x="22661" y="462841"/>
                  </a:cubicBezTo>
                  <a:cubicBezTo>
                    <a:pt x="35419" y="445006"/>
                    <a:pt x="61787" y="419527"/>
                    <a:pt x="82200" y="405939"/>
                  </a:cubicBezTo>
                  <a:lnTo>
                    <a:pt x="118774" y="381309"/>
                  </a:lnTo>
                  <a:lnTo>
                    <a:pt x="427529" y="381309"/>
                  </a:lnTo>
                  <a:lnTo>
                    <a:pt x="735432" y="381309"/>
                  </a:lnTo>
                  <a:lnTo>
                    <a:pt x="735432" y="631851"/>
                  </a:lnTo>
                  <a:lnTo>
                    <a:pt x="735432" y="882393"/>
                  </a:lnTo>
                  <a:lnTo>
                    <a:pt x="980394" y="882393"/>
                  </a:lnTo>
                  <a:lnTo>
                    <a:pt x="1226207" y="882393"/>
                  </a:lnTo>
                  <a:lnTo>
                    <a:pt x="1244069" y="862859"/>
                  </a:lnTo>
                  <a:cubicBezTo>
                    <a:pt x="1261930" y="844174"/>
                    <a:pt x="1262781" y="835681"/>
                    <a:pt x="1262781" y="686206"/>
                  </a:cubicBezTo>
                  <a:cubicBezTo>
                    <a:pt x="1261930" y="576647"/>
                    <a:pt x="1259379" y="525689"/>
                    <a:pt x="1251724" y="516347"/>
                  </a:cubicBezTo>
                  <a:cubicBezTo>
                    <a:pt x="1229609" y="486622"/>
                    <a:pt x="1205793" y="483224"/>
                    <a:pt x="1046738" y="483224"/>
                  </a:cubicBezTo>
                  <a:lnTo>
                    <a:pt x="888533" y="483224"/>
                  </a:lnTo>
                  <a:lnTo>
                    <a:pt x="888533" y="337146"/>
                  </a:lnTo>
                  <a:cubicBezTo>
                    <a:pt x="888533" y="161342"/>
                    <a:pt x="881729" y="129918"/>
                    <a:pt x="841752" y="112932"/>
                  </a:cubicBezTo>
                  <a:cubicBezTo>
                    <a:pt x="805178" y="97645"/>
                    <a:pt x="572975" y="95947"/>
                    <a:pt x="531297" y="110385"/>
                  </a:cubicBezTo>
                  <a:cubicBezTo>
                    <a:pt x="496424" y="123124"/>
                    <a:pt x="480263" y="159644"/>
                    <a:pt x="480263" y="228436"/>
                  </a:cubicBezTo>
                  <a:lnTo>
                    <a:pt x="480263" y="279394"/>
                  </a:lnTo>
                  <a:lnTo>
                    <a:pt x="428379" y="279394"/>
                  </a:lnTo>
                  <a:lnTo>
                    <a:pt x="375644" y="279394"/>
                  </a:lnTo>
                  <a:lnTo>
                    <a:pt x="380748" y="194465"/>
                  </a:lnTo>
                  <a:cubicBezTo>
                    <a:pt x="384150" y="124823"/>
                    <a:pt x="388403" y="105289"/>
                    <a:pt x="404563" y="82358"/>
                  </a:cubicBezTo>
                  <a:cubicBezTo>
                    <a:pt x="430080" y="46687"/>
                    <a:pt x="442839" y="35647"/>
                    <a:pt x="484516" y="16113"/>
                  </a:cubicBezTo>
                  <a:cubicBezTo>
                    <a:pt x="514286" y="1675"/>
                    <a:pt x="538102" y="-873"/>
                    <a:pt x="675893" y="-873"/>
                  </a:cubicBezTo>
                  <a:cubicBezTo>
                    <a:pt x="762650" y="-873"/>
                    <a:pt x="847706" y="3373"/>
                    <a:pt x="866419" y="8469"/>
                  </a:cubicBezTo>
                  <a:cubicBezTo>
                    <a:pt x="908947" y="20359"/>
                    <a:pt x="966785" y="78111"/>
                    <a:pt x="980394" y="123124"/>
                  </a:cubicBezTo>
                  <a:cubicBezTo>
                    <a:pt x="986348" y="143507"/>
                    <a:pt x="990601" y="206355"/>
                    <a:pt x="990601" y="270052"/>
                  </a:cubicBezTo>
                  <a:lnTo>
                    <a:pt x="990601" y="381309"/>
                  </a:lnTo>
                  <a:lnTo>
                    <a:pt x="1113082" y="381309"/>
                  </a:lnTo>
                  <a:cubicBezTo>
                    <a:pt x="1181127" y="381309"/>
                    <a:pt x="1244919" y="384706"/>
                    <a:pt x="1255976" y="388953"/>
                  </a:cubicBezTo>
                  <a:cubicBezTo>
                    <a:pt x="1267884" y="393199"/>
                    <a:pt x="1292551" y="411035"/>
                    <a:pt x="1311263" y="429719"/>
                  </a:cubicBezTo>
                  <a:cubicBezTo>
                    <a:pt x="1362297" y="477279"/>
                    <a:pt x="1373354" y="523141"/>
                    <a:pt x="1373354" y="687055"/>
                  </a:cubicBezTo>
                  <a:cubicBezTo>
                    <a:pt x="1373354" y="864557"/>
                    <a:pt x="1358894" y="911269"/>
                    <a:pt x="1286597" y="964774"/>
                  </a:cubicBezTo>
                  <a:lnTo>
                    <a:pt x="1259379" y="984308"/>
                  </a:lnTo>
                  <a:lnTo>
                    <a:pt x="946372" y="984308"/>
                  </a:lnTo>
                  <a:lnTo>
                    <a:pt x="633365" y="984308"/>
                  </a:lnTo>
                  <a:lnTo>
                    <a:pt x="631664" y="736314"/>
                  </a:lnTo>
                  <a:lnTo>
                    <a:pt x="629112" y="487471"/>
                  </a:lnTo>
                  <a:lnTo>
                    <a:pt x="389253" y="484923"/>
                  </a:lnTo>
                  <a:lnTo>
                    <a:pt x="150245" y="483224"/>
                  </a:lnTo>
                  <a:lnTo>
                    <a:pt x="123878" y="509553"/>
                  </a:lnTo>
                  <a:lnTo>
                    <a:pt x="97510" y="535881"/>
                  </a:lnTo>
                  <a:lnTo>
                    <a:pt x="97510" y="682809"/>
                  </a:lnTo>
                  <a:cubicBezTo>
                    <a:pt x="97510" y="828887"/>
                    <a:pt x="97510" y="830586"/>
                    <a:pt x="119625" y="856064"/>
                  </a:cubicBezTo>
                  <a:lnTo>
                    <a:pt x="141740" y="882393"/>
                  </a:lnTo>
                  <a:lnTo>
                    <a:pt x="311001" y="882393"/>
                  </a:lnTo>
                  <a:lnTo>
                    <a:pt x="480263" y="882393"/>
                  </a:lnTo>
                  <a:lnTo>
                    <a:pt x="480263" y="1038663"/>
                  </a:lnTo>
                  <a:cubicBezTo>
                    <a:pt x="480263" y="1125291"/>
                    <a:pt x="484516" y="1205124"/>
                    <a:pt x="488769" y="1219562"/>
                  </a:cubicBezTo>
                  <a:cubicBezTo>
                    <a:pt x="504079" y="1263726"/>
                    <a:pt x="526194" y="1268821"/>
                    <a:pt x="689502" y="1268821"/>
                  </a:cubicBezTo>
                  <a:lnTo>
                    <a:pt x="837500" y="1268821"/>
                  </a:lnTo>
                  <a:lnTo>
                    <a:pt x="859614" y="1245890"/>
                  </a:lnTo>
                  <a:cubicBezTo>
                    <a:pt x="879177" y="1226357"/>
                    <a:pt x="883430" y="1214466"/>
                    <a:pt x="886832" y="1159262"/>
                  </a:cubicBezTo>
                  <a:lnTo>
                    <a:pt x="891085" y="1094716"/>
                  </a:lnTo>
                  <a:lnTo>
                    <a:pt x="942119" y="1094716"/>
                  </a:lnTo>
                  <a:lnTo>
                    <a:pt x="992302" y="1094716"/>
                  </a:lnTo>
                  <a:lnTo>
                    <a:pt x="988900" y="1171153"/>
                  </a:lnTo>
                  <a:cubicBezTo>
                    <a:pt x="985498" y="1239096"/>
                    <a:pt x="982946" y="1251835"/>
                    <a:pt x="959981" y="1283259"/>
                  </a:cubicBezTo>
                  <a:cubicBezTo>
                    <a:pt x="946372" y="1302793"/>
                    <a:pt x="918303" y="1330820"/>
                    <a:pt x="897890" y="1345258"/>
                  </a:cubicBezTo>
                  <a:lnTo>
                    <a:pt x="861315" y="1370737"/>
                  </a:lnTo>
                  <a:lnTo>
                    <a:pt x="690352" y="1372435"/>
                  </a:lnTo>
                  <a:cubicBezTo>
                    <a:pt x="530447" y="1374983"/>
                    <a:pt x="515987" y="1373284"/>
                    <a:pt x="484516" y="1357148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6DE215DB-1AF7-79CD-2DAD-C8A928C14397}"/>
                </a:ext>
              </a:extLst>
            </p:cNvPr>
            <p:cNvSpPr/>
            <p:nvPr/>
          </p:nvSpPr>
          <p:spPr>
            <a:xfrm flipV="1">
              <a:off x="1038892" y="3054244"/>
              <a:ext cx="646814" cy="752815"/>
            </a:xfrm>
            <a:custGeom>
              <a:avLst/>
              <a:gdLst>
                <a:gd name="connsiteX0" fmla="*/ 142331 w 646814"/>
                <a:gd name="connsiteY0" fmla="*/ 747486 h 752815"/>
                <a:gd name="connsiteX1" fmla="*/ 28356 w 646814"/>
                <a:gd name="connsiteY1" fmla="*/ 657461 h 752815"/>
                <a:gd name="connsiteX2" fmla="*/ 2839 w 646814"/>
                <a:gd name="connsiteY2" fmla="*/ 607352 h 752815"/>
                <a:gd name="connsiteX3" fmla="*/ 287 w 646814"/>
                <a:gd name="connsiteY3" fmla="*/ 403522 h 752815"/>
                <a:gd name="connsiteX4" fmla="*/ 53022 w 646814"/>
                <a:gd name="connsiteY4" fmla="*/ 60407 h 752815"/>
                <a:gd name="connsiteX5" fmla="*/ 349869 w 646814"/>
                <a:gd name="connsiteY5" fmla="*/ -742 h 752815"/>
                <a:gd name="connsiteX6" fmla="*/ 631405 w 646814"/>
                <a:gd name="connsiteY6" fmla="*/ 64654 h 752815"/>
                <a:gd name="connsiteX7" fmla="*/ 633106 w 646814"/>
                <a:gd name="connsiteY7" fmla="*/ 448534 h 752815"/>
                <a:gd name="connsiteX8" fmla="*/ 444281 w 646814"/>
                <a:gd name="connsiteY8" fmla="*/ 456178 h 752815"/>
                <a:gd name="connsiteX9" fmla="*/ 266514 w 646814"/>
                <a:gd name="connsiteY9" fmla="*/ 453630 h 752815"/>
                <a:gd name="connsiteX10" fmla="*/ 266514 w 646814"/>
                <a:gd name="connsiteY10" fmla="*/ 389933 h 752815"/>
                <a:gd name="connsiteX11" fmla="*/ 266514 w 646814"/>
                <a:gd name="connsiteY11" fmla="*/ 326236 h 752815"/>
                <a:gd name="connsiteX12" fmla="*/ 389845 w 646814"/>
                <a:gd name="connsiteY12" fmla="*/ 321990 h 752815"/>
                <a:gd name="connsiteX13" fmla="*/ 513177 w 646814"/>
                <a:gd name="connsiteY13" fmla="*/ 317743 h 752815"/>
                <a:gd name="connsiteX14" fmla="*/ 515728 w 646814"/>
                <a:gd name="connsiteY14" fmla="*/ 237910 h 752815"/>
                <a:gd name="connsiteX15" fmla="*/ 508073 w 646814"/>
                <a:gd name="connsiteY15" fmla="*/ 147035 h 752815"/>
                <a:gd name="connsiteX16" fmla="*/ 345616 w 646814"/>
                <a:gd name="connsiteY16" fmla="*/ 135145 h 752815"/>
                <a:gd name="connsiteX17" fmla="*/ 176354 w 646814"/>
                <a:gd name="connsiteY17" fmla="*/ 143638 h 752815"/>
                <a:gd name="connsiteX18" fmla="*/ 134676 w 646814"/>
                <a:gd name="connsiteY18" fmla="*/ 378892 h 752815"/>
                <a:gd name="connsiteX19" fmla="*/ 151688 w 646814"/>
                <a:gd name="connsiteY19" fmla="*/ 583572 h 752815"/>
                <a:gd name="connsiteX20" fmla="*/ 170400 w 646814"/>
                <a:gd name="connsiteY20" fmla="*/ 612448 h 752815"/>
                <a:gd name="connsiteX21" fmla="*/ 406856 w 646814"/>
                <a:gd name="connsiteY21" fmla="*/ 618393 h 752815"/>
                <a:gd name="connsiteX22" fmla="*/ 640761 w 646814"/>
                <a:gd name="connsiteY22" fmla="*/ 623489 h 752815"/>
                <a:gd name="connsiteX23" fmla="*/ 640761 w 646814"/>
                <a:gd name="connsiteY23" fmla="*/ 687186 h 752815"/>
                <a:gd name="connsiteX24" fmla="*/ 640761 w 646814"/>
                <a:gd name="connsiteY24" fmla="*/ 750883 h 752815"/>
                <a:gd name="connsiteX25" fmla="*/ 406856 w 646814"/>
                <a:gd name="connsiteY25" fmla="*/ 751732 h 752815"/>
                <a:gd name="connsiteX26" fmla="*/ 142331 w 646814"/>
                <a:gd name="connsiteY26" fmla="*/ 747486 h 75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6814" h="752815">
                  <a:moveTo>
                    <a:pt x="142331" y="747486"/>
                  </a:moveTo>
                  <a:cubicBezTo>
                    <a:pt x="87895" y="736445"/>
                    <a:pt x="55574" y="710966"/>
                    <a:pt x="28356" y="657461"/>
                  </a:cubicBezTo>
                  <a:lnTo>
                    <a:pt x="2839" y="607352"/>
                  </a:lnTo>
                  <a:lnTo>
                    <a:pt x="287" y="403522"/>
                  </a:lnTo>
                  <a:cubicBezTo>
                    <a:pt x="-3115" y="154679"/>
                    <a:pt x="2839" y="114762"/>
                    <a:pt x="53022" y="60407"/>
                  </a:cubicBezTo>
                  <a:cubicBezTo>
                    <a:pt x="108309" y="107"/>
                    <a:pt x="106608" y="107"/>
                    <a:pt x="349869" y="-742"/>
                  </a:cubicBezTo>
                  <a:cubicBezTo>
                    <a:pt x="604187" y="-1591"/>
                    <a:pt x="609290" y="107"/>
                    <a:pt x="631405" y="64654"/>
                  </a:cubicBezTo>
                  <a:cubicBezTo>
                    <a:pt x="650117" y="119008"/>
                    <a:pt x="651818" y="433247"/>
                    <a:pt x="633106" y="448534"/>
                  </a:cubicBezTo>
                  <a:cubicBezTo>
                    <a:pt x="625451" y="455329"/>
                    <a:pt x="567613" y="457877"/>
                    <a:pt x="444281" y="456178"/>
                  </a:cubicBezTo>
                  <a:lnTo>
                    <a:pt x="266514" y="453630"/>
                  </a:lnTo>
                  <a:lnTo>
                    <a:pt x="266514" y="389933"/>
                  </a:lnTo>
                  <a:lnTo>
                    <a:pt x="266514" y="326236"/>
                  </a:lnTo>
                  <a:lnTo>
                    <a:pt x="389845" y="321990"/>
                  </a:lnTo>
                  <a:lnTo>
                    <a:pt x="513177" y="317743"/>
                  </a:lnTo>
                  <a:lnTo>
                    <a:pt x="515728" y="237910"/>
                  </a:lnTo>
                  <a:cubicBezTo>
                    <a:pt x="517429" y="186952"/>
                    <a:pt x="514878" y="154679"/>
                    <a:pt x="508073" y="147035"/>
                  </a:cubicBezTo>
                  <a:cubicBezTo>
                    <a:pt x="500418" y="137693"/>
                    <a:pt x="466396" y="135145"/>
                    <a:pt x="345616" y="135145"/>
                  </a:cubicBezTo>
                  <a:cubicBezTo>
                    <a:pt x="257157" y="135145"/>
                    <a:pt x="186561" y="138542"/>
                    <a:pt x="176354" y="143638"/>
                  </a:cubicBezTo>
                  <a:cubicBezTo>
                    <a:pt x="139780" y="164021"/>
                    <a:pt x="134676" y="192048"/>
                    <a:pt x="134676" y="378892"/>
                  </a:cubicBezTo>
                  <a:cubicBezTo>
                    <a:pt x="134676" y="540258"/>
                    <a:pt x="136377" y="558093"/>
                    <a:pt x="151688" y="583572"/>
                  </a:cubicBezTo>
                  <a:cubicBezTo>
                    <a:pt x="161044" y="598010"/>
                    <a:pt x="169549" y="611599"/>
                    <a:pt x="170400" y="612448"/>
                  </a:cubicBezTo>
                  <a:cubicBezTo>
                    <a:pt x="172101" y="613297"/>
                    <a:pt x="278421" y="615845"/>
                    <a:pt x="406856" y="618393"/>
                  </a:cubicBezTo>
                  <a:lnTo>
                    <a:pt x="640761" y="623489"/>
                  </a:lnTo>
                  <a:lnTo>
                    <a:pt x="640761" y="687186"/>
                  </a:lnTo>
                  <a:lnTo>
                    <a:pt x="640761" y="750883"/>
                  </a:lnTo>
                  <a:lnTo>
                    <a:pt x="406856" y="751732"/>
                  </a:lnTo>
                  <a:cubicBezTo>
                    <a:pt x="278421" y="752582"/>
                    <a:pt x="159343" y="750883"/>
                    <a:pt x="142331" y="747486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3CB19B97-1274-5E86-99F4-61DD80EDA161}"/>
                </a:ext>
              </a:extLst>
            </p:cNvPr>
            <p:cNvSpPr/>
            <p:nvPr/>
          </p:nvSpPr>
          <p:spPr>
            <a:xfrm flipV="1">
              <a:off x="1905221" y="3050877"/>
              <a:ext cx="652241" cy="756906"/>
            </a:xfrm>
            <a:custGeom>
              <a:avLst/>
              <a:gdLst>
                <a:gd name="connsiteX0" fmla="*/ 4014 w 652241"/>
                <a:gd name="connsiteY0" fmla="*/ 743113 h 756906"/>
                <a:gd name="connsiteX1" fmla="*/ 9118 w 652241"/>
                <a:gd name="connsiteY1" fmla="*/ 630157 h 756906"/>
                <a:gd name="connsiteX2" fmla="*/ 232816 w 652241"/>
                <a:gd name="connsiteY2" fmla="*/ 619966 h 756906"/>
                <a:gd name="connsiteX3" fmla="*/ 488835 w 652241"/>
                <a:gd name="connsiteY3" fmla="*/ 564762 h 756906"/>
                <a:gd name="connsiteX4" fmla="*/ 488835 w 652241"/>
                <a:gd name="connsiteY4" fmla="*/ 505311 h 756906"/>
                <a:gd name="connsiteX5" fmla="*/ 237919 w 652241"/>
                <a:gd name="connsiteY5" fmla="*/ 450107 h 756906"/>
                <a:gd name="connsiteX6" fmla="*/ 8267 w 652241"/>
                <a:gd name="connsiteY6" fmla="*/ 438217 h 756906"/>
                <a:gd name="connsiteX7" fmla="*/ 612 w 652241"/>
                <a:gd name="connsiteY7" fmla="*/ 215702 h 756906"/>
                <a:gd name="connsiteX8" fmla="*/ 3164 w 652241"/>
                <a:gd name="connsiteY8" fmla="*/ 4228 h 756906"/>
                <a:gd name="connsiteX9" fmla="*/ 68657 w 652241"/>
                <a:gd name="connsiteY9" fmla="*/ 1680 h 756906"/>
                <a:gd name="connsiteX10" fmla="*/ 135001 w 652241"/>
                <a:gd name="connsiteY10" fmla="*/ -868 h 756906"/>
                <a:gd name="connsiteX11" fmla="*/ 136702 w 652241"/>
                <a:gd name="connsiteY11" fmla="*/ 154553 h 756906"/>
                <a:gd name="connsiteX12" fmla="*/ 139254 w 652241"/>
                <a:gd name="connsiteY12" fmla="*/ 309973 h 756906"/>
                <a:gd name="connsiteX13" fmla="*/ 233666 w 652241"/>
                <a:gd name="connsiteY13" fmla="*/ 312521 h 756906"/>
                <a:gd name="connsiteX14" fmla="*/ 328929 w 652241"/>
                <a:gd name="connsiteY14" fmla="*/ 315069 h 756906"/>
                <a:gd name="connsiteX15" fmla="*/ 366354 w 652241"/>
                <a:gd name="connsiteY15" fmla="*/ 248824 h 756906"/>
                <a:gd name="connsiteX16" fmla="*/ 410583 w 652241"/>
                <a:gd name="connsiteY16" fmla="*/ 169840 h 756906"/>
                <a:gd name="connsiteX17" fmla="*/ 441203 w 652241"/>
                <a:gd name="connsiteY17" fmla="*/ 114636 h 756906"/>
                <a:gd name="connsiteX18" fmla="*/ 485433 w 652241"/>
                <a:gd name="connsiteY18" fmla="*/ 36501 h 756906"/>
                <a:gd name="connsiteX19" fmla="*/ 504145 w 652241"/>
                <a:gd name="connsiteY19" fmla="*/ -19 h 756906"/>
                <a:gd name="connsiteX20" fmla="*/ 574742 w 652241"/>
                <a:gd name="connsiteY20" fmla="*/ -19 h 756906"/>
                <a:gd name="connsiteX21" fmla="*/ 650442 w 652241"/>
                <a:gd name="connsiteY21" fmla="*/ 12721 h 756906"/>
                <a:gd name="connsiteX22" fmla="*/ 606213 w 652241"/>
                <a:gd name="connsiteY22" fmla="*/ 107842 h 756906"/>
                <a:gd name="connsiteX23" fmla="*/ 544972 w 652241"/>
                <a:gd name="connsiteY23" fmla="*/ 216551 h 756906"/>
                <a:gd name="connsiteX24" fmla="*/ 511800 w 652241"/>
                <a:gd name="connsiteY24" fmla="*/ 271755 h 756906"/>
                <a:gd name="connsiteX25" fmla="*/ 514352 w 652241"/>
                <a:gd name="connsiteY25" fmla="*/ 317617 h 756906"/>
                <a:gd name="connsiteX26" fmla="*/ 601109 w 652241"/>
                <a:gd name="connsiteY26" fmla="*/ 385561 h 756906"/>
                <a:gd name="connsiteX27" fmla="*/ 624074 w 652241"/>
                <a:gd name="connsiteY27" fmla="*/ 530790 h 756906"/>
                <a:gd name="connsiteX28" fmla="*/ 601960 w 652241"/>
                <a:gd name="connsiteY28" fmla="*/ 677718 h 756906"/>
                <a:gd name="connsiteX29" fmla="*/ 552627 w 652241"/>
                <a:gd name="connsiteY29" fmla="*/ 733771 h 756906"/>
                <a:gd name="connsiteX30" fmla="*/ 266838 w 652241"/>
                <a:gd name="connsiteY30" fmla="*/ 755853 h 756906"/>
                <a:gd name="connsiteX31" fmla="*/ 4014 w 652241"/>
                <a:gd name="connsiteY31" fmla="*/ 743113 h 75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2241" h="756906">
                  <a:moveTo>
                    <a:pt x="4014" y="743113"/>
                  </a:moveTo>
                  <a:cubicBezTo>
                    <a:pt x="-5342" y="719333"/>
                    <a:pt x="-1940" y="641198"/>
                    <a:pt x="9118" y="630157"/>
                  </a:cubicBezTo>
                  <a:cubicBezTo>
                    <a:pt x="16773" y="622514"/>
                    <a:pt x="78013" y="619966"/>
                    <a:pt x="232816" y="619966"/>
                  </a:cubicBezTo>
                  <a:cubicBezTo>
                    <a:pt x="470123" y="619966"/>
                    <a:pt x="478628" y="618267"/>
                    <a:pt x="488835" y="564762"/>
                  </a:cubicBezTo>
                  <a:cubicBezTo>
                    <a:pt x="491387" y="548625"/>
                    <a:pt x="491387" y="521448"/>
                    <a:pt x="488835" y="505311"/>
                  </a:cubicBezTo>
                  <a:cubicBezTo>
                    <a:pt x="477778" y="449258"/>
                    <a:pt x="480329" y="450107"/>
                    <a:pt x="237919" y="450107"/>
                  </a:cubicBezTo>
                  <a:cubicBezTo>
                    <a:pt x="61853" y="450107"/>
                    <a:pt x="15922" y="447559"/>
                    <a:pt x="8267" y="438217"/>
                  </a:cubicBezTo>
                  <a:cubicBezTo>
                    <a:pt x="1463" y="430573"/>
                    <a:pt x="-1089" y="364328"/>
                    <a:pt x="612" y="215702"/>
                  </a:cubicBezTo>
                  <a:lnTo>
                    <a:pt x="3164" y="4228"/>
                  </a:lnTo>
                  <a:lnTo>
                    <a:pt x="68657" y="1680"/>
                  </a:lnTo>
                  <a:lnTo>
                    <a:pt x="135001" y="-868"/>
                  </a:lnTo>
                  <a:lnTo>
                    <a:pt x="136702" y="154553"/>
                  </a:lnTo>
                  <a:lnTo>
                    <a:pt x="139254" y="309973"/>
                  </a:lnTo>
                  <a:lnTo>
                    <a:pt x="233666" y="312521"/>
                  </a:lnTo>
                  <a:lnTo>
                    <a:pt x="328929" y="315069"/>
                  </a:lnTo>
                  <a:lnTo>
                    <a:pt x="366354" y="248824"/>
                  </a:lnTo>
                  <a:cubicBezTo>
                    <a:pt x="387618" y="212305"/>
                    <a:pt x="407181" y="176634"/>
                    <a:pt x="410583" y="169840"/>
                  </a:cubicBezTo>
                  <a:cubicBezTo>
                    <a:pt x="413985" y="163046"/>
                    <a:pt x="427594" y="138416"/>
                    <a:pt x="441203" y="114636"/>
                  </a:cubicBezTo>
                  <a:cubicBezTo>
                    <a:pt x="455663" y="91705"/>
                    <a:pt x="475226" y="56035"/>
                    <a:pt x="485433" y="36501"/>
                  </a:cubicBezTo>
                  <a:lnTo>
                    <a:pt x="504145" y="-19"/>
                  </a:lnTo>
                  <a:lnTo>
                    <a:pt x="574742" y="-19"/>
                  </a:lnTo>
                  <a:cubicBezTo>
                    <a:pt x="630028" y="-19"/>
                    <a:pt x="647040" y="2529"/>
                    <a:pt x="650442" y="12721"/>
                  </a:cubicBezTo>
                  <a:cubicBezTo>
                    <a:pt x="653844" y="19515"/>
                    <a:pt x="634281" y="61980"/>
                    <a:pt x="606213" y="107842"/>
                  </a:cubicBezTo>
                  <a:cubicBezTo>
                    <a:pt x="579845" y="153703"/>
                    <a:pt x="551777" y="202962"/>
                    <a:pt x="544972" y="216551"/>
                  </a:cubicBezTo>
                  <a:cubicBezTo>
                    <a:pt x="537317" y="230989"/>
                    <a:pt x="522857" y="255619"/>
                    <a:pt x="511800" y="271755"/>
                  </a:cubicBezTo>
                  <a:cubicBezTo>
                    <a:pt x="487134" y="308275"/>
                    <a:pt x="487134" y="310823"/>
                    <a:pt x="514352" y="317617"/>
                  </a:cubicBezTo>
                  <a:cubicBezTo>
                    <a:pt x="549225" y="326959"/>
                    <a:pt x="577293" y="348192"/>
                    <a:pt x="601109" y="385561"/>
                  </a:cubicBezTo>
                  <a:cubicBezTo>
                    <a:pt x="622373" y="418683"/>
                    <a:pt x="623224" y="426327"/>
                    <a:pt x="624074" y="530790"/>
                  </a:cubicBezTo>
                  <a:cubicBezTo>
                    <a:pt x="624074" y="635253"/>
                    <a:pt x="623224" y="642897"/>
                    <a:pt x="601960" y="677718"/>
                  </a:cubicBezTo>
                  <a:cubicBezTo>
                    <a:pt x="590052" y="697251"/>
                    <a:pt x="567087" y="722730"/>
                    <a:pt x="552627" y="733771"/>
                  </a:cubicBezTo>
                  <a:cubicBezTo>
                    <a:pt x="524559" y="754154"/>
                    <a:pt x="524559" y="754154"/>
                    <a:pt x="266838" y="755853"/>
                  </a:cubicBezTo>
                  <a:cubicBezTo>
                    <a:pt x="37186" y="756702"/>
                    <a:pt x="9118" y="755003"/>
                    <a:pt x="4014" y="743113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AE7CBD9-778F-BD27-1A4B-A37A28335CD1}"/>
                </a:ext>
              </a:extLst>
            </p:cNvPr>
            <p:cNvSpPr/>
            <p:nvPr/>
          </p:nvSpPr>
          <p:spPr>
            <a:xfrm flipV="1">
              <a:off x="2773025" y="3053120"/>
              <a:ext cx="603188" cy="753840"/>
            </a:xfrm>
            <a:custGeom>
              <a:avLst/>
              <a:gdLst>
                <a:gd name="connsiteX0" fmla="*/ 85396 w 603188"/>
                <a:gd name="connsiteY0" fmla="*/ 742291 h 753840"/>
                <a:gd name="connsiteX1" fmla="*/ 3742 w 603188"/>
                <a:gd name="connsiteY1" fmla="*/ 600459 h 753840"/>
                <a:gd name="connsiteX2" fmla="*/ 82845 w 603188"/>
                <a:gd name="connsiteY2" fmla="*/ 324438 h 753840"/>
                <a:gd name="connsiteX3" fmla="*/ 275922 w 603188"/>
                <a:gd name="connsiteY3" fmla="*/ 314247 h 753840"/>
                <a:gd name="connsiteX4" fmla="*/ 440081 w 603188"/>
                <a:gd name="connsiteY4" fmla="*/ 313397 h 753840"/>
                <a:gd name="connsiteX5" fmla="*/ 453690 w 603188"/>
                <a:gd name="connsiteY5" fmla="*/ 292165 h 753840"/>
                <a:gd name="connsiteX6" fmla="*/ 447736 w 603188"/>
                <a:gd name="connsiteY6" fmla="*/ 142689 h 753840"/>
                <a:gd name="connsiteX7" fmla="*/ 225739 w 603188"/>
                <a:gd name="connsiteY7" fmla="*/ 135046 h 753840"/>
                <a:gd name="connsiteX8" fmla="*/ -2212 w 603188"/>
                <a:gd name="connsiteY8" fmla="*/ 67102 h 753840"/>
                <a:gd name="connsiteX9" fmla="*/ 252957 w 603188"/>
                <a:gd name="connsiteY9" fmla="*/ -841 h 753840"/>
                <a:gd name="connsiteX10" fmla="*/ 512379 w 603188"/>
                <a:gd name="connsiteY10" fmla="*/ 7651 h 753840"/>
                <a:gd name="connsiteX11" fmla="*/ 599987 w 603188"/>
                <a:gd name="connsiteY11" fmla="*/ 248851 h 753840"/>
                <a:gd name="connsiteX12" fmla="*/ 525988 w 603188"/>
                <a:gd name="connsiteY12" fmla="*/ 429750 h 753840"/>
                <a:gd name="connsiteX13" fmla="*/ 332910 w 603188"/>
                <a:gd name="connsiteY13" fmla="*/ 449284 h 753840"/>
                <a:gd name="connsiteX14" fmla="*/ 155993 w 603188"/>
                <a:gd name="connsiteY14" fmla="*/ 462873 h 753840"/>
                <a:gd name="connsiteX15" fmla="*/ 153441 w 603188"/>
                <a:gd name="connsiteY15" fmla="*/ 608102 h 753840"/>
                <a:gd name="connsiteX16" fmla="*/ 367783 w 603188"/>
                <a:gd name="connsiteY16" fmla="*/ 619143 h 753840"/>
                <a:gd name="connsiteX17" fmla="*/ 571918 w 603188"/>
                <a:gd name="connsiteY17" fmla="*/ 623389 h 753840"/>
                <a:gd name="connsiteX18" fmla="*/ 571918 w 603188"/>
                <a:gd name="connsiteY18" fmla="*/ 687087 h 753840"/>
                <a:gd name="connsiteX19" fmla="*/ 571918 w 603188"/>
                <a:gd name="connsiteY19" fmla="*/ 750784 h 753840"/>
                <a:gd name="connsiteX20" fmla="*/ 342266 w 603188"/>
                <a:gd name="connsiteY20" fmla="*/ 752482 h 753840"/>
                <a:gd name="connsiteX21" fmla="*/ 85396 w 603188"/>
                <a:gd name="connsiteY21" fmla="*/ 742291 h 75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3188" h="753840">
                  <a:moveTo>
                    <a:pt x="85396" y="742291"/>
                  </a:moveTo>
                  <a:cubicBezTo>
                    <a:pt x="44569" y="724455"/>
                    <a:pt x="13949" y="672649"/>
                    <a:pt x="3742" y="600459"/>
                  </a:cubicBezTo>
                  <a:cubicBezTo>
                    <a:pt x="-14119" y="471366"/>
                    <a:pt x="21604" y="345670"/>
                    <a:pt x="82845" y="324438"/>
                  </a:cubicBezTo>
                  <a:cubicBezTo>
                    <a:pt x="101557" y="318493"/>
                    <a:pt x="173004" y="314247"/>
                    <a:pt x="275922" y="314247"/>
                  </a:cubicBezTo>
                  <a:lnTo>
                    <a:pt x="440081" y="313397"/>
                  </a:lnTo>
                  <a:lnTo>
                    <a:pt x="453690" y="292165"/>
                  </a:lnTo>
                  <a:cubicBezTo>
                    <a:pt x="471552" y="264988"/>
                    <a:pt x="466448" y="154579"/>
                    <a:pt x="447736" y="142689"/>
                  </a:cubicBezTo>
                  <a:cubicBezTo>
                    <a:pt x="440932" y="138443"/>
                    <a:pt x="341416" y="135046"/>
                    <a:pt x="225739" y="135046"/>
                  </a:cubicBezTo>
                  <a:cubicBezTo>
                    <a:pt x="-11568" y="135046"/>
                    <a:pt x="-2212" y="137593"/>
                    <a:pt x="-2212" y="67102"/>
                  </a:cubicBezTo>
                  <a:cubicBezTo>
                    <a:pt x="-2212" y="-4239"/>
                    <a:pt x="-14970" y="-841"/>
                    <a:pt x="252957" y="-841"/>
                  </a:cubicBezTo>
                  <a:cubicBezTo>
                    <a:pt x="389047" y="-841"/>
                    <a:pt x="499620" y="2556"/>
                    <a:pt x="512379" y="7651"/>
                  </a:cubicBezTo>
                  <a:cubicBezTo>
                    <a:pt x="574470" y="31432"/>
                    <a:pt x="606791" y="118909"/>
                    <a:pt x="599987" y="248851"/>
                  </a:cubicBezTo>
                  <a:cubicBezTo>
                    <a:pt x="594883" y="343123"/>
                    <a:pt x="571918" y="400025"/>
                    <a:pt x="525988" y="429750"/>
                  </a:cubicBezTo>
                  <a:cubicBezTo>
                    <a:pt x="498770" y="448435"/>
                    <a:pt x="488563" y="449284"/>
                    <a:pt x="332910" y="449284"/>
                  </a:cubicBezTo>
                  <a:cubicBezTo>
                    <a:pt x="195119" y="449284"/>
                    <a:pt x="167050" y="451832"/>
                    <a:pt x="155993" y="462873"/>
                  </a:cubicBezTo>
                  <a:cubicBezTo>
                    <a:pt x="138982" y="479859"/>
                    <a:pt x="136430" y="597061"/>
                    <a:pt x="153441" y="608102"/>
                  </a:cubicBezTo>
                  <a:cubicBezTo>
                    <a:pt x="158545" y="611499"/>
                    <a:pt x="255509" y="616595"/>
                    <a:pt x="367783" y="619143"/>
                  </a:cubicBezTo>
                  <a:lnTo>
                    <a:pt x="571918" y="623389"/>
                  </a:lnTo>
                  <a:lnTo>
                    <a:pt x="571918" y="687087"/>
                  </a:lnTo>
                  <a:lnTo>
                    <a:pt x="571918" y="750784"/>
                  </a:lnTo>
                  <a:lnTo>
                    <a:pt x="342266" y="752482"/>
                  </a:lnTo>
                  <a:cubicBezTo>
                    <a:pt x="161096" y="754181"/>
                    <a:pt x="106660" y="751633"/>
                    <a:pt x="85396" y="742291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8B58843-2E51-0577-EA96-663CE9C71298}"/>
                </a:ext>
              </a:extLst>
            </p:cNvPr>
            <p:cNvSpPr/>
            <p:nvPr/>
          </p:nvSpPr>
          <p:spPr>
            <a:xfrm flipV="1">
              <a:off x="5775607" y="3052945"/>
              <a:ext cx="587738" cy="754839"/>
            </a:xfrm>
            <a:custGeom>
              <a:avLst/>
              <a:gdLst>
                <a:gd name="connsiteX0" fmla="*/ 106797 w 587738"/>
                <a:gd name="connsiteY0" fmla="*/ 733772 h 754839"/>
                <a:gd name="connsiteX1" fmla="*/ -5477 w 587738"/>
                <a:gd name="connsiteY1" fmla="*/ 371973 h 754839"/>
                <a:gd name="connsiteX2" fmla="*/ 56614 w 587738"/>
                <a:gd name="connsiteY2" fmla="*/ 52639 h 754839"/>
                <a:gd name="connsiteX3" fmla="*/ 359414 w 587738"/>
                <a:gd name="connsiteY3" fmla="*/ -17 h 754839"/>
                <a:gd name="connsiteX4" fmla="*/ 582262 w 587738"/>
                <a:gd name="connsiteY4" fmla="*/ -867 h 754839"/>
                <a:gd name="connsiteX5" fmla="*/ 579710 w 587738"/>
                <a:gd name="connsiteY5" fmla="*/ 65378 h 754839"/>
                <a:gd name="connsiteX6" fmla="*/ 577158 w 587738"/>
                <a:gd name="connsiteY6" fmla="*/ 131623 h 754839"/>
                <a:gd name="connsiteX7" fmla="*/ 375575 w 587738"/>
                <a:gd name="connsiteY7" fmla="*/ 135870 h 754839"/>
                <a:gd name="connsiteX8" fmla="*/ 160383 w 587738"/>
                <a:gd name="connsiteY8" fmla="*/ 153705 h 754839"/>
                <a:gd name="connsiteX9" fmla="*/ 132314 w 587738"/>
                <a:gd name="connsiteY9" fmla="*/ 420383 h 754839"/>
                <a:gd name="connsiteX10" fmla="*/ 202911 w 587738"/>
                <a:gd name="connsiteY10" fmla="*/ 614022 h 754839"/>
                <a:gd name="connsiteX11" fmla="*/ 413000 w 587738"/>
                <a:gd name="connsiteY11" fmla="*/ 619967 h 754839"/>
                <a:gd name="connsiteX12" fmla="*/ 582262 w 587738"/>
                <a:gd name="connsiteY12" fmla="*/ 619967 h 754839"/>
                <a:gd name="connsiteX13" fmla="*/ 579710 w 587738"/>
                <a:gd name="connsiteY13" fmla="*/ 686212 h 754839"/>
                <a:gd name="connsiteX14" fmla="*/ 577158 w 587738"/>
                <a:gd name="connsiteY14" fmla="*/ 751608 h 754839"/>
                <a:gd name="connsiteX15" fmla="*/ 363667 w 587738"/>
                <a:gd name="connsiteY15" fmla="*/ 753306 h 754839"/>
                <a:gd name="connsiteX16" fmla="*/ 106797 w 587738"/>
                <a:gd name="connsiteY16" fmla="*/ 733772 h 75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7738" h="754839">
                  <a:moveTo>
                    <a:pt x="106797" y="733772"/>
                  </a:moveTo>
                  <a:cubicBezTo>
                    <a:pt x="20890" y="691308"/>
                    <a:pt x="-5477" y="607228"/>
                    <a:pt x="-5477" y="371973"/>
                  </a:cubicBezTo>
                  <a:cubicBezTo>
                    <a:pt x="-5477" y="197019"/>
                    <a:pt x="13235" y="98501"/>
                    <a:pt x="56614" y="52639"/>
                  </a:cubicBezTo>
                  <a:cubicBezTo>
                    <a:pt x="101694" y="3380"/>
                    <a:pt x="117855" y="832"/>
                    <a:pt x="359414" y="-17"/>
                  </a:cubicBezTo>
                  <a:lnTo>
                    <a:pt x="582262" y="-867"/>
                  </a:lnTo>
                  <a:lnTo>
                    <a:pt x="579710" y="65378"/>
                  </a:lnTo>
                  <a:lnTo>
                    <a:pt x="577158" y="131623"/>
                  </a:lnTo>
                  <a:lnTo>
                    <a:pt x="375575" y="135870"/>
                  </a:lnTo>
                  <a:cubicBezTo>
                    <a:pt x="206313" y="139267"/>
                    <a:pt x="171440" y="142664"/>
                    <a:pt x="160383" y="153705"/>
                  </a:cubicBezTo>
                  <a:cubicBezTo>
                    <a:pt x="139119" y="174937"/>
                    <a:pt x="128061" y="279400"/>
                    <a:pt x="132314" y="420383"/>
                  </a:cubicBezTo>
                  <a:cubicBezTo>
                    <a:pt x="137418" y="584297"/>
                    <a:pt x="145923" y="606378"/>
                    <a:pt x="202911" y="614022"/>
                  </a:cubicBezTo>
                  <a:cubicBezTo>
                    <a:pt x="225025" y="617419"/>
                    <a:pt x="319438" y="619967"/>
                    <a:pt x="413000" y="619967"/>
                  </a:cubicBezTo>
                  <a:lnTo>
                    <a:pt x="582262" y="619967"/>
                  </a:lnTo>
                  <a:lnTo>
                    <a:pt x="579710" y="686212"/>
                  </a:lnTo>
                  <a:lnTo>
                    <a:pt x="577158" y="751608"/>
                  </a:lnTo>
                  <a:lnTo>
                    <a:pt x="363667" y="753306"/>
                  </a:lnTo>
                  <a:cubicBezTo>
                    <a:pt x="150176" y="755005"/>
                    <a:pt x="149325" y="755005"/>
                    <a:pt x="106797" y="733772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8AE9A36B-6079-BCE4-8A2F-6807293B297D}"/>
                </a:ext>
              </a:extLst>
            </p:cNvPr>
            <p:cNvSpPr/>
            <p:nvPr/>
          </p:nvSpPr>
          <p:spPr>
            <a:xfrm flipV="1">
              <a:off x="6583665" y="3052762"/>
              <a:ext cx="681277" cy="755022"/>
            </a:xfrm>
            <a:custGeom>
              <a:avLst/>
              <a:gdLst>
                <a:gd name="connsiteX0" fmla="*/ 132237 w 681277"/>
                <a:gd name="connsiteY0" fmla="*/ 745662 h 755022"/>
                <a:gd name="connsiteX1" fmla="*/ 14860 w 681277"/>
                <a:gd name="connsiteY1" fmla="*/ 619967 h 755022"/>
                <a:gd name="connsiteX2" fmla="*/ 1251 w 681277"/>
                <a:gd name="connsiteY2" fmla="*/ 191074 h 755022"/>
                <a:gd name="connsiteX3" fmla="*/ 93962 w 681277"/>
                <a:gd name="connsiteY3" fmla="*/ 25461 h 755022"/>
                <a:gd name="connsiteX4" fmla="*/ 133938 w 681277"/>
                <a:gd name="connsiteY4" fmla="*/ -867 h 755022"/>
                <a:gd name="connsiteX5" fmla="*/ 343177 w 681277"/>
                <a:gd name="connsiteY5" fmla="*/ 1681 h 755022"/>
                <a:gd name="connsiteX6" fmla="*/ 552415 w 681277"/>
                <a:gd name="connsiteY6" fmla="*/ 4229 h 755022"/>
                <a:gd name="connsiteX7" fmla="*/ 588139 w 681277"/>
                <a:gd name="connsiteY7" fmla="*/ 28009 h 755022"/>
                <a:gd name="connsiteX8" fmla="*/ 649379 w 681277"/>
                <a:gd name="connsiteY8" fmla="*/ 106144 h 755022"/>
                <a:gd name="connsiteX9" fmla="*/ 674896 w 681277"/>
                <a:gd name="connsiteY9" fmla="*/ 160499 h 755022"/>
                <a:gd name="connsiteX10" fmla="*/ 672344 w 681277"/>
                <a:gd name="connsiteY10" fmla="*/ 388110 h 755022"/>
                <a:gd name="connsiteX11" fmla="*/ 650230 w 681277"/>
                <a:gd name="connsiteY11" fmla="*/ 650542 h 755022"/>
                <a:gd name="connsiteX12" fmla="*/ 560921 w 681277"/>
                <a:gd name="connsiteY12" fmla="*/ 737169 h 755022"/>
                <a:gd name="connsiteX13" fmla="*/ 344027 w 681277"/>
                <a:gd name="connsiteY13" fmla="*/ 754155 h 755022"/>
                <a:gd name="connsiteX14" fmla="*/ 132237 w 681277"/>
                <a:gd name="connsiteY14" fmla="*/ 745662 h 755022"/>
                <a:gd name="connsiteX15" fmla="*/ 514140 w 681277"/>
                <a:gd name="connsiteY15" fmla="*/ 596187 h 755022"/>
                <a:gd name="connsiteX16" fmla="*/ 536254 w 681277"/>
                <a:gd name="connsiteY16" fmla="*/ 400000 h 755022"/>
                <a:gd name="connsiteX17" fmla="*/ 498830 w 681277"/>
                <a:gd name="connsiteY17" fmla="*/ 144362 h 755022"/>
                <a:gd name="connsiteX18" fmla="*/ 182420 w 681277"/>
                <a:gd name="connsiteY18" fmla="*/ 140965 h 755022"/>
                <a:gd name="connsiteX19" fmla="*/ 137341 w 681277"/>
                <a:gd name="connsiteY19" fmla="*/ 380466 h 755022"/>
                <a:gd name="connsiteX20" fmla="*/ 356786 w 681277"/>
                <a:gd name="connsiteY20" fmla="*/ 617419 h 755022"/>
                <a:gd name="connsiteX21" fmla="*/ 514140 w 681277"/>
                <a:gd name="connsiteY21" fmla="*/ 596187 h 7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1277" h="755022">
                  <a:moveTo>
                    <a:pt x="132237" y="745662"/>
                  </a:moveTo>
                  <a:cubicBezTo>
                    <a:pt x="88858" y="733772"/>
                    <a:pt x="32721" y="674322"/>
                    <a:pt x="14860" y="619967"/>
                  </a:cubicBezTo>
                  <a:cubicBezTo>
                    <a:pt x="-4703" y="561366"/>
                    <a:pt x="-14060" y="271756"/>
                    <a:pt x="1251" y="191074"/>
                  </a:cubicBezTo>
                  <a:cubicBezTo>
                    <a:pt x="15710" y="112089"/>
                    <a:pt x="47181" y="56885"/>
                    <a:pt x="93962" y="25461"/>
                  </a:cubicBezTo>
                  <a:lnTo>
                    <a:pt x="133938" y="-867"/>
                  </a:lnTo>
                  <a:lnTo>
                    <a:pt x="343177" y="1681"/>
                  </a:lnTo>
                  <a:lnTo>
                    <a:pt x="552415" y="4229"/>
                  </a:lnTo>
                  <a:lnTo>
                    <a:pt x="588139" y="28009"/>
                  </a:lnTo>
                  <a:cubicBezTo>
                    <a:pt x="615357" y="45844"/>
                    <a:pt x="630667" y="65378"/>
                    <a:pt x="649379" y="106144"/>
                  </a:cubicBezTo>
                  <a:lnTo>
                    <a:pt x="674896" y="160499"/>
                  </a:lnTo>
                  <a:lnTo>
                    <a:pt x="672344" y="388110"/>
                  </a:lnTo>
                  <a:cubicBezTo>
                    <a:pt x="669793" y="606378"/>
                    <a:pt x="668942" y="617419"/>
                    <a:pt x="650230" y="650542"/>
                  </a:cubicBezTo>
                  <a:cubicBezTo>
                    <a:pt x="627265" y="692157"/>
                    <a:pt x="604299" y="714239"/>
                    <a:pt x="560921" y="737169"/>
                  </a:cubicBezTo>
                  <a:cubicBezTo>
                    <a:pt x="530300" y="753306"/>
                    <a:pt x="513289" y="754155"/>
                    <a:pt x="344027" y="754155"/>
                  </a:cubicBezTo>
                  <a:cubicBezTo>
                    <a:pt x="241960" y="754155"/>
                    <a:pt x="147547" y="749909"/>
                    <a:pt x="132237" y="745662"/>
                  </a:cubicBezTo>
                  <a:close/>
                  <a:moveTo>
                    <a:pt x="514140" y="596187"/>
                  </a:moveTo>
                  <a:cubicBezTo>
                    <a:pt x="532852" y="577502"/>
                    <a:pt x="533703" y="570708"/>
                    <a:pt x="536254" y="400000"/>
                  </a:cubicBezTo>
                  <a:cubicBezTo>
                    <a:pt x="539657" y="201265"/>
                    <a:pt x="532852" y="157102"/>
                    <a:pt x="498830" y="144362"/>
                  </a:cubicBezTo>
                  <a:cubicBezTo>
                    <a:pt x="475014" y="135020"/>
                    <a:pt x="213891" y="133322"/>
                    <a:pt x="182420" y="140965"/>
                  </a:cubicBezTo>
                  <a:cubicBezTo>
                    <a:pt x="142444" y="152006"/>
                    <a:pt x="136490" y="181731"/>
                    <a:pt x="137341" y="380466"/>
                  </a:cubicBezTo>
                  <a:cubicBezTo>
                    <a:pt x="138191" y="631008"/>
                    <a:pt x="127134" y="619967"/>
                    <a:pt x="356786" y="617419"/>
                  </a:cubicBezTo>
                  <a:cubicBezTo>
                    <a:pt x="487772" y="615720"/>
                    <a:pt x="496278" y="614871"/>
                    <a:pt x="514140" y="596187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19660097-9B02-62B7-3C70-6CEFCB12D363}"/>
                </a:ext>
              </a:extLst>
            </p:cNvPr>
            <p:cNvSpPr/>
            <p:nvPr/>
          </p:nvSpPr>
          <p:spPr>
            <a:xfrm flipV="1">
              <a:off x="7489491" y="3051716"/>
              <a:ext cx="671944" cy="755218"/>
            </a:xfrm>
            <a:custGeom>
              <a:avLst/>
              <a:gdLst>
                <a:gd name="connsiteX0" fmla="*/ 39446 w 671944"/>
                <a:gd name="connsiteY0" fmla="*/ 749058 h 755218"/>
                <a:gd name="connsiteX1" fmla="*/ 9676 w 671944"/>
                <a:gd name="connsiteY1" fmla="*/ 726127 h 755218"/>
                <a:gd name="connsiteX2" fmla="*/ -7335 w 671944"/>
                <a:gd name="connsiteY2" fmla="*/ 355835 h 755218"/>
                <a:gd name="connsiteX3" fmla="*/ -7335 w 671944"/>
                <a:gd name="connsiteY3" fmla="*/ 3378 h 755218"/>
                <a:gd name="connsiteX4" fmla="*/ 56457 w 671944"/>
                <a:gd name="connsiteY4" fmla="*/ 3378 h 755218"/>
                <a:gd name="connsiteX5" fmla="*/ 120249 w 671944"/>
                <a:gd name="connsiteY5" fmla="*/ 3378 h 755218"/>
                <a:gd name="connsiteX6" fmla="*/ 124502 w 671944"/>
                <a:gd name="connsiteY6" fmla="*/ 292138 h 755218"/>
                <a:gd name="connsiteX7" fmla="*/ 141513 w 671944"/>
                <a:gd name="connsiteY7" fmla="*/ 559666 h 755218"/>
                <a:gd name="connsiteX8" fmla="*/ 339695 w 671944"/>
                <a:gd name="connsiteY8" fmla="*/ 207209 h 755218"/>
                <a:gd name="connsiteX9" fmla="*/ 353304 w 671944"/>
                <a:gd name="connsiteY9" fmla="*/ 185977 h 755218"/>
                <a:gd name="connsiteX10" fmla="*/ 377119 w 671944"/>
                <a:gd name="connsiteY10" fmla="*/ 147758 h 755218"/>
                <a:gd name="connsiteX11" fmla="*/ 464727 w 671944"/>
                <a:gd name="connsiteY11" fmla="*/ 7625 h 755218"/>
                <a:gd name="connsiteX12" fmla="*/ 552335 w 671944"/>
                <a:gd name="connsiteY12" fmla="*/ -868 h 755218"/>
                <a:gd name="connsiteX13" fmla="*/ 644196 w 671944"/>
                <a:gd name="connsiteY13" fmla="*/ 15269 h 755218"/>
                <a:gd name="connsiteX14" fmla="*/ 664609 w 671944"/>
                <a:gd name="connsiteY14" fmla="*/ 31405 h 755218"/>
                <a:gd name="connsiteX15" fmla="*/ 664609 w 671944"/>
                <a:gd name="connsiteY15" fmla="*/ 391506 h 755218"/>
                <a:gd name="connsiteX16" fmla="*/ 664609 w 671944"/>
                <a:gd name="connsiteY16" fmla="*/ 750757 h 755218"/>
                <a:gd name="connsiteX17" fmla="*/ 608472 w 671944"/>
                <a:gd name="connsiteY17" fmla="*/ 753305 h 755218"/>
                <a:gd name="connsiteX18" fmla="*/ 542979 w 671944"/>
                <a:gd name="connsiteY18" fmla="*/ 743963 h 755218"/>
                <a:gd name="connsiteX19" fmla="*/ 531071 w 671944"/>
                <a:gd name="connsiteY19" fmla="*/ 449258 h 755218"/>
                <a:gd name="connsiteX20" fmla="*/ 528519 w 671944"/>
                <a:gd name="connsiteY20" fmla="*/ 166443 h 755218"/>
                <a:gd name="connsiteX21" fmla="*/ 498750 w 671944"/>
                <a:gd name="connsiteY21" fmla="*/ 221647 h 755218"/>
                <a:gd name="connsiteX22" fmla="*/ 349901 w 671944"/>
                <a:gd name="connsiteY22" fmla="*/ 487476 h 755218"/>
                <a:gd name="connsiteX23" fmla="*/ 303120 w 671944"/>
                <a:gd name="connsiteY23" fmla="*/ 572405 h 755218"/>
                <a:gd name="connsiteX24" fmla="*/ 207857 w 671944"/>
                <a:gd name="connsiteY24" fmla="*/ 729525 h 755218"/>
                <a:gd name="connsiteX25" fmla="*/ 118548 w 671944"/>
                <a:gd name="connsiteY25" fmla="*/ 754154 h 755218"/>
                <a:gd name="connsiteX26" fmla="*/ 39446 w 671944"/>
                <a:gd name="connsiteY26" fmla="*/ 749058 h 75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1944" h="755218">
                  <a:moveTo>
                    <a:pt x="39446" y="749058"/>
                  </a:moveTo>
                  <a:cubicBezTo>
                    <a:pt x="32641" y="746510"/>
                    <a:pt x="19032" y="736319"/>
                    <a:pt x="9676" y="726127"/>
                  </a:cubicBezTo>
                  <a:cubicBezTo>
                    <a:pt x="-6484" y="709142"/>
                    <a:pt x="-7335" y="697251"/>
                    <a:pt x="-7335" y="355835"/>
                  </a:cubicBezTo>
                  <a:lnTo>
                    <a:pt x="-7335" y="3378"/>
                  </a:lnTo>
                  <a:lnTo>
                    <a:pt x="56457" y="3378"/>
                  </a:lnTo>
                  <a:lnTo>
                    <a:pt x="120249" y="3378"/>
                  </a:lnTo>
                  <a:lnTo>
                    <a:pt x="124502" y="292138"/>
                  </a:lnTo>
                  <a:cubicBezTo>
                    <a:pt x="128755" y="555419"/>
                    <a:pt x="129606" y="579200"/>
                    <a:pt x="141513" y="559666"/>
                  </a:cubicBezTo>
                  <a:cubicBezTo>
                    <a:pt x="180639" y="495969"/>
                    <a:pt x="332039" y="226743"/>
                    <a:pt x="339695" y="207209"/>
                  </a:cubicBezTo>
                  <a:cubicBezTo>
                    <a:pt x="343097" y="197867"/>
                    <a:pt x="349901" y="188524"/>
                    <a:pt x="353304" y="185977"/>
                  </a:cubicBezTo>
                  <a:cubicBezTo>
                    <a:pt x="357556" y="183429"/>
                    <a:pt x="367763" y="166443"/>
                    <a:pt x="377119" y="147758"/>
                  </a:cubicBezTo>
                  <a:cubicBezTo>
                    <a:pt x="417946" y="67075"/>
                    <a:pt x="450268" y="15269"/>
                    <a:pt x="464727" y="7625"/>
                  </a:cubicBezTo>
                  <a:cubicBezTo>
                    <a:pt x="473233" y="2529"/>
                    <a:pt x="513209" y="-868"/>
                    <a:pt x="552335" y="-868"/>
                  </a:cubicBezTo>
                  <a:cubicBezTo>
                    <a:pt x="611024" y="-868"/>
                    <a:pt x="628035" y="2529"/>
                    <a:pt x="644196" y="15269"/>
                  </a:cubicBezTo>
                  <a:lnTo>
                    <a:pt x="664609" y="31405"/>
                  </a:lnTo>
                  <a:lnTo>
                    <a:pt x="664609" y="391506"/>
                  </a:lnTo>
                  <a:lnTo>
                    <a:pt x="664609" y="750757"/>
                  </a:lnTo>
                  <a:lnTo>
                    <a:pt x="608472" y="753305"/>
                  </a:lnTo>
                  <a:cubicBezTo>
                    <a:pt x="568496" y="755003"/>
                    <a:pt x="549783" y="752456"/>
                    <a:pt x="542979" y="743963"/>
                  </a:cubicBezTo>
                  <a:cubicBezTo>
                    <a:pt x="536174" y="735470"/>
                    <a:pt x="531922" y="646294"/>
                    <a:pt x="531071" y="449258"/>
                  </a:cubicBezTo>
                  <a:lnTo>
                    <a:pt x="528519" y="166443"/>
                  </a:lnTo>
                  <a:lnTo>
                    <a:pt x="498750" y="221647"/>
                  </a:lnTo>
                  <a:cubicBezTo>
                    <a:pt x="460474" y="293837"/>
                    <a:pt x="388177" y="422930"/>
                    <a:pt x="349901" y="487476"/>
                  </a:cubicBezTo>
                  <a:cubicBezTo>
                    <a:pt x="333741" y="515503"/>
                    <a:pt x="312477" y="553721"/>
                    <a:pt x="303120" y="572405"/>
                  </a:cubicBezTo>
                  <a:cubicBezTo>
                    <a:pt x="269098" y="640349"/>
                    <a:pt x="229972" y="704046"/>
                    <a:pt x="207857" y="729525"/>
                  </a:cubicBezTo>
                  <a:cubicBezTo>
                    <a:pt x="186593" y="754154"/>
                    <a:pt x="183191" y="755003"/>
                    <a:pt x="118548" y="754154"/>
                  </a:cubicBezTo>
                  <a:cubicBezTo>
                    <a:pt x="81974" y="754154"/>
                    <a:pt x="46250" y="751606"/>
                    <a:pt x="39446" y="749058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D19FD14D-E028-FF2E-BB48-6BF8D73E08B6}"/>
                </a:ext>
              </a:extLst>
            </p:cNvPr>
            <p:cNvSpPr/>
            <p:nvPr/>
          </p:nvSpPr>
          <p:spPr>
            <a:xfrm flipV="1">
              <a:off x="8388556" y="3051063"/>
              <a:ext cx="678728" cy="755871"/>
            </a:xfrm>
            <a:custGeom>
              <a:avLst/>
              <a:gdLst>
                <a:gd name="connsiteX0" fmla="*/ 32516 w 678728"/>
                <a:gd name="connsiteY0" fmla="*/ 743962 h 755871"/>
                <a:gd name="connsiteX1" fmla="*/ -7460 w 678728"/>
                <a:gd name="connsiteY1" fmla="*/ 347342 h 755871"/>
                <a:gd name="connsiteX2" fmla="*/ -5759 w 678728"/>
                <a:gd name="connsiteY2" fmla="*/ 3378 h 755871"/>
                <a:gd name="connsiteX3" fmla="*/ 56332 w 678728"/>
                <a:gd name="connsiteY3" fmla="*/ 830 h 755871"/>
                <a:gd name="connsiteX4" fmla="*/ 119274 w 678728"/>
                <a:gd name="connsiteY4" fmla="*/ 830 h 755871"/>
                <a:gd name="connsiteX5" fmla="*/ 126078 w 678728"/>
                <a:gd name="connsiteY5" fmla="*/ 292138 h 755871"/>
                <a:gd name="connsiteX6" fmla="*/ 130331 w 678728"/>
                <a:gd name="connsiteY6" fmla="*/ 580898 h 755871"/>
                <a:gd name="connsiteX7" fmla="*/ 160101 w 678728"/>
                <a:gd name="connsiteY7" fmla="*/ 529940 h 755871"/>
                <a:gd name="connsiteX8" fmla="*/ 200928 w 678728"/>
                <a:gd name="connsiteY8" fmla="*/ 451805 h 755871"/>
                <a:gd name="connsiteX9" fmla="*/ 220491 w 678728"/>
                <a:gd name="connsiteY9" fmla="*/ 423778 h 755871"/>
                <a:gd name="connsiteX10" fmla="*/ 228146 w 678728"/>
                <a:gd name="connsiteY10" fmla="*/ 415285 h 755871"/>
                <a:gd name="connsiteX11" fmla="*/ 458648 w 678728"/>
                <a:gd name="connsiteY11" fmla="*/ 13569 h 755871"/>
                <a:gd name="connsiteX12" fmla="*/ 550509 w 678728"/>
                <a:gd name="connsiteY12" fmla="*/ -869 h 755871"/>
                <a:gd name="connsiteX13" fmla="*/ 661933 w 678728"/>
                <a:gd name="connsiteY13" fmla="*/ 54336 h 755871"/>
                <a:gd name="connsiteX14" fmla="*/ 670438 w 678728"/>
                <a:gd name="connsiteY14" fmla="*/ 411888 h 755871"/>
                <a:gd name="connsiteX15" fmla="*/ 658530 w 678728"/>
                <a:gd name="connsiteY15" fmla="*/ 745661 h 755871"/>
                <a:gd name="connsiteX16" fmla="*/ 592187 w 678728"/>
                <a:gd name="connsiteY16" fmla="*/ 753304 h 755871"/>
                <a:gd name="connsiteX17" fmla="*/ 538601 w 678728"/>
                <a:gd name="connsiteY17" fmla="*/ 750757 h 755871"/>
                <a:gd name="connsiteX18" fmla="*/ 534348 w 678728"/>
                <a:gd name="connsiteY18" fmla="*/ 458599 h 755871"/>
                <a:gd name="connsiteX19" fmla="*/ 530096 w 678728"/>
                <a:gd name="connsiteY19" fmla="*/ 166442 h 755871"/>
                <a:gd name="connsiteX20" fmla="*/ 504579 w 678728"/>
                <a:gd name="connsiteY20" fmla="*/ 212304 h 755871"/>
                <a:gd name="connsiteX21" fmla="*/ 468855 w 678728"/>
                <a:gd name="connsiteY21" fmla="*/ 275152 h 755871"/>
                <a:gd name="connsiteX22" fmla="*/ 440786 w 678728"/>
                <a:gd name="connsiteY22" fmla="*/ 326110 h 755871"/>
                <a:gd name="connsiteX23" fmla="*/ 405913 w 678728"/>
                <a:gd name="connsiteY23" fmla="*/ 389807 h 755871"/>
                <a:gd name="connsiteX24" fmla="*/ 307248 w 678728"/>
                <a:gd name="connsiteY24" fmla="*/ 563912 h 755871"/>
                <a:gd name="connsiteX25" fmla="*/ 204330 w 678728"/>
                <a:gd name="connsiteY25" fmla="*/ 732072 h 755871"/>
                <a:gd name="connsiteX26" fmla="*/ 118423 w 678728"/>
                <a:gd name="connsiteY26" fmla="*/ 755003 h 755871"/>
                <a:gd name="connsiteX27" fmla="*/ 32516 w 678728"/>
                <a:gd name="connsiteY27" fmla="*/ 743962 h 75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78728" h="755871">
                  <a:moveTo>
                    <a:pt x="32516" y="743962"/>
                  </a:moveTo>
                  <a:cubicBezTo>
                    <a:pt x="-9161" y="722730"/>
                    <a:pt x="-10012" y="715935"/>
                    <a:pt x="-7460" y="347342"/>
                  </a:cubicBezTo>
                  <a:lnTo>
                    <a:pt x="-5759" y="3378"/>
                  </a:lnTo>
                  <a:lnTo>
                    <a:pt x="56332" y="830"/>
                  </a:lnTo>
                  <a:cubicBezTo>
                    <a:pt x="89504" y="-869"/>
                    <a:pt x="118423" y="-869"/>
                    <a:pt x="119274" y="830"/>
                  </a:cubicBezTo>
                  <a:cubicBezTo>
                    <a:pt x="120124" y="2529"/>
                    <a:pt x="123527" y="133320"/>
                    <a:pt x="126078" y="292138"/>
                  </a:cubicBezTo>
                  <a:lnTo>
                    <a:pt x="130331" y="580898"/>
                  </a:lnTo>
                  <a:lnTo>
                    <a:pt x="160101" y="529940"/>
                  </a:lnTo>
                  <a:cubicBezTo>
                    <a:pt x="176262" y="501913"/>
                    <a:pt x="194974" y="466243"/>
                    <a:pt x="200928" y="451805"/>
                  </a:cubicBezTo>
                  <a:cubicBezTo>
                    <a:pt x="207732" y="436518"/>
                    <a:pt x="216238" y="423778"/>
                    <a:pt x="220491" y="423778"/>
                  </a:cubicBezTo>
                  <a:cubicBezTo>
                    <a:pt x="224744" y="423778"/>
                    <a:pt x="228146" y="420381"/>
                    <a:pt x="228146" y="415285"/>
                  </a:cubicBezTo>
                  <a:cubicBezTo>
                    <a:pt x="228146" y="399998"/>
                    <a:pt x="441637" y="28857"/>
                    <a:pt x="458648" y="13569"/>
                  </a:cubicBezTo>
                  <a:cubicBezTo>
                    <a:pt x="473108" y="2529"/>
                    <a:pt x="492671" y="-869"/>
                    <a:pt x="550509" y="-869"/>
                  </a:cubicBezTo>
                  <a:cubicBezTo>
                    <a:pt x="636416" y="-869"/>
                    <a:pt x="650875" y="6775"/>
                    <a:pt x="661933" y="54336"/>
                  </a:cubicBezTo>
                  <a:cubicBezTo>
                    <a:pt x="666186" y="73020"/>
                    <a:pt x="670438" y="234386"/>
                    <a:pt x="670438" y="411888"/>
                  </a:cubicBezTo>
                  <a:cubicBezTo>
                    <a:pt x="670438" y="681114"/>
                    <a:pt x="668737" y="738017"/>
                    <a:pt x="658530" y="745661"/>
                  </a:cubicBezTo>
                  <a:cubicBezTo>
                    <a:pt x="650875" y="751606"/>
                    <a:pt x="624508" y="755003"/>
                    <a:pt x="592187" y="753304"/>
                  </a:cubicBezTo>
                  <a:lnTo>
                    <a:pt x="538601" y="750757"/>
                  </a:lnTo>
                  <a:lnTo>
                    <a:pt x="534348" y="458599"/>
                  </a:lnTo>
                  <a:lnTo>
                    <a:pt x="530096" y="166442"/>
                  </a:lnTo>
                  <a:lnTo>
                    <a:pt x="504579" y="212304"/>
                  </a:lnTo>
                  <a:cubicBezTo>
                    <a:pt x="490970" y="237783"/>
                    <a:pt x="474809" y="265810"/>
                    <a:pt x="468855" y="275152"/>
                  </a:cubicBezTo>
                  <a:cubicBezTo>
                    <a:pt x="462901" y="284494"/>
                    <a:pt x="450993" y="307425"/>
                    <a:pt x="440786" y="326110"/>
                  </a:cubicBezTo>
                  <a:cubicBezTo>
                    <a:pt x="431430" y="344794"/>
                    <a:pt x="415270" y="373670"/>
                    <a:pt x="405913" y="389807"/>
                  </a:cubicBezTo>
                  <a:cubicBezTo>
                    <a:pt x="395707" y="405943"/>
                    <a:pt x="351477" y="484928"/>
                    <a:pt x="307248" y="563912"/>
                  </a:cubicBezTo>
                  <a:cubicBezTo>
                    <a:pt x="263019" y="643746"/>
                    <a:pt x="217089" y="718483"/>
                    <a:pt x="204330" y="732072"/>
                  </a:cubicBezTo>
                  <a:cubicBezTo>
                    <a:pt x="183917" y="753304"/>
                    <a:pt x="177112" y="755003"/>
                    <a:pt x="118423" y="755003"/>
                  </a:cubicBezTo>
                  <a:cubicBezTo>
                    <a:pt x="82700" y="755003"/>
                    <a:pt x="44424" y="749907"/>
                    <a:pt x="32516" y="743962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761BB16-E8D9-641D-2312-93447843BD40}"/>
                </a:ext>
              </a:extLst>
            </p:cNvPr>
            <p:cNvSpPr/>
            <p:nvPr/>
          </p:nvSpPr>
          <p:spPr>
            <a:xfrm flipV="1">
              <a:off x="9280207" y="3051063"/>
              <a:ext cx="582352" cy="135887"/>
            </a:xfrm>
            <a:custGeom>
              <a:avLst/>
              <a:gdLst>
                <a:gd name="connsiteX0" fmla="*/ -4361 w 582352"/>
                <a:gd name="connsiteY0" fmla="*/ 115933 h 135887"/>
                <a:gd name="connsiteX1" fmla="*/ -959 w 582352"/>
                <a:gd name="connsiteY1" fmla="*/ 20812 h 135887"/>
                <a:gd name="connsiteX2" fmla="*/ 7546 w 582352"/>
                <a:gd name="connsiteY2" fmla="*/ -1270 h 135887"/>
                <a:gd name="connsiteX3" fmla="*/ 289933 w 582352"/>
                <a:gd name="connsiteY3" fmla="*/ 429 h 135887"/>
                <a:gd name="connsiteX4" fmla="*/ 573170 w 582352"/>
                <a:gd name="connsiteY4" fmla="*/ 2976 h 135887"/>
                <a:gd name="connsiteX5" fmla="*/ 573170 w 582352"/>
                <a:gd name="connsiteY5" fmla="*/ 66674 h 135887"/>
                <a:gd name="connsiteX6" fmla="*/ 573170 w 582352"/>
                <a:gd name="connsiteY6" fmla="*/ 130371 h 135887"/>
                <a:gd name="connsiteX7" fmla="*/ 287381 w 582352"/>
                <a:gd name="connsiteY7" fmla="*/ 132918 h 135887"/>
                <a:gd name="connsiteX8" fmla="*/ 742 w 582352"/>
                <a:gd name="connsiteY8" fmla="*/ 134617 h 135887"/>
                <a:gd name="connsiteX9" fmla="*/ -4361 w 582352"/>
                <a:gd name="connsiteY9" fmla="*/ 115933 h 13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2352" h="135887">
                  <a:moveTo>
                    <a:pt x="-4361" y="115933"/>
                  </a:moveTo>
                  <a:cubicBezTo>
                    <a:pt x="-12017" y="87057"/>
                    <a:pt x="-10315" y="45441"/>
                    <a:pt x="-959" y="20812"/>
                  </a:cubicBezTo>
                  <a:lnTo>
                    <a:pt x="7546" y="-1270"/>
                  </a:lnTo>
                  <a:lnTo>
                    <a:pt x="289933" y="429"/>
                  </a:lnTo>
                  <a:lnTo>
                    <a:pt x="573170" y="2976"/>
                  </a:lnTo>
                  <a:lnTo>
                    <a:pt x="573170" y="66674"/>
                  </a:lnTo>
                  <a:lnTo>
                    <a:pt x="573170" y="130371"/>
                  </a:lnTo>
                  <a:lnTo>
                    <a:pt x="287381" y="132918"/>
                  </a:lnTo>
                  <a:lnTo>
                    <a:pt x="742" y="134617"/>
                  </a:lnTo>
                  <a:lnTo>
                    <a:pt x="-4361" y="115933"/>
                  </a:ln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90D7BC7-5345-378D-6F88-2CA4C7D7AA48}"/>
                </a:ext>
              </a:extLst>
            </p:cNvPr>
            <p:cNvSpPr/>
            <p:nvPr/>
          </p:nvSpPr>
          <p:spPr>
            <a:xfrm flipV="1">
              <a:off x="10092212" y="3053087"/>
              <a:ext cx="578382" cy="749601"/>
            </a:xfrm>
            <a:custGeom>
              <a:avLst/>
              <a:gdLst>
                <a:gd name="connsiteX0" fmla="*/ 100534 w 578382"/>
                <a:gd name="connsiteY0" fmla="*/ 732071 h 749601"/>
                <a:gd name="connsiteX1" fmla="*/ 12075 w 578382"/>
                <a:gd name="connsiteY1" fmla="*/ 644593 h 749601"/>
                <a:gd name="connsiteX2" fmla="*/ -10040 w 578382"/>
                <a:gd name="connsiteY2" fmla="*/ 602129 h 749601"/>
                <a:gd name="connsiteX3" fmla="*/ -10040 w 578382"/>
                <a:gd name="connsiteY3" fmla="*/ 368573 h 749601"/>
                <a:gd name="connsiteX4" fmla="*/ -9189 w 578382"/>
                <a:gd name="connsiteY4" fmla="*/ 135017 h 749601"/>
                <a:gd name="connsiteX5" fmla="*/ 18029 w 578382"/>
                <a:gd name="connsiteY5" fmla="*/ 88306 h 749601"/>
                <a:gd name="connsiteX6" fmla="*/ 80971 w 578382"/>
                <a:gd name="connsiteY6" fmla="*/ 20362 h 749601"/>
                <a:gd name="connsiteX7" fmla="*/ 342944 w 578382"/>
                <a:gd name="connsiteY7" fmla="*/ -870 h 749601"/>
                <a:gd name="connsiteX8" fmla="*/ 568343 w 578382"/>
                <a:gd name="connsiteY8" fmla="*/ -870 h 749601"/>
                <a:gd name="connsiteX9" fmla="*/ 568343 w 578382"/>
                <a:gd name="connsiteY9" fmla="*/ 62827 h 749601"/>
                <a:gd name="connsiteX10" fmla="*/ 568343 w 578382"/>
                <a:gd name="connsiteY10" fmla="*/ 126524 h 749601"/>
                <a:gd name="connsiteX11" fmla="*/ 367610 w 578382"/>
                <a:gd name="connsiteY11" fmla="*/ 130771 h 749601"/>
                <a:gd name="connsiteX12" fmla="*/ 153269 w 578382"/>
                <a:gd name="connsiteY12" fmla="*/ 146907 h 749601"/>
                <a:gd name="connsiteX13" fmla="*/ 121798 w 578382"/>
                <a:gd name="connsiteY13" fmla="*/ 366874 h 749601"/>
                <a:gd name="connsiteX14" fmla="*/ 154119 w 578382"/>
                <a:gd name="connsiteY14" fmla="*/ 599581 h 749601"/>
                <a:gd name="connsiteX15" fmla="*/ 367610 w 578382"/>
                <a:gd name="connsiteY15" fmla="*/ 614868 h 749601"/>
                <a:gd name="connsiteX16" fmla="*/ 568343 w 578382"/>
                <a:gd name="connsiteY16" fmla="*/ 619115 h 749601"/>
                <a:gd name="connsiteX17" fmla="*/ 568343 w 578382"/>
                <a:gd name="connsiteY17" fmla="*/ 682812 h 749601"/>
                <a:gd name="connsiteX18" fmla="*/ 568343 w 578382"/>
                <a:gd name="connsiteY18" fmla="*/ 746509 h 749601"/>
                <a:gd name="connsiteX19" fmla="*/ 351450 w 578382"/>
                <a:gd name="connsiteY19" fmla="*/ 748207 h 749601"/>
                <a:gd name="connsiteX20" fmla="*/ 100534 w 578382"/>
                <a:gd name="connsiteY20" fmla="*/ 732071 h 74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8382" h="749601">
                  <a:moveTo>
                    <a:pt x="100534" y="732071"/>
                  </a:moveTo>
                  <a:cubicBezTo>
                    <a:pt x="52902" y="707441"/>
                    <a:pt x="38443" y="693003"/>
                    <a:pt x="12075" y="644593"/>
                  </a:cubicBezTo>
                  <a:lnTo>
                    <a:pt x="-10040" y="602129"/>
                  </a:lnTo>
                  <a:lnTo>
                    <a:pt x="-10040" y="368573"/>
                  </a:lnTo>
                  <a:lnTo>
                    <a:pt x="-9189" y="135017"/>
                  </a:lnTo>
                  <a:lnTo>
                    <a:pt x="18029" y="88306"/>
                  </a:lnTo>
                  <a:cubicBezTo>
                    <a:pt x="35891" y="55183"/>
                    <a:pt x="56304" y="33951"/>
                    <a:pt x="80971" y="20362"/>
                  </a:cubicBezTo>
                  <a:cubicBezTo>
                    <a:pt x="117545" y="-870"/>
                    <a:pt x="119246" y="-870"/>
                    <a:pt x="342944" y="-870"/>
                  </a:cubicBezTo>
                  <a:lnTo>
                    <a:pt x="568343" y="-870"/>
                  </a:lnTo>
                  <a:lnTo>
                    <a:pt x="568343" y="62827"/>
                  </a:lnTo>
                  <a:lnTo>
                    <a:pt x="568343" y="126524"/>
                  </a:lnTo>
                  <a:lnTo>
                    <a:pt x="367610" y="130771"/>
                  </a:lnTo>
                  <a:cubicBezTo>
                    <a:pt x="216210" y="134168"/>
                    <a:pt x="163475" y="137565"/>
                    <a:pt x="153269" y="146907"/>
                  </a:cubicBezTo>
                  <a:cubicBezTo>
                    <a:pt x="128602" y="166441"/>
                    <a:pt x="121798" y="215700"/>
                    <a:pt x="121798" y="366874"/>
                  </a:cubicBezTo>
                  <a:cubicBezTo>
                    <a:pt x="121798" y="517199"/>
                    <a:pt x="130303" y="580047"/>
                    <a:pt x="154119" y="599581"/>
                  </a:cubicBezTo>
                  <a:cubicBezTo>
                    <a:pt x="163475" y="607224"/>
                    <a:pt x="222164" y="611471"/>
                    <a:pt x="367610" y="614868"/>
                  </a:cubicBezTo>
                  <a:lnTo>
                    <a:pt x="568343" y="619115"/>
                  </a:lnTo>
                  <a:lnTo>
                    <a:pt x="568343" y="682812"/>
                  </a:lnTo>
                  <a:lnTo>
                    <a:pt x="568343" y="746509"/>
                  </a:lnTo>
                  <a:lnTo>
                    <a:pt x="351450" y="748207"/>
                  </a:lnTo>
                  <a:cubicBezTo>
                    <a:pt x="148165" y="749906"/>
                    <a:pt x="132855" y="748207"/>
                    <a:pt x="100534" y="732071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776A4E17-AD66-BAB3-5DA2-BB5FE8C43EB8}"/>
                </a:ext>
              </a:extLst>
            </p:cNvPr>
            <p:cNvSpPr/>
            <p:nvPr/>
          </p:nvSpPr>
          <p:spPr>
            <a:xfrm flipV="1">
              <a:off x="10896809" y="3052179"/>
              <a:ext cx="658369" cy="755604"/>
            </a:xfrm>
            <a:custGeom>
              <a:avLst/>
              <a:gdLst>
                <a:gd name="connsiteX0" fmla="*/ -8347 w 658369"/>
                <a:gd name="connsiteY0" fmla="*/ 744813 h 755604"/>
                <a:gd name="connsiteX1" fmla="*/ -10048 w 658369"/>
                <a:gd name="connsiteY1" fmla="*/ 678568 h 755604"/>
                <a:gd name="connsiteX2" fmla="*/ -7496 w 658369"/>
                <a:gd name="connsiteY2" fmla="*/ 624213 h 755604"/>
                <a:gd name="connsiteX3" fmla="*/ 121789 w 658369"/>
                <a:gd name="connsiteY3" fmla="*/ 621665 h 755604"/>
                <a:gd name="connsiteX4" fmla="*/ 251925 w 658369"/>
                <a:gd name="connsiteY4" fmla="*/ 619117 h 755604"/>
                <a:gd name="connsiteX5" fmla="*/ 253626 w 658369"/>
                <a:gd name="connsiteY5" fmla="*/ 311673 h 755604"/>
                <a:gd name="connsiteX6" fmla="*/ 256178 w 658369"/>
                <a:gd name="connsiteY6" fmla="*/ 4229 h 755604"/>
                <a:gd name="connsiteX7" fmla="*/ 322522 w 658369"/>
                <a:gd name="connsiteY7" fmla="*/ 1681 h 755604"/>
                <a:gd name="connsiteX8" fmla="*/ 388015 w 658369"/>
                <a:gd name="connsiteY8" fmla="*/ -867 h 755604"/>
                <a:gd name="connsiteX9" fmla="*/ 388015 w 658369"/>
                <a:gd name="connsiteY9" fmla="*/ 309125 h 755604"/>
                <a:gd name="connsiteX10" fmla="*/ 388015 w 658369"/>
                <a:gd name="connsiteY10" fmla="*/ 619117 h 755604"/>
                <a:gd name="connsiteX11" fmla="*/ 518151 w 658369"/>
                <a:gd name="connsiteY11" fmla="*/ 621665 h 755604"/>
                <a:gd name="connsiteX12" fmla="*/ 647437 w 658369"/>
                <a:gd name="connsiteY12" fmla="*/ 624213 h 755604"/>
                <a:gd name="connsiteX13" fmla="*/ 647437 w 658369"/>
                <a:gd name="connsiteY13" fmla="*/ 687910 h 755604"/>
                <a:gd name="connsiteX14" fmla="*/ 647437 w 658369"/>
                <a:gd name="connsiteY14" fmla="*/ 751607 h 755604"/>
                <a:gd name="connsiteX15" fmla="*/ 321671 w 658369"/>
                <a:gd name="connsiteY15" fmla="*/ 754155 h 755604"/>
                <a:gd name="connsiteX16" fmla="*/ -8347 w 658369"/>
                <a:gd name="connsiteY16" fmla="*/ 744813 h 75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8369" h="755604">
                  <a:moveTo>
                    <a:pt x="-8347" y="744813"/>
                  </a:moveTo>
                  <a:cubicBezTo>
                    <a:pt x="-10899" y="738018"/>
                    <a:pt x="-11749" y="708293"/>
                    <a:pt x="-10048" y="678568"/>
                  </a:cubicBezTo>
                  <a:lnTo>
                    <a:pt x="-7496" y="624213"/>
                  </a:lnTo>
                  <a:lnTo>
                    <a:pt x="121789" y="621665"/>
                  </a:lnTo>
                  <a:lnTo>
                    <a:pt x="251925" y="619117"/>
                  </a:lnTo>
                  <a:lnTo>
                    <a:pt x="253626" y="311673"/>
                  </a:lnTo>
                  <a:lnTo>
                    <a:pt x="256178" y="4229"/>
                  </a:lnTo>
                  <a:lnTo>
                    <a:pt x="322522" y="1681"/>
                  </a:lnTo>
                  <a:lnTo>
                    <a:pt x="388015" y="-867"/>
                  </a:lnTo>
                  <a:lnTo>
                    <a:pt x="388015" y="309125"/>
                  </a:lnTo>
                  <a:lnTo>
                    <a:pt x="388015" y="619117"/>
                  </a:lnTo>
                  <a:lnTo>
                    <a:pt x="518151" y="621665"/>
                  </a:lnTo>
                  <a:lnTo>
                    <a:pt x="647437" y="624213"/>
                  </a:lnTo>
                  <a:lnTo>
                    <a:pt x="647437" y="687910"/>
                  </a:lnTo>
                  <a:lnTo>
                    <a:pt x="647437" y="751607"/>
                  </a:lnTo>
                  <a:lnTo>
                    <a:pt x="321671" y="754155"/>
                  </a:lnTo>
                  <a:cubicBezTo>
                    <a:pt x="52893" y="755854"/>
                    <a:pt x="-4094" y="754155"/>
                    <a:pt x="-8347" y="744813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3F8BBA5-CEAB-A854-D15F-FDA6F5E4AA39}"/>
                </a:ext>
              </a:extLst>
            </p:cNvPr>
            <p:cNvSpPr/>
            <p:nvPr/>
          </p:nvSpPr>
          <p:spPr>
            <a:xfrm flipV="1">
              <a:off x="9287543" y="3356587"/>
              <a:ext cx="579358" cy="451196"/>
            </a:xfrm>
            <a:custGeom>
              <a:avLst/>
              <a:gdLst>
                <a:gd name="connsiteX0" fmla="*/ 35928 w 579358"/>
                <a:gd name="connsiteY0" fmla="*/ 439264 h 451196"/>
                <a:gd name="connsiteX1" fmla="*/ -9152 w 579358"/>
                <a:gd name="connsiteY1" fmla="*/ 295733 h 451196"/>
                <a:gd name="connsiteX2" fmla="*/ 54641 w 579358"/>
                <a:gd name="connsiteY2" fmla="*/ 52835 h 451196"/>
                <a:gd name="connsiteX3" fmla="*/ 353188 w 579358"/>
                <a:gd name="connsiteY3" fmla="*/ 179 h 451196"/>
                <a:gd name="connsiteX4" fmla="*/ 570081 w 579358"/>
                <a:gd name="connsiteY4" fmla="*/ -670 h 451196"/>
                <a:gd name="connsiteX5" fmla="*/ 570081 w 579358"/>
                <a:gd name="connsiteY5" fmla="*/ 76616 h 451196"/>
                <a:gd name="connsiteX6" fmla="*/ 551369 w 579358"/>
                <a:gd name="connsiteY6" fmla="*/ 157299 h 451196"/>
                <a:gd name="connsiteX7" fmla="*/ 351487 w 579358"/>
                <a:gd name="connsiteY7" fmla="*/ 163244 h 451196"/>
                <a:gd name="connsiteX8" fmla="*/ 151605 w 579358"/>
                <a:gd name="connsiteY8" fmla="*/ 184476 h 451196"/>
                <a:gd name="connsiteX9" fmla="*/ 129490 w 579358"/>
                <a:gd name="connsiteY9" fmla="*/ 259214 h 451196"/>
                <a:gd name="connsiteX10" fmla="*/ 126088 w 579358"/>
                <a:gd name="connsiteY10" fmla="*/ 314418 h 451196"/>
                <a:gd name="connsiteX11" fmla="*/ 342981 w 579358"/>
                <a:gd name="connsiteY11" fmla="*/ 314418 h 451196"/>
                <a:gd name="connsiteX12" fmla="*/ 564978 w 579358"/>
                <a:gd name="connsiteY12" fmla="*/ 328007 h 451196"/>
                <a:gd name="connsiteX13" fmla="*/ 559875 w 579358"/>
                <a:gd name="connsiteY13" fmla="*/ 440113 h 451196"/>
                <a:gd name="connsiteX14" fmla="*/ 35928 w 579358"/>
                <a:gd name="connsiteY14" fmla="*/ 439264 h 4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358" h="451196">
                  <a:moveTo>
                    <a:pt x="35928" y="439264"/>
                  </a:moveTo>
                  <a:cubicBezTo>
                    <a:pt x="-2347" y="418032"/>
                    <a:pt x="-8301" y="397649"/>
                    <a:pt x="-9152" y="295733"/>
                  </a:cubicBezTo>
                  <a:cubicBezTo>
                    <a:pt x="-10002" y="158997"/>
                    <a:pt x="3607" y="106341"/>
                    <a:pt x="54641" y="52835"/>
                  </a:cubicBezTo>
                  <a:cubicBezTo>
                    <a:pt x="100571" y="3576"/>
                    <a:pt x="114180" y="1028"/>
                    <a:pt x="353188" y="179"/>
                  </a:cubicBezTo>
                  <a:lnTo>
                    <a:pt x="570081" y="-670"/>
                  </a:lnTo>
                  <a:lnTo>
                    <a:pt x="570081" y="76616"/>
                  </a:lnTo>
                  <a:cubicBezTo>
                    <a:pt x="570081" y="148806"/>
                    <a:pt x="569231" y="153052"/>
                    <a:pt x="551369" y="157299"/>
                  </a:cubicBezTo>
                  <a:cubicBezTo>
                    <a:pt x="540312" y="159846"/>
                    <a:pt x="450152" y="162394"/>
                    <a:pt x="351487" y="163244"/>
                  </a:cubicBezTo>
                  <a:cubicBezTo>
                    <a:pt x="177122" y="165791"/>
                    <a:pt x="170317" y="166641"/>
                    <a:pt x="151605" y="184476"/>
                  </a:cubicBezTo>
                  <a:cubicBezTo>
                    <a:pt x="137145" y="199763"/>
                    <a:pt x="132042" y="215900"/>
                    <a:pt x="129490" y="259214"/>
                  </a:cubicBezTo>
                  <a:lnTo>
                    <a:pt x="126088" y="314418"/>
                  </a:lnTo>
                  <a:lnTo>
                    <a:pt x="342981" y="314418"/>
                  </a:lnTo>
                  <a:cubicBezTo>
                    <a:pt x="532657" y="314418"/>
                    <a:pt x="560725" y="316117"/>
                    <a:pt x="564978" y="328007"/>
                  </a:cubicBezTo>
                  <a:cubicBezTo>
                    <a:pt x="574334" y="351787"/>
                    <a:pt x="570081" y="429922"/>
                    <a:pt x="559875" y="440113"/>
                  </a:cubicBezTo>
                  <a:cubicBezTo>
                    <a:pt x="545415" y="454551"/>
                    <a:pt x="63146" y="453702"/>
                    <a:pt x="35928" y="439264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F6D96BE-2F32-D600-1EB1-500ED8C70323}"/>
                </a:ext>
              </a:extLst>
            </p:cNvPr>
            <p:cNvSpPr/>
            <p:nvPr/>
          </p:nvSpPr>
          <p:spPr>
            <a:xfrm>
              <a:off x="1898630" y="3050876"/>
              <a:ext cx="141838" cy="7518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12B6083-98BA-B1FD-1752-2BC4C34AED59}"/>
                </a:ext>
              </a:extLst>
            </p:cNvPr>
            <p:cNvSpPr/>
            <p:nvPr/>
          </p:nvSpPr>
          <p:spPr>
            <a:xfrm>
              <a:off x="9280207" y="3049641"/>
              <a:ext cx="138768" cy="43016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02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9B71BB0-D585-BD92-BB08-76BB4FD0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379" y="2609431"/>
            <a:ext cx="10836166" cy="16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2">
            <a:extLst>
              <a:ext uri="{FF2B5EF4-FFF2-40B4-BE49-F238E27FC236}">
                <a16:creationId xmlns:a16="http://schemas.microsoft.com/office/drawing/2014/main" id="{2860ACC0-4DB2-512B-3C0F-E56CA9EF0A20}"/>
              </a:ext>
            </a:extLst>
          </p:cNvPr>
          <p:cNvGrpSpPr/>
          <p:nvPr/>
        </p:nvGrpSpPr>
        <p:grpSpPr>
          <a:xfrm>
            <a:off x="1038892" y="2738412"/>
            <a:ext cx="10516287" cy="1374268"/>
            <a:chOff x="1038892" y="2738412"/>
            <a:chExt cx="10516287" cy="1374268"/>
          </a:xfrm>
          <a:solidFill>
            <a:srgbClr val="000000"/>
          </a:solidFill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290AC6F4-CCCB-8BD1-5359-99C7045709B9}"/>
                </a:ext>
              </a:extLst>
            </p:cNvPr>
            <p:cNvSpPr/>
            <p:nvPr/>
          </p:nvSpPr>
          <p:spPr>
            <a:xfrm flipV="1">
              <a:off x="3896515" y="2738412"/>
              <a:ext cx="1377260" cy="1374268"/>
            </a:xfrm>
            <a:custGeom>
              <a:avLst/>
              <a:gdLst>
                <a:gd name="connsiteX0" fmla="*/ 484516 w 1377260"/>
                <a:gd name="connsiteY0" fmla="*/ 1357148 h 1374268"/>
                <a:gd name="connsiteX1" fmla="*/ 378196 w 1377260"/>
                <a:gd name="connsiteY1" fmla="*/ 1120195 h 1374268"/>
                <a:gd name="connsiteX2" fmla="*/ 373943 w 1377260"/>
                <a:gd name="connsiteY2" fmla="*/ 988554 h 1374268"/>
                <a:gd name="connsiteX3" fmla="*/ 236152 w 1377260"/>
                <a:gd name="connsiteY3" fmla="*/ 984308 h 1374268"/>
                <a:gd name="connsiteX4" fmla="*/ 99211 w 1377260"/>
                <a:gd name="connsiteY4" fmla="*/ 980061 h 1374268"/>
                <a:gd name="connsiteX5" fmla="*/ 66039 w 1377260"/>
                <a:gd name="connsiteY5" fmla="*/ 953733 h 1374268"/>
                <a:gd name="connsiteX6" fmla="*/ 14155 w 1377260"/>
                <a:gd name="connsiteY6" fmla="*/ 890036 h 1374268"/>
                <a:gd name="connsiteX7" fmla="*/ -2856 w 1377260"/>
                <a:gd name="connsiteY7" fmla="*/ 674316 h 1374268"/>
                <a:gd name="connsiteX8" fmla="*/ 22661 w 1377260"/>
                <a:gd name="connsiteY8" fmla="*/ 462841 h 1374268"/>
                <a:gd name="connsiteX9" fmla="*/ 82200 w 1377260"/>
                <a:gd name="connsiteY9" fmla="*/ 405939 h 1374268"/>
                <a:gd name="connsiteX10" fmla="*/ 118774 w 1377260"/>
                <a:gd name="connsiteY10" fmla="*/ 381309 h 1374268"/>
                <a:gd name="connsiteX11" fmla="*/ 427529 w 1377260"/>
                <a:gd name="connsiteY11" fmla="*/ 381309 h 1374268"/>
                <a:gd name="connsiteX12" fmla="*/ 735432 w 1377260"/>
                <a:gd name="connsiteY12" fmla="*/ 381309 h 1374268"/>
                <a:gd name="connsiteX13" fmla="*/ 735432 w 1377260"/>
                <a:gd name="connsiteY13" fmla="*/ 631851 h 1374268"/>
                <a:gd name="connsiteX14" fmla="*/ 735432 w 1377260"/>
                <a:gd name="connsiteY14" fmla="*/ 882393 h 1374268"/>
                <a:gd name="connsiteX15" fmla="*/ 980394 w 1377260"/>
                <a:gd name="connsiteY15" fmla="*/ 882393 h 1374268"/>
                <a:gd name="connsiteX16" fmla="*/ 1226207 w 1377260"/>
                <a:gd name="connsiteY16" fmla="*/ 882393 h 1374268"/>
                <a:gd name="connsiteX17" fmla="*/ 1244069 w 1377260"/>
                <a:gd name="connsiteY17" fmla="*/ 862859 h 1374268"/>
                <a:gd name="connsiteX18" fmla="*/ 1262781 w 1377260"/>
                <a:gd name="connsiteY18" fmla="*/ 686206 h 1374268"/>
                <a:gd name="connsiteX19" fmla="*/ 1251724 w 1377260"/>
                <a:gd name="connsiteY19" fmla="*/ 516347 h 1374268"/>
                <a:gd name="connsiteX20" fmla="*/ 1046738 w 1377260"/>
                <a:gd name="connsiteY20" fmla="*/ 483224 h 1374268"/>
                <a:gd name="connsiteX21" fmla="*/ 888533 w 1377260"/>
                <a:gd name="connsiteY21" fmla="*/ 483224 h 1374268"/>
                <a:gd name="connsiteX22" fmla="*/ 888533 w 1377260"/>
                <a:gd name="connsiteY22" fmla="*/ 337146 h 1374268"/>
                <a:gd name="connsiteX23" fmla="*/ 841752 w 1377260"/>
                <a:gd name="connsiteY23" fmla="*/ 112932 h 1374268"/>
                <a:gd name="connsiteX24" fmla="*/ 531297 w 1377260"/>
                <a:gd name="connsiteY24" fmla="*/ 110385 h 1374268"/>
                <a:gd name="connsiteX25" fmla="*/ 480263 w 1377260"/>
                <a:gd name="connsiteY25" fmla="*/ 228436 h 1374268"/>
                <a:gd name="connsiteX26" fmla="*/ 480263 w 1377260"/>
                <a:gd name="connsiteY26" fmla="*/ 279394 h 1374268"/>
                <a:gd name="connsiteX27" fmla="*/ 428379 w 1377260"/>
                <a:gd name="connsiteY27" fmla="*/ 279394 h 1374268"/>
                <a:gd name="connsiteX28" fmla="*/ 375644 w 1377260"/>
                <a:gd name="connsiteY28" fmla="*/ 279394 h 1374268"/>
                <a:gd name="connsiteX29" fmla="*/ 380748 w 1377260"/>
                <a:gd name="connsiteY29" fmla="*/ 194465 h 1374268"/>
                <a:gd name="connsiteX30" fmla="*/ 404563 w 1377260"/>
                <a:gd name="connsiteY30" fmla="*/ 82358 h 1374268"/>
                <a:gd name="connsiteX31" fmla="*/ 484516 w 1377260"/>
                <a:gd name="connsiteY31" fmla="*/ 16113 h 1374268"/>
                <a:gd name="connsiteX32" fmla="*/ 675893 w 1377260"/>
                <a:gd name="connsiteY32" fmla="*/ -873 h 1374268"/>
                <a:gd name="connsiteX33" fmla="*/ 866419 w 1377260"/>
                <a:gd name="connsiteY33" fmla="*/ 8469 h 1374268"/>
                <a:gd name="connsiteX34" fmla="*/ 980394 w 1377260"/>
                <a:gd name="connsiteY34" fmla="*/ 123124 h 1374268"/>
                <a:gd name="connsiteX35" fmla="*/ 990601 w 1377260"/>
                <a:gd name="connsiteY35" fmla="*/ 270052 h 1374268"/>
                <a:gd name="connsiteX36" fmla="*/ 990601 w 1377260"/>
                <a:gd name="connsiteY36" fmla="*/ 381309 h 1374268"/>
                <a:gd name="connsiteX37" fmla="*/ 1113082 w 1377260"/>
                <a:gd name="connsiteY37" fmla="*/ 381309 h 1374268"/>
                <a:gd name="connsiteX38" fmla="*/ 1255976 w 1377260"/>
                <a:gd name="connsiteY38" fmla="*/ 388953 h 1374268"/>
                <a:gd name="connsiteX39" fmla="*/ 1311263 w 1377260"/>
                <a:gd name="connsiteY39" fmla="*/ 429719 h 1374268"/>
                <a:gd name="connsiteX40" fmla="*/ 1373354 w 1377260"/>
                <a:gd name="connsiteY40" fmla="*/ 687055 h 1374268"/>
                <a:gd name="connsiteX41" fmla="*/ 1286597 w 1377260"/>
                <a:gd name="connsiteY41" fmla="*/ 964774 h 1374268"/>
                <a:gd name="connsiteX42" fmla="*/ 1259379 w 1377260"/>
                <a:gd name="connsiteY42" fmla="*/ 984308 h 1374268"/>
                <a:gd name="connsiteX43" fmla="*/ 946372 w 1377260"/>
                <a:gd name="connsiteY43" fmla="*/ 984308 h 1374268"/>
                <a:gd name="connsiteX44" fmla="*/ 633365 w 1377260"/>
                <a:gd name="connsiteY44" fmla="*/ 984308 h 1374268"/>
                <a:gd name="connsiteX45" fmla="*/ 631664 w 1377260"/>
                <a:gd name="connsiteY45" fmla="*/ 736314 h 1374268"/>
                <a:gd name="connsiteX46" fmla="*/ 629112 w 1377260"/>
                <a:gd name="connsiteY46" fmla="*/ 487471 h 1374268"/>
                <a:gd name="connsiteX47" fmla="*/ 389253 w 1377260"/>
                <a:gd name="connsiteY47" fmla="*/ 484923 h 1374268"/>
                <a:gd name="connsiteX48" fmla="*/ 150245 w 1377260"/>
                <a:gd name="connsiteY48" fmla="*/ 483224 h 1374268"/>
                <a:gd name="connsiteX49" fmla="*/ 123878 w 1377260"/>
                <a:gd name="connsiteY49" fmla="*/ 509553 h 1374268"/>
                <a:gd name="connsiteX50" fmla="*/ 97510 w 1377260"/>
                <a:gd name="connsiteY50" fmla="*/ 535881 h 1374268"/>
                <a:gd name="connsiteX51" fmla="*/ 97510 w 1377260"/>
                <a:gd name="connsiteY51" fmla="*/ 682809 h 1374268"/>
                <a:gd name="connsiteX52" fmla="*/ 119625 w 1377260"/>
                <a:gd name="connsiteY52" fmla="*/ 856064 h 1374268"/>
                <a:gd name="connsiteX53" fmla="*/ 141740 w 1377260"/>
                <a:gd name="connsiteY53" fmla="*/ 882393 h 1374268"/>
                <a:gd name="connsiteX54" fmla="*/ 311001 w 1377260"/>
                <a:gd name="connsiteY54" fmla="*/ 882393 h 1374268"/>
                <a:gd name="connsiteX55" fmla="*/ 480263 w 1377260"/>
                <a:gd name="connsiteY55" fmla="*/ 882393 h 1374268"/>
                <a:gd name="connsiteX56" fmla="*/ 480263 w 1377260"/>
                <a:gd name="connsiteY56" fmla="*/ 1038663 h 1374268"/>
                <a:gd name="connsiteX57" fmla="*/ 488769 w 1377260"/>
                <a:gd name="connsiteY57" fmla="*/ 1219562 h 1374268"/>
                <a:gd name="connsiteX58" fmla="*/ 689502 w 1377260"/>
                <a:gd name="connsiteY58" fmla="*/ 1268821 h 1374268"/>
                <a:gd name="connsiteX59" fmla="*/ 837500 w 1377260"/>
                <a:gd name="connsiteY59" fmla="*/ 1268821 h 1374268"/>
                <a:gd name="connsiteX60" fmla="*/ 859614 w 1377260"/>
                <a:gd name="connsiteY60" fmla="*/ 1245890 h 1374268"/>
                <a:gd name="connsiteX61" fmla="*/ 886832 w 1377260"/>
                <a:gd name="connsiteY61" fmla="*/ 1159262 h 1374268"/>
                <a:gd name="connsiteX62" fmla="*/ 891085 w 1377260"/>
                <a:gd name="connsiteY62" fmla="*/ 1094716 h 1374268"/>
                <a:gd name="connsiteX63" fmla="*/ 942119 w 1377260"/>
                <a:gd name="connsiteY63" fmla="*/ 1094716 h 1374268"/>
                <a:gd name="connsiteX64" fmla="*/ 992302 w 1377260"/>
                <a:gd name="connsiteY64" fmla="*/ 1094716 h 1374268"/>
                <a:gd name="connsiteX65" fmla="*/ 988900 w 1377260"/>
                <a:gd name="connsiteY65" fmla="*/ 1171153 h 1374268"/>
                <a:gd name="connsiteX66" fmla="*/ 959981 w 1377260"/>
                <a:gd name="connsiteY66" fmla="*/ 1283259 h 1374268"/>
                <a:gd name="connsiteX67" fmla="*/ 897890 w 1377260"/>
                <a:gd name="connsiteY67" fmla="*/ 1345258 h 1374268"/>
                <a:gd name="connsiteX68" fmla="*/ 861315 w 1377260"/>
                <a:gd name="connsiteY68" fmla="*/ 1370737 h 1374268"/>
                <a:gd name="connsiteX69" fmla="*/ 690352 w 1377260"/>
                <a:gd name="connsiteY69" fmla="*/ 1372435 h 1374268"/>
                <a:gd name="connsiteX70" fmla="*/ 484516 w 1377260"/>
                <a:gd name="connsiteY70" fmla="*/ 1357148 h 137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77260" h="1374268">
                  <a:moveTo>
                    <a:pt x="484516" y="1357148"/>
                  </a:moveTo>
                  <a:cubicBezTo>
                    <a:pt x="396058" y="1310437"/>
                    <a:pt x="384150" y="1284958"/>
                    <a:pt x="378196" y="1120195"/>
                  </a:cubicBezTo>
                  <a:lnTo>
                    <a:pt x="373943" y="988554"/>
                  </a:lnTo>
                  <a:lnTo>
                    <a:pt x="236152" y="984308"/>
                  </a:lnTo>
                  <a:lnTo>
                    <a:pt x="99211" y="980061"/>
                  </a:lnTo>
                  <a:lnTo>
                    <a:pt x="66039" y="953733"/>
                  </a:lnTo>
                  <a:cubicBezTo>
                    <a:pt x="48178" y="940145"/>
                    <a:pt x="25212" y="911269"/>
                    <a:pt x="14155" y="890036"/>
                  </a:cubicBezTo>
                  <a:cubicBezTo>
                    <a:pt x="-4557" y="854366"/>
                    <a:pt x="-5408" y="845873"/>
                    <a:pt x="-2856" y="674316"/>
                  </a:cubicBezTo>
                  <a:cubicBezTo>
                    <a:pt x="-304" y="496813"/>
                    <a:pt x="-304" y="495964"/>
                    <a:pt x="22661" y="462841"/>
                  </a:cubicBezTo>
                  <a:cubicBezTo>
                    <a:pt x="35419" y="445006"/>
                    <a:pt x="61787" y="419527"/>
                    <a:pt x="82200" y="405939"/>
                  </a:cubicBezTo>
                  <a:lnTo>
                    <a:pt x="118774" y="381309"/>
                  </a:lnTo>
                  <a:lnTo>
                    <a:pt x="427529" y="381309"/>
                  </a:lnTo>
                  <a:lnTo>
                    <a:pt x="735432" y="381309"/>
                  </a:lnTo>
                  <a:lnTo>
                    <a:pt x="735432" y="631851"/>
                  </a:lnTo>
                  <a:lnTo>
                    <a:pt x="735432" y="882393"/>
                  </a:lnTo>
                  <a:lnTo>
                    <a:pt x="980394" y="882393"/>
                  </a:lnTo>
                  <a:lnTo>
                    <a:pt x="1226207" y="882393"/>
                  </a:lnTo>
                  <a:lnTo>
                    <a:pt x="1244069" y="862859"/>
                  </a:lnTo>
                  <a:cubicBezTo>
                    <a:pt x="1261930" y="844174"/>
                    <a:pt x="1262781" y="835681"/>
                    <a:pt x="1262781" y="686206"/>
                  </a:cubicBezTo>
                  <a:cubicBezTo>
                    <a:pt x="1261930" y="576647"/>
                    <a:pt x="1259379" y="525689"/>
                    <a:pt x="1251724" y="516347"/>
                  </a:cubicBezTo>
                  <a:cubicBezTo>
                    <a:pt x="1229609" y="486622"/>
                    <a:pt x="1205793" y="483224"/>
                    <a:pt x="1046738" y="483224"/>
                  </a:cubicBezTo>
                  <a:lnTo>
                    <a:pt x="888533" y="483224"/>
                  </a:lnTo>
                  <a:lnTo>
                    <a:pt x="888533" y="337146"/>
                  </a:lnTo>
                  <a:cubicBezTo>
                    <a:pt x="888533" y="161342"/>
                    <a:pt x="881729" y="129918"/>
                    <a:pt x="841752" y="112932"/>
                  </a:cubicBezTo>
                  <a:cubicBezTo>
                    <a:pt x="805178" y="97645"/>
                    <a:pt x="572975" y="95947"/>
                    <a:pt x="531297" y="110385"/>
                  </a:cubicBezTo>
                  <a:cubicBezTo>
                    <a:pt x="496424" y="123124"/>
                    <a:pt x="480263" y="159644"/>
                    <a:pt x="480263" y="228436"/>
                  </a:cubicBezTo>
                  <a:lnTo>
                    <a:pt x="480263" y="279394"/>
                  </a:lnTo>
                  <a:lnTo>
                    <a:pt x="428379" y="279394"/>
                  </a:lnTo>
                  <a:lnTo>
                    <a:pt x="375644" y="279394"/>
                  </a:lnTo>
                  <a:lnTo>
                    <a:pt x="380748" y="194465"/>
                  </a:lnTo>
                  <a:cubicBezTo>
                    <a:pt x="384150" y="124823"/>
                    <a:pt x="388403" y="105289"/>
                    <a:pt x="404563" y="82358"/>
                  </a:cubicBezTo>
                  <a:cubicBezTo>
                    <a:pt x="430080" y="46687"/>
                    <a:pt x="442839" y="35647"/>
                    <a:pt x="484516" y="16113"/>
                  </a:cubicBezTo>
                  <a:cubicBezTo>
                    <a:pt x="514286" y="1675"/>
                    <a:pt x="538102" y="-873"/>
                    <a:pt x="675893" y="-873"/>
                  </a:cubicBezTo>
                  <a:cubicBezTo>
                    <a:pt x="762650" y="-873"/>
                    <a:pt x="847706" y="3373"/>
                    <a:pt x="866419" y="8469"/>
                  </a:cubicBezTo>
                  <a:cubicBezTo>
                    <a:pt x="908947" y="20359"/>
                    <a:pt x="966785" y="78111"/>
                    <a:pt x="980394" y="123124"/>
                  </a:cubicBezTo>
                  <a:cubicBezTo>
                    <a:pt x="986348" y="143507"/>
                    <a:pt x="990601" y="206355"/>
                    <a:pt x="990601" y="270052"/>
                  </a:cubicBezTo>
                  <a:lnTo>
                    <a:pt x="990601" y="381309"/>
                  </a:lnTo>
                  <a:lnTo>
                    <a:pt x="1113082" y="381309"/>
                  </a:lnTo>
                  <a:cubicBezTo>
                    <a:pt x="1181127" y="381309"/>
                    <a:pt x="1244919" y="384706"/>
                    <a:pt x="1255976" y="388953"/>
                  </a:cubicBezTo>
                  <a:cubicBezTo>
                    <a:pt x="1267884" y="393199"/>
                    <a:pt x="1292551" y="411035"/>
                    <a:pt x="1311263" y="429719"/>
                  </a:cubicBezTo>
                  <a:cubicBezTo>
                    <a:pt x="1362297" y="477279"/>
                    <a:pt x="1373354" y="523141"/>
                    <a:pt x="1373354" y="687055"/>
                  </a:cubicBezTo>
                  <a:cubicBezTo>
                    <a:pt x="1373354" y="864557"/>
                    <a:pt x="1358894" y="911269"/>
                    <a:pt x="1286597" y="964774"/>
                  </a:cubicBezTo>
                  <a:lnTo>
                    <a:pt x="1259379" y="984308"/>
                  </a:lnTo>
                  <a:lnTo>
                    <a:pt x="946372" y="984308"/>
                  </a:lnTo>
                  <a:lnTo>
                    <a:pt x="633365" y="984308"/>
                  </a:lnTo>
                  <a:lnTo>
                    <a:pt x="631664" y="736314"/>
                  </a:lnTo>
                  <a:lnTo>
                    <a:pt x="629112" y="487471"/>
                  </a:lnTo>
                  <a:lnTo>
                    <a:pt x="389253" y="484923"/>
                  </a:lnTo>
                  <a:lnTo>
                    <a:pt x="150245" y="483224"/>
                  </a:lnTo>
                  <a:lnTo>
                    <a:pt x="123878" y="509553"/>
                  </a:lnTo>
                  <a:lnTo>
                    <a:pt x="97510" y="535881"/>
                  </a:lnTo>
                  <a:lnTo>
                    <a:pt x="97510" y="682809"/>
                  </a:lnTo>
                  <a:cubicBezTo>
                    <a:pt x="97510" y="828887"/>
                    <a:pt x="97510" y="830586"/>
                    <a:pt x="119625" y="856064"/>
                  </a:cubicBezTo>
                  <a:lnTo>
                    <a:pt x="141740" y="882393"/>
                  </a:lnTo>
                  <a:lnTo>
                    <a:pt x="311001" y="882393"/>
                  </a:lnTo>
                  <a:lnTo>
                    <a:pt x="480263" y="882393"/>
                  </a:lnTo>
                  <a:lnTo>
                    <a:pt x="480263" y="1038663"/>
                  </a:lnTo>
                  <a:cubicBezTo>
                    <a:pt x="480263" y="1125291"/>
                    <a:pt x="484516" y="1205124"/>
                    <a:pt x="488769" y="1219562"/>
                  </a:cubicBezTo>
                  <a:cubicBezTo>
                    <a:pt x="504079" y="1263726"/>
                    <a:pt x="526194" y="1268821"/>
                    <a:pt x="689502" y="1268821"/>
                  </a:cubicBezTo>
                  <a:lnTo>
                    <a:pt x="837500" y="1268821"/>
                  </a:lnTo>
                  <a:lnTo>
                    <a:pt x="859614" y="1245890"/>
                  </a:lnTo>
                  <a:cubicBezTo>
                    <a:pt x="879177" y="1226357"/>
                    <a:pt x="883430" y="1214466"/>
                    <a:pt x="886832" y="1159262"/>
                  </a:cubicBezTo>
                  <a:lnTo>
                    <a:pt x="891085" y="1094716"/>
                  </a:lnTo>
                  <a:lnTo>
                    <a:pt x="942119" y="1094716"/>
                  </a:lnTo>
                  <a:lnTo>
                    <a:pt x="992302" y="1094716"/>
                  </a:lnTo>
                  <a:lnTo>
                    <a:pt x="988900" y="1171153"/>
                  </a:lnTo>
                  <a:cubicBezTo>
                    <a:pt x="985498" y="1239096"/>
                    <a:pt x="982946" y="1251835"/>
                    <a:pt x="959981" y="1283259"/>
                  </a:cubicBezTo>
                  <a:cubicBezTo>
                    <a:pt x="946372" y="1302793"/>
                    <a:pt x="918303" y="1330820"/>
                    <a:pt x="897890" y="1345258"/>
                  </a:cubicBezTo>
                  <a:lnTo>
                    <a:pt x="861315" y="1370737"/>
                  </a:lnTo>
                  <a:lnTo>
                    <a:pt x="690352" y="1372435"/>
                  </a:lnTo>
                  <a:cubicBezTo>
                    <a:pt x="530447" y="1374983"/>
                    <a:pt x="515987" y="1373284"/>
                    <a:pt x="484516" y="1357148"/>
                  </a:cubicBezTo>
                  <a:close/>
                </a:path>
              </a:pathLst>
            </a:custGeom>
            <a:solidFill>
              <a:srgbClr val="064966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55BE0D0D-98C9-9A62-E73A-6B9CC3ACF2B1}"/>
                </a:ext>
              </a:extLst>
            </p:cNvPr>
            <p:cNvSpPr/>
            <p:nvPr/>
          </p:nvSpPr>
          <p:spPr>
            <a:xfrm flipV="1">
              <a:off x="1038892" y="3054244"/>
              <a:ext cx="646814" cy="752815"/>
            </a:xfrm>
            <a:custGeom>
              <a:avLst/>
              <a:gdLst>
                <a:gd name="connsiteX0" fmla="*/ 142331 w 646814"/>
                <a:gd name="connsiteY0" fmla="*/ 747486 h 752815"/>
                <a:gd name="connsiteX1" fmla="*/ 28356 w 646814"/>
                <a:gd name="connsiteY1" fmla="*/ 657461 h 752815"/>
                <a:gd name="connsiteX2" fmla="*/ 2839 w 646814"/>
                <a:gd name="connsiteY2" fmla="*/ 607352 h 752815"/>
                <a:gd name="connsiteX3" fmla="*/ 287 w 646814"/>
                <a:gd name="connsiteY3" fmla="*/ 403522 h 752815"/>
                <a:gd name="connsiteX4" fmla="*/ 53022 w 646814"/>
                <a:gd name="connsiteY4" fmla="*/ 60407 h 752815"/>
                <a:gd name="connsiteX5" fmla="*/ 349869 w 646814"/>
                <a:gd name="connsiteY5" fmla="*/ -742 h 752815"/>
                <a:gd name="connsiteX6" fmla="*/ 631405 w 646814"/>
                <a:gd name="connsiteY6" fmla="*/ 64654 h 752815"/>
                <a:gd name="connsiteX7" fmla="*/ 633106 w 646814"/>
                <a:gd name="connsiteY7" fmla="*/ 448534 h 752815"/>
                <a:gd name="connsiteX8" fmla="*/ 444281 w 646814"/>
                <a:gd name="connsiteY8" fmla="*/ 456178 h 752815"/>
                <a:gd name="connsiteX9" fmla="*/ 266514 w 646814"/>
                <a:gd name="connsiteY9" fmla="*/ 453630 h 752815"/>
                <a:gd name="connsiteX10" fmla="*/ 266514 w 646814"/>
                <a:gd name="connsiteY10" fmla="*/ 389933 h 752815"/>
                <a:gd name="connsiteX11" fmla="*/ 266514 w 646814"/>
                <a:gd name="connsiteY11" fmla="*/ 326236 h 752815"/>
                <a:gd name="connsiteX12" fmla="*/ 389845 w 646814"/>
                <a:gd name="connsiteY12" fmla="*/ 321990 h 752815"/>
                <a:gd name="connsiteX13" fmla="*/ 513177 w 646814"/>
                <a:gd name="connsiteY13" fmla="*/ 317743 h 752815"/>
                <a:gd name="connsiteX14" fmla="*/ 515728 w 646814"/>
                <a:gd name="connsiteY14" fmla="*/ 237910 h 752815"/>
                <a:gd name="connsiteX15" fmla="*/ 508073 w 646814"/>
                <a:gd name="connsiteY15" fmla="*/ 147035 h 752815"/>
                <a:gd name="connsiteX16" fmla="*/ 345616 w 646814"/>
                <a:gd name="connsiteY16" fmla="*/ 135145 h 752815"/>
                <a:gd name="connsiteX17" fmla="*/ 176354 w 646814"/>
                <a:gd name="connsiteY17" fmla="*/ 143638 h 752815"/>
                <a:gd name="connsiteX18" fmla="*/ 134676 w 646814"/>
                <a:gd name="connsiteY18" fmla="*/ 378892 h 752815"/>
                <a:gd name="connsiteX19" fmla="*/ 151688 w 646814"/>
                <a:gd name="connsiteY19" fmla="*/ 583572 h 752815"/>
                <a:gd name="connsiteX20" fmla="*/ 170400 w 646814"/>
                <a:gd name="connsiteY20" fmla="*/ 612448 h 752815"/>
                <a:gd name="connsiteX21" fmla="*/ 406856 w 646814"/>
                <a:gd name="connsiteY21" fmla="*/ 618393 h 752815"/>
                <a:gd name="connsiteX22" fmla="*/ 640761 w 646814"/>
                <a:gd name="connsiteY22" fmla="*/ 623489 h 752815"/>
                <a:gd name="connsiteX23" fmla="*/ 640761 w 646814"/>
                <a:gd name="connsiteY23" fmla="*/ 687186 h 752815"/>
                <a:gd name="connsiteX24" fmla="*/ 640761 w 646814"/>
                <a:gd name="connsiteY24" fmla="*/ 750883 h 752815"/>
                <a:gd name="connsiteX25" fmla="*/ 406856 w 646814"/>
                <a:gd name="connsiteY25" fmla="*/ 751732 h 752815"/>
                <a:gd name="connsiteX26" fmla="*/ 142331 w 646814"/>
                <a:gd name="connsiteY26" fmla="*/ 747486 h 75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6814" h="752815">
                  <a:moveTo>
                    <a:pt x="142331" y="747486"/>
                  </a:moveTo>
                  <a:cubicBezTo>
                    <a:pt x="87895" y="736445"/>
                    <a:pt x="55574" y="710966"/>
                    <a:pt x="28356" y="657461"/>
                  </a:cubicBezTo>
                  <a:lnTo>
                    <a:pt x="2839" y="607352"/>
                  </a:lnTo>
                  <a:lnTo>
                    <a:pt x="287" y="403522"/>
                  </a:lnTo>
                  <a:cubicBezTo>
                    <a:pt x="-3115" y="154679"/>
                    <a:pt x="2839" y="114762"/>
                    <a:pt x="53022" y="60407"/>
                  </a:cubicBezTo>
                  <a:cubicBezTo>
                    <a:pt x="108309" y="107"/>
                    <a:pt x="106608" y="107"/>
                    <a:pt x="349869" y="-742"/>
                  </a:cubicBezTo>
                  <a:cubicBezTo>
                    <a:pt x="604187" y="-1591"/>
                    <a:pt x="609290" y="107"/>
                    <a:pt x="631405" y="64654"/>
                  </a:cubicBezTo>
                  <a:cubicBezTo>
                    <a:pt x="650117" y="119008"/>
                    <a:pt x="651818" y="433247"/>
                    <a:pt x="633106" y="448534"/>
                  </a:cubicBezTo>
                  <a:cubicBezTo>
                    <a:pt x="625451" y="455329"/>
                    <a:pt x="567613" y="457877"/>
                    <a:pt x="444281" y="456178"/>
                  </a:cubicBezTo>
                  <a:lnTo>
                    <a:pt x="266514" y="453630"/>
                  </a:lnTo>
                  <a:lnTo>
                    <a:pt x="266514" y="389933"/>
                  </a:lnTo>
                  <a:lnTo>
                    <a:pt x="266514" y="326236"/>
                  </a:lnTo>
                  <a:lnTo>
                    <a:pt x="389845" y="321990"/>
                  </a:lnTo>
                  <a:lnTo>
                    <a:pt x="513177" y="317743"/>
                  </a:lnTo>
                  <a:lnTo>
                    <a:pt x="515728" y="237910"/>
                  </a:lnTo>
                  <a:cubicBezTo>
                    <a:pt x="517429" y="186952"/>
                    <a:pt x="514878" y="154679"/>
                    <a:pt x="508073" y="147035"/>
                  </a:cubicBezTo>
                  <a:cubicBezTo>
                    <a:pt x="500418" y="137693"/>
                    <a:pt x="466396" y="135145"/>
                    <a:pt x="345616" y="135145"/>
                  </a:cubicBezTo>
                  <a:cubicBezTo>
                    <a:pt x="257157" y="135145"/>
                    <a:pt x="186561" y="138542"/>
                    <a:pt x="176354" y="143638"/>
                  </a:cubicBezTo>
                  <a:cubicBezTo>
                    <a:pt x="139780" y="164021"/>
                    <a:pt x="134676" y="192048"/>
                    <a:pt x="134676" y="378892"/>
                  </a:cubicBezTo>
                  <a:cubicBezTo>
                    <a:pt x="134676" y="540258"/>
                    <a:pt x="136377" y="558093"/>
                    <a:pt x="151688" y="583572"/>
                  </a:cubicBezTo>
                  <a:cubicBezTo>
                    <a:pt x="161044" y="598010"/>
                    <a:pt x="169549" y="611599"/>
                    <a:pt x="170400" y="612448"/>
                  </a:cubicBezTo>
                  <a:cubicBezTo>
                    <a:pt x="172101" y="613297"/>
                    <a:pt x="278421" y="615845"/>
                    <a:pt x="406856" y="618393"/>
                  </a:cubicBezTo>
                  <a:lnTo>
                    <a:pt x="640761" y="623489"/>
                  </a:lnTo>
                  <a:lnTo>
                    <a:pt x="640761" y="687186"/>
                  </a:lnTo>
                  <a:lnTo>
                    <a:pt x="640761" y="750883"/>
                  </a:lnTo>
                  <a:lnTo>
                    <a:pt x="406856" y="751732"/>
                  </a:lnTo>
                  <a:cubicBezTo>
                    <a:pt x="278421" y="752582"/>
                    <a:pt x="159343" y="750883"/>
                    <a:pt x="142331" y="747486"/>
                  </a:cubicBezTo>
                  <a:close/>
                </a:path>
              </a:pathLst>
            </a:custGeom>
            <a:solidFill>
              <a:srgbClr val="E71D1C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C051B1C1-E6D4-D3CE-3274-C13E65068F1F}"/>
                </a:ext>
              </a:extLst>
            </p:cNvPr>
            <p:cNvSpPr/>
            <p:nvPr/>
          </p:nvSpPr>
          <p:spPr>
            <a:xfrm flipV="1">
              <a:off x="1905221" y="3050877"/>
              <a:ext cx="652241" cy="756906"/>
            </a:xfrm>
            <a:custGeom>
              <a:avLst/>
              <a:gdLst>
                <a:gd name="connsiteX0" fmla="*/ 4014 w 652241"/>
                <a:gd name="connsiteY0" fmla="*/ 743113 h 756906"/>
                <a:gd name="connsiteX1" fmla="*/ 9118 w 652241"/>
                <a:gd name="connsiteY1" fmla="*/ 630157 h 756906"/>
                <a:gd name="connsiteX2" fmla="*/ 232816 w 652241"/>
                <a:gd name="connsiteY2" fmla="*/ 619966 h 756906"/>
                <a:gd name="connsiteX3" fmla="*/ 488835 w 652241"/>
                <a:gd name="connsiteY3" fmla="*/ 564762 h 756906"/>
                <a:gd name="connsiteX4" fmla="*/ 488835 w 652241"/>
                <a:gd name="connsiteY4" fmla="*/ 505311 h 756906"/>
                <a:gd name="connsiteX5" fmla="*/ 237919 w 652241"/>
                <a:gd name="connsiteY5" fmla="*/ 450107 h 756906"/>
                <a:gd name="connsiteX6" fmla="*/ 8267 w 652241"/>
                <a:gd name="connsiteY6" fmla="*/ 438217 h 756906"/>
                <a:gd name="connsiteX7" fmla="*/ 612 w 652241"/>
                <a:gd name="connsiteY7" fmla="*/ 215702 h 756906"/>
                <a:gd name="connsiteX8" fmla="*/ 3164 w 652241"/>
                <a:gd name="connsiteY8" fmla="*/ 4228 h 756906"/>
                <a:gd name="connsiteX9" fmla="*/ 68657 w 652241"/>
                <a:gd name="connsiteY9" fmla="*/ 1680 h 756906"/>
                <a:gd name="connsiteX10" fmla="*/ 135001 w 652241"/>
                <a:gd name="connsiteY10" fmla="*/ -868 h 756906"/>
                <a:gd name="connsiteX11" fmla="*/ 136702 w 652241"/>
                <a:gd name="connsiteY11" fmla="*/ 154553 h 756906"/>
                <a:gd name="connsiteX12" fmla="*/ 139254 w 652241"/>
                <a:gd name="connsiteY12" fmla="*/ 309973 h 756906"/>
                <a:gd name="connsiteX13" fmla="*/ 233666 w 652241"/>
                <a:gd name="connsiteY13" fmla="*/ 312521 h 756906"/>
                <a:gd name="connsiteX14" fmla="*/ 328929 w 652241"/>
                <a:gd name="connsiteY14" fmla="*/ 315069 h 756906"/>
                <a:gd name="connsiteX15" fmla="*/ 366354 w 652241"/>
                <a:gd name="connsiteY15" fmla="*/ 248824 h 756906"/>
                <a:gd name="connsiteX16" fmla="*/ 410583 w 652241"/>
                <a:gd name="connsiteY16" fmla="*/ 169840 h 756906"/>
                <a:gd name="connsiteX17" fmla="*/ 441203 w 652241"/>
                <a:gd name="connsiteY17" fmla="*/ 114636 h 756906"/>
                <a:gd name="connsiteX18" fmla="*/ 485433 w 652241"/>
                <a:gd name="connsiteY18" fmla="*/ 36501 h 756906"/>
                <a:gd name="connsiteX19" fmla="*/ 504145 w 652241"/>
                <a:gd name="connsiteY19" fmla="*/ -19 h 756906"/>
                <a:gd name="connsiteX20" fmla="*/ 574742 w 652241"/>
                <a:gd name="connsiteY20" fmla="*/ -19 h 756906"/>
                <a:gd name="connsiteX21" fmla="*/ 650442 w 652241"/>
                <a:gd name="connsiteY21" fmla="*/ 12721 h 756906"/>
                <a:gd name="connsiteX22" fmla="*/ 606213 w 652241"/>
                <a:gd name="connsiteY22" fmla="*/ 107842 h 756906"/>
                <a:gd name="connsiteX23" fmla="*/ 544972 w 652241"/>
                <a:gd name="connsiteY23" fmla="*/ 216551 h 756906"/>
                <a:gd name="connsiteX24" fmla="*/ 511800 w 652241"/>
                <a:gd name="connsiteY24" fmla="*/ 271755 h 756906"/>
                <a:gd name="connsiteX25" fmla="*/ 514352 w 652241"/>
                <a:gd name="connsiteY25" fmla="*/ 317617 h 756906"/>
                <a:gd name="connsiteX26" fmla="*/ 601109 w 652241"/>
                <a:gd name="connsiteY26" fmla="*/ 385561 h 756906"/>
                <a:gd name="connsiteX27" fmla="*/ 624074 w 652241"/>
                <a:gd name="connsiteY27" fmla="*/ 530790 h 756906"/>
                <a:gd name="connsiteX28" fmla="*/ 601960 w 652241"/>
                <a:gd name="connsiteY28" fmla="*/ 677718 h 756906"/>
                <a:gd name="connsiteX29" fmla="*/ 552627 w 652241"/>
                <a:gd name="connsiteY29" fmla="*/ 733771 h 756906"/>
                <a:gd name="connsiteX30" fmla="*/ 266838 w 652241"/>
                <a:gd name="connsiteY30" fmla="*/ 755853 h 756906"/>
                <a:gd name="connsiteX31" fmla="*/ 4014 w 652241"/>
                <a:gd name="connsiteY31" fmla="*/ 743113 h 75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2241" h="756906">
                  <a:moveTo>
                    <a:pt x="4014" y="743113"/>
                  </a:moveTo>
                  <a:cubicBezTo>
                    <a:pt x="-5342" y="719333"/>
                    <a:pt x="-1940" y="641198"/>
                    <a:pt x="9118" y="630157"/>
                  </a:cubicBezTo>
                  <a:cubicBezTo>
                    <a:pt x="16773" y="622514"/>
                    <a:pt x="78013" y="619966"/>
                    <a:pt x="232816" y="619966"/>
                  </a:cubicBezTo>
                  <a:cubicBezTo>
                    <a:pt x="470123" y="619966"/>
                    <a:pt x="478628" y="618267"/>
                    <a:pt x="488835" y="564762"/>
                  </a:cubicBezTo>
                  <a:cubicBezTo>
                    <a:pt x="491387" y="548625"/>
                    <a:pt x="491387" y="521448"/>
                    <a:pt x="488835" y="505311"/>
                  </a:cubicBezTo>
                  <a:cubicBezTo>
                    <a:pt x="477778" y="449258"/>
                    <a:pt x="480329" y="450107"/>
                    <a:pt x="237919" y="450107"/>
                  </a:cubicBezTo>
                  <a:cubicBezTo>
                    <a:pt x="61853" y="450107"/>
                    <a:pt x="15922" y="447559"/>
                    <a:pt x="8267" y="438217"/>
                  </a:cubicBezTo>
                  <a:cubicBezTo>
                    <a:pt x="1463" y="430573"/>
                    <a:pt x="-1089" y="364328"/>
                    <a:pt x="612" y="215702"/>
                  </a:cubicBezTo>
                  <a:lnTo>
                    <a:pt x="3164" y="4228"/>
                  </a:lnTo>
                  <a:lnTo>
                    <a:pt x="68657" y="1680"/>
                  </a:lnTo>
                  <a:lnTo>
                    <a:pt x="135001" y="-868"/>
                  </a:lnTo>
                  <a:lnTo>
                    <a:pt x="136702" y="154553"/>
                  </a:lnTo>
                  <a:lnTo>
                    <a:pt x="139254" y="309973"/>
                  </a:lnTo>
                  <a:lnTo>
                    <a:pt x="233666" y="312521"/>
                  </a:lnTo>
                  <a:lnTo>
                    <a:pt x="328929" y="315069"/>
                  </a:lnTo>
                  <a:lnTo>
                    <a:pt x="366354" y="248824"/>
                  </a:lnTo>
                  <a:cubicBezTo>
                    <a:pt x="387618" y="212305"/>
                    <a:pt x="407181" y="176634"/>
                    <a:pt x="410583" y="169840"/>
                  </a:cubicBezTo>
                  <a:cubicBezTo>
                    <a:pt x="413985" y="163046"/>
                    <a:pt x="427594" y="138416"/>
                    <a:pt x="441203" y="114636"/>
                  </a:cubicBezTo>
                  <a:cubicBezTo>
                    <a:pt x="455663" y="91705"/>
                    <a:pt x="475226" y="56035"/>
                    <a:pt x="485433" y="36501"/>
                  </a:cubicBezTo>
                  <a:lnTo>
                    <a:pt x="504145" y="-19"/>
                  </a:lnTo>
                  <a:lnTo>
                    <a:pt x="574742" y="-19"/>
                  </a:lnTo>
                  <a:cubicBezTo>
                    <a:pt x="630028" y="-19"/>
                    <a:pt x="647040" y="2529"/>
                    <a:pt x="650442" y="12721"/>
                  </a:cubicBezTo>
                  <a:cubicBezTo>
                    <a:pt x="653844" y="19515"/>
                    <a:pt x="634281" y="61980"/>
                    <a:pt x="606213" y="107842"/>
                  </a:cubicBezTo>
                  <a:cubicBezTo>
                    <a:pt x="579845" y="153703"/>
                    <a:pt x="551777" y="202962"/>
                    <a:pt x="544972" y="216551"/>
                  </a:cubicBezTo>
                  <a:cubicBezTo>
                    <a:pt x="537317" y="230989"/>
                    <a:pt x="522857" y="255619"/>
                    <a:pt x="511800" y="271755"/>
                  </a:cubicBezTo>
                  <a:cubicBezTo>
                    <a:pt x="487134" y="308275"/>
                    <a:pt x="487134" y="310823"/>
                    <a:pt x="514352" y="317617"/>
                  </a:cubicBezTo>
                  <a:cubicBezTo>
                    <a:pt x="549225" y="326959"/>
                    <a:pt x="577293" y="348192"/>
                    <a:pt x="601109" y="385561"/>
                  </a:cubicBezTo>
                  <a:cubicBezTo>
                    <a:pt x="622373" y="418683"/>
                    <a:pt x="623224" y="426327"/>
                    <a:pt x="624074" y="530790"/>
                  </a:cubicBezTo>
                  <a:cubicBezTo>
                    <a:pt x="624074" y="635253"/>
                    <a:pt x="623224" y="642897"/>
                    <a:pt x="601960" y="677718"/>
                  </a:cubicBezTo>
                  <a:cubicBezTo>
                    <a:pt x="590052" y="697251"/>
                    <a:pt x="567087" y="722730"/>
                    <a:pt x="552627" y="733771"/>
                  </a:cubicBezTo>
                  <a:cubicBezTo>
                    <a:pt x="524559" y="754154"/>
                    <a:pt x="524559" y="754154"/>
                    <a:pt x="266838" y="755853"/>
                  </a:cubicBezTo>
                  <a:cubicBezTo>
                    <a:pt x="37186" y="756702"/>
                    <a:pt x="9118" y="755003"/>
                    <a:pt x="4014" y="743113"/>
                  </a:cubicBezTo>
                  <a:close/>
                </a:path>
              </a:pathLst>
            </a:custGeom>
            <a:solidFill>
              <a:srgbClr val="E71D1C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3DA4F52-83CC-27A5-2F55-97BB694DCBA3}"/>
                </a:ext>
              </a:extLst>
            </p:cNvPr>
            <p:cNvSpPr/>
            <p:nvPr/>
          </p:nvSpPr>
          <p:spPr>
            <a:xfrm flipV="1">
              <a:off x="2773025" y="3053120"/>
              <a:ext cx="603188" cy="753840"/>
            </a:xfrm>
            <a:custGeom>
              <a:avLst/>
              <a:gdLst>
                <a:gd name="connsiteX0" fmla="*/ 85396 w 603188"/>
                <a:gd name="connsiteY0" fmla="*/ 742291 h 753840"/>
                <a:gd name="connsiteX1" fmla="*/ 3742 w 603188"/>
                <a:gd name="connsiteY1" fmla="*/ 600459 h 753840"/>
                <a:gd name="connsiteX2" fmla="*/ 82845 w 603188"/>
                <a:gd name="connsiteY2" fmla="*/ 324438 h 753840"/>
                <a:gd name="connsiteX3" fmla="*/ 275922 w 603188"/>
                <a:gd name="connsiteY3" fmla="*/ 314247 h 753840"/>
                <a:gd name="connsiteX4" fmla="*/ 440081 w 603188"/>
                <a:gd name="connsiteY4" fmla="*/ 313397 h 753840"/>
                <a:gd name="connsiteX5" fmla="*/ 453690 w 603188"/>
                <a:gd name="connsiteY5" fmla="*/ 292165 h 753840"/>
                <a:gd name="connsiteX6" fmla="*/ 447736 w 603188"/>
                <a:gd name="connsiteY6" fmla="*/ 142689 h 753840"/>
                <a:gd name="connsiteX7" fmla="*/ 225739 w 603188"/>
                <a:gd name="connsiteY7" fmla="*/ 135046 h 753840"/>
                <a:gd name="connsiteX8" fmla="*/ -2212 w 603188"/>
                <a:gd name="connsiteY8" fmla="*/ 67102 h 753840"/>
                <a:gd name="connsiteX9" fmla="*/ 252957 w 603188"/>
                <a:gd name="connsiteY9" fmla="*/ -841 h 753840"/>
                <a:gd name="connsiteX10" fmla="*/ 512379 w 603188"/>
                <a:gd name="connsiteY10" fmla="*/ 7651 h 753840"/>
                <a:gd name="connsiteX11" fmla="*/ 599987 w 603188"/>
                <a:gd name="connsiteY11" fmla="*/ 248851 h 753840"/>
                <a:gd name="connsiteX12" fmla="*/ 525988 w 603188"/>
                <a:gd name="connsiteY12" fmla="*/ 429750 h 753840"/>
                <a:gd name="connsiteX13" fmla="*/ 332910 w 603188"/>
                <a:gd name="connsiteY13" fmla="*/ 449284 h 753840"/>
                <a:gd name="connsiteX14" fmla="*/ 155993 w 603188"/>
                <a:gd name="connsiteY14" fmla="*/ 462873 h 753840"/>
                <a:gd name="connsiteX15" fmla="*/ 153441 w 603188"/>
                <a:gd name="connsiteY15" fmla="*/ 608102 h 753840"/>
                <a:gd name="connsiteX16" fmla="*/ 367783 w 603188"/>
                <a:gd name="connsiteY16" fmla="*/ 619143 h 753840"/>
                <a:gd name="connsiteX17" fmla="*/ 571918 w 603188"/>
                <a:gd name="connsiteY17" fmla="*/ 623389 h 753840"/>
                <a:gd name="connsiteX18" fmla="*/ 571918 w 603188"/>
                <a:gd name="connsiteY18" fmla="*/ 687087 h 753840"/>
                <a:gd name="connsiteX19" fmla="*/ 571918 w 603188"/>
                <a:gd name="connsiteY19" fmla="*/ 750784 h 753840"/>
                <a:gd name="connsiteX20" fmla="*/ 342266 w 603188"/>
                <a:gd name="connsiteY20" fmla="*/ 752482 h 753840"/>
                <a:gd name="connsiteX21" fmla="*/ 85396 w 603188"/>
                <a:gd name="connsiteY21" fmla="*/ 742291 h 75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3188" h="753840">
                  <a:moveTo>
                    <a:pt x="85396" y="742291"/>
                  </a:moveTo>
                  <a:cubicBezTo>
                    <a:pt x="44569" y="724455"/>
                    <a:pt x="13949" y="672649"/>
                    <a:pt x="3742" y="600459"/>
                  </a:cubicBezTo>
                  <a:cubicBezTo>
                    <a:pt x="-14119" y="471366"/>
                    <a:pt x="21604" y="345670"/>
                    <a:pt x="82845" y="324438"/>
                  </a:cubicBezTo>
                  <a:cubicBezTo>
                    <a:pt x="101557" y="318493"/>
                    <a:pt x="173004" y="314247"/>
                    <a:pt x="275922" y="314247"/>
                  </a:cubicBezTo>
                  <a:lnTo>
                    <a:pt x="440081" y="313397"/>
                  </a:lnTo>
                  <a:lnTo>
                    <a:pt x="453690" y="292165"/>
                  </a:lnTo>
                  <a:cubicBezTo>
                    <a:pt x="471552" y="264988"/>
                    <a:pt x="466448" y="154579"/>
                    <a:pt x="447736" y="142689"/>
                  </a:cubicBezTo>
                  <a:cubicBezTo>
                    <a:pt x="440932" y="138443"/>
                    <a:pt x="341416" y="135046"/>
                    <a:pt x="225739" y="135046"/>
                  </a:cubicBezTo>
                  <a:cubicBezTo>
                    <a:pt x="-11568" y="135046"/>
                    <a:pt x="-2212" y="137593"/>
                    <a:pt x="-2212" y="67102"/>
                  </a:cubicBezTo>
                  <a:cubicBezTo>
                    <a:pt x="-2212" y="-4239"/>
                    <a:pt x="-14970" y="-841"/>
                    <a:pt x="252957" y="-841"/>
                  </a:cubicBezTo>
                  <a:cubicBezTo>
                    <a:pt x="389047" y="-841"/>
                    <a:pt x="499620" y="2556"/>
                    <a:pt x="512379" y="7651"/>
                  </a:cubicBezTo>
                  <a:cubicBezTo>
                    <a:pt x="574470" y="31432"/>
                    <a:pt x="606791" y="118909"/>
                    <a:pt x="599987" y="248851"/>
                  </a:cubicBezTo>
                  <a:cubicBezTo>
                    <a:pt x="594883" y="343123"/>
                    <a:pt x="571918" y="400025"/>
                    <a:pt x="525988" y="429750"/>
                  </a:cubicBezTo>
                  <a:cubicBezTo>
                    <a:pt x="498770" y="448435"/>
                    <a:pt x="488563" y="449284"/>
                    <a:pt x="332910" y="449284"/>
                  </a:cubicBezTo>
                  <a:cubicBezTo>
                    <a:pt x="195119" y="449284"/>
                    <a:pt x="167050" y="451832"/>
                    <a:pt x="155993" y="462873"/>
                  </a:cubicBezTo>
                  <a:cubicBezTo>
                    <a:pt x="138982" y="479859"/>
                    <a:pt x="136430" y="597061"/>
                    <a:pt x="153441" y="608102"/>
                  </a:cubicBezTo>
                  <a:cubicBezTo>
                    <a:pt x="158545" y="611499"/>
                    <a:pt x="255509" y="616595"/>
                    <a:pt x="367783" y="619143"/>
                  </a:cubicBezTo>
                  <a:lnTo>
                    <a:pt x="571918" y="623389"/>
                  </a:lnTo>
                  <a:lnTo>
                    <a:pt x="571918" y="687087"/>
                  </a:lnTo>
                  <a:lnTo>
                    <a:pt x="571918" y="750784"/>
                  </a:lnTo>
                  <a:lnTo>
                    <a:pt x="342266" y="752482"/>
                  </a:lnTo>
                  <a:cubicBezTo>
                    <a:pt x="161096" y="754181"/>
                    <a:pt x="106660" y="751633"/>
                    <a:pt x="85396" y="742291"/>
                  </a:cubicBezTo>
                  <a:close/>
                </a:path>
              </a:pathLst>
            </a:custGeom>
            <a:solidFill>
              <a:srgbClr val="E71D1C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C09573-9827-74DE-9E2E-115DA021FCBE}"/>
                </a:ext>
              </a:extLst>
            </p:cNvPr>
            <p:cNvSpPr/>
            <p:nvPr/>
          </p:nvSpPr>
          <p:spPr>
            <a:xfrm flipV="1">
              <a:off x="5775607" y="3052945"/>
              <a:ext cx="587738" cy="754839"/>
            </a:xfrm>
            <a:custGeom>
              <a:avLst/>
              <a:gdLst>
                <a:gd name="connsiteX0" fmla="*/ 106797 w 587738"/>
                <a:gd name="connsiteY0" fmla="*/ 733772 h 754839"/>
                <a:gd name="connsiteX1" fmla="*/ -5477 w 587738"/>
                <a:gd name="connsiteY1" fmla="*/ 371973 h 754839"/>
                <a:gd name="connsiteX2" fmla="*/ 56614 w 587738"/>
                <a:gd name="connsiteY2" fmla="*/ 52639 h 754839"/>
                <a:gd name="connsiteX3" fmla="*/ 359414 w 587738"/>
                <a:gd name="connsiteY3" fmla="*/ -17 h 754839"/>
                <a:gd name="connsiteX4" fmla="*/ 582262 w 587738"/>
                <a:gd name="connsiteY4" fmla="*/ -867 h 754839"/>
                <a:gd name="connsiteX5" fmla="*/ 579710 w 587738"/>
                <a:gd name="connsiteY5" fmla="*/ 65378 h 754839"/>
                <a:gd name="connsiteX6" fmla="*/ 577158 w 587738"/>
                <a:gd name="connsiteY6" fmla="*/ 131623 h 754839"/>
                <a:gd name="connsiteX7" fmla="*/ 375575 w 587738"/>
                <a:gd name="connsiteY7" fmla="*/ 135870 h 754839"/>
                <a:gd name="connsiteX8" fmla="*/ 160383 w 587738"/>
                <a:gd name="connsiteY8" fmla="*/ 153705 h 754839"/>
                <a:gd name="connsiteX9" fmla="*/ 132314 w 587738"/>
                <a:gd name="connsiteY9" fmla="*/ 420383 h 754839"/>
                <a:gd name="connsiteX10" fmla="*/ 202911 w 587738"/>
                <a:gd name="connsiteY10" fmla="*/ 614022 h 754839"/>
                <a:gd name="connsiteX11" fmla="*/ 413000 w 587738"/>
                <a:gd name="connsiteY11" fmla="*/ 619967 h 754839"/>
                <a:gd name="connsiteX12" fmla="*/ 582262 w 587738"/>
                <a:gd name="connsiteY12" fmla="*/ 619967 h 754839"/>
                <a:gd name="connsiteX13" fmla="*/ 579710 w 587738"/>
                <a:gd name="connsiteY13" fmla="*/ 686212 h 754839"/>
                <a:gd name="connsiteX14" fmla="*/ 577158 w 587738"/>
                <a:gd name="connsiteY14" fmla="*/ 751608 h 754839"/>
                <a:gd name="connsiteX15" fmla="*/ 363667 w 587738"/>
                <a:gd name="connsiteY15" fmla="*/ 753306 h 754839"/>
                <a:gd name="connsiteX16" fmla="*/ 106797 w 587738"/>
                <a:gd name="connsiteY16" fmla="*/ 733772 h 75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7738" h="754839">
                  <a:moveTo>
                    <a:pt x="106797" y="733772"/>
                  </a:moveTo>
                  <a:cubicBezTo>
                    <a:pt x="20890" y="691308"/>
                    <a:pt x="-5477" y="607228"/>
                    <a:pt x="-5477" y="371973"/>
                  </a:cubicBezTo>
                  <a:cubicBezTo>
                    <a:pt x="-5477" y="197019"/>
                    <a:pt x="13235" y="98501"/>
                    <a:pt x="56614" y="52639"/>
                  </a:cubicBezTo>
                  <a:cubicBezTo>
                    <a:pt x="101694" y="3380"/>
                    <a:pt x="117855" y="832"/>
                    <a:pt x="359414" y="-17"/>
                  </a:cubicBezTo>
                  <a:lnTo>
                    <a:pt x="582262" y="-867"/>
                  </a:lnTo>
                  <a:lnTo>
                    <a:pt x="579710" y="65378"/>
                  </a:lnTo>
                  <a:lnTo>
                    <a:pt x="577158" y="131623"/>
                  </a:lnTo>
                  <a:lnTo>
                    <a:pt x="375575" y="135870"/>
                  </a:lnTo>
                  <a:cubicBezTo>
                    <a:pt x="206313" y="139267"/>
                    <a:pt x="171440" y="142664"/>
                    <a:pt x="160383" y="153705"/>
                  </a:cubicBezTo>
                  <a:cubicBezTo>
                    <a:pt x="139119" y="174937"/>
                    <a:pt x="128061" y="279400"/>
                    <a:pt x="132314" y="420383"/>
                  </a:cubicBezTo>
                  <a:cubicBezTo>
                    <a:pt x="137418" y="584297"/>
                    <a:pt x="145923" y="606378"/>
                    <a:pt x="202911" y="614022"/>
                  </a:cubicBezTo>
                  <a:cubicBezTo>
                    <a:pt x="225025" y="617419"/>
                    <a:pt x="319438" y="619967"/>
                    <a:pt x="413000" y="619967"/>
                  </a:cubicBezTo>
                  <a:lnTo>
                    <a:pt x="582262" y="619967"/>
                  </a:lnTo>
                  <a:lnTo>
                    <a:pt x="579710" y="686212"/>
                  </a:lnTo>
                  <a:lnTo>
                    <a:pt x="577158" y="751608"/>
                  </a:lnTo>
                  <a:lnTo>
                    <a:pt x="363667" y="753306"/>
                  </a:lnTo>
                  <a:cubicBezTo>
                    <a:pt x="150176" y="755005"/>
                    <a:pt x="149325" y="755005"/>
                    <a:pt x="106797" y="733772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E2D5BA20-E5F1-D1B5-75F0-5FB0CF07BAFC}"/>
                </a:ext>
              </a:extLst>
            </p:cNvPr>
            <p:cNvSpPr/>
            <p:nvPr/>
          </p:nvSpPr>
          <p:spPr>
            <a:xfrm flipV="1">
              <a:off x="6583665" y="3052762"/>
              <a:ext cx="681277" cy="755022"/>
            </a:xfrm>
            <a:custGeom>
              <a:avLst/>
              <a:gdLst>
                <a:gd name="connsiteX0" fmla="*/ 132237 w 681277"/>
                <a:gd name="connsiteY0" fmla="*/ 745662 h 755022"/>
                <a:gd name="connsiteX1" fmla="*/ 14860 w 681277"/>
                <a:gd name="connsiteY1" fmla="*/ 619967 h 755022"/>
                <a:gd name="connsiteX2" fmla="*/ 1251 w 681277"/>
                <a:gd name="connsiteY2" fmla="*/ 191074 h 755022"/>
                <a:gd name="connsiteX3" fmla="*/ 93962 w 681277"/>
                <a:gd name="connsiteY3" fmla="*/ 25461 h 755022"/>
                <a:gd name="connsiteX4" fmla="*/ 133938 w 681277"/>
                <a:gd name="connsiteY4" fmla="*/ -867 h 755022"/>
                <a:gd name="connsiteX5" fmla="*/ 343177 w 681277"/>
                <a:gd name="connsiteY5" fmla="*/ 1681 h 755022"/>
                <a:gd name="connsiteX6" fmla="*/ 552415 w 681277"/>
                <a:gd name="connsiteY6" fmla="*/ 4229 h 755022"/>
                <a:gd name="connsiteX7" fmla="*/ 588139 w 681277"/>
                <a:gd name="connsiteY7" fmla="*/ 28009 h 755022"/>
                <a:gd name="connsiteX8" fmla="*/ 649379 w 681277"/>
                <a:gd name="connsiteY8" fmla="*/ 106144 h 755022"/>
                <a:gd name="connsiteX9" fmla="*/ 674896 w 681277"/>
                <a:gd name="connsiteY9" fmla="*/ 160499 h 755022"/>
                <a:gd name="connsiteX10" fmla="*/ 672344 w 681277"/>
                <a:gd name="connsiteY10" fmla="*/ 388110 h 755022"/>
                <a:gd name="connsiteX11" fmla="*/ 650230 w 681277"/>
                <a:gd name="connsiteY11" fmla="*/ 650542 h 755022"/>
                <a:gd name="connsiteX12" fmla="*/ 560921 w 681277"/>
                <a:gd name="connsiteY12" fmla="*/ 737169 h 755022"/>
                <a:gd name="connsiteX13" fmla="*/ 344027 w 681277"/>
                <a:gd name="connsiteY13" fmla="*/ 754155 h 755022"/>
                <a:gd name="connsiteX14" fmla="*/ 132237 w 681277"/>
                <a:gd name="connsiteY14" fmla="*/ 745662 h 755022"/>
                <a:gd name="connsiteX15" fmla="*/ 514140 w 681277"/>
                <a:gd name="connsiteY15" fmla="*/ 596187 h 755022"/>
                <a:gd name="connsiteX16" fmla="*/ 536254 w 681277"/>
                <a:gd name="connsiteY16" fmla="*/ 400000 h 755022"/>
                <a:gd name="connsiteX17" fmla="*/ 498830 w 681277"/>
                <a:gd name="connsiteY17" fmla="*/ 144362 h 755022"/>
                <a:gd name="connsiteX18" fmla="*/ 182420 w 681277"/>
                <a:gd name="connsiteY18" fmla="*/ 140965 h 755022"/>
                <a:gd name="connsiteX19" fmla="*/ 137341 w 681277"/>
                <a:gd name="connsiteY19" fmla="*/ 380466 h 755022"/>
                <a:gd name="connsiteX20" fmla="*/ 356786 w 681277"/>
                <a:gd name="connsiteY20" fmla="*/ 617419 h 755022"/>
                <a:gd name="connsiteX21" fmla="*/ 514140 w 681277"/>
                <a:gd name="connsiteY21" fmla="*/ 596187 h 7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1277" h="755022">
                  <a:moveTo>
                    <a:pt x="132237" y="745662"/>
                  </a:moveTo>
                  <a:cubicBezTo>
                    <a:pt x="88858" y="733772"/>
                    <a:pt x="32721" y="674322"/>
                    <a:pt x="14860" y="619967"/>
                  </a:cubicBezTo>
                  <a:cubicBezTo>
                    <a:pt x="-4703" y="561366"/>
                    <a:pt x="-14060" y="271756"/>
                    <a:pt x="1251" y="191074"/>
                  </a:cubicBezTo>
                  <a:cubicBezTo>
                    <a:pt x="15710" y="112089"/>
                    <a:pt x="47181" y="56885"/>
                    <a:pt x="93962" y="25461"/>
                  </a:cubicBezTo>
                  <a:lnTo>
                    <a:pt x="133938" y="-867"/>
                  </a:lnTo>
                  <a:lnTo>
                    <a:pt x="343177" y="1681"/>
                  </a:lnTo>
                  <a:lnTo>
                    <a:pt x="552415" y="4229"/>
                  </a:lnTo>
                  <a:lnTo>
                    <a:pt x="588139" y="28009"/>
                  </a:lnTo>
                  <a:cubicBezTo>
                    <a:pt x="615357" y="45844"/>
                    <a:pt x="630667" y="65378"/>
                    <a:pt x="649379" y="106144"/>
                  </a:cubicBezTo>
                  <a:lnTo>
                    <a:pt x="674896" y="160499"/>
                  </a:lnTo>
                  <a:lnTo>
                    <a:pt x="672344" y="388110"/>
                  </a:lnTo>
                  <a:cubicBezTo>
                    <a:pt x="669793" y="606378"/>
                    <a:pt x="668942" y="617419"/>
                    <a:pt x="650230" y="650542"/>
                  </a:cubicBezTo>
                  <a:cubicBezTo>
                    <a:pt x="627265" y="692157"/>
                    <a:pt x="604299" y="714239"/>
                    <a:pt x="560921" y="737169"/>
                  </a:cubicBezTo>
                  <a:cubicBezTo>
                    <a:pt x="530300" y="753306"/>
                    <a:pt x="513289" y="754155"/>
                    <a:pt x="344027" y="754155"/>
                  </a:cubicBezTo>
                  <a:cubicBezTo>
                    <a:pt x="241960" y="754155"/>
                    <a:pt x="147547" y="749909"/>
                    <a:pt x="132237" y="745662"/>
                  </a:cubicBezTo>
                  <a:close/>
                  <a:moveTo>
                    <a:pt x="514140" y="596187"/>
                  </a:moveTo>
                  <a:cubicBezTo>
                    <a:pt x="532852" y="577502"/>
                    <a:pt x="533703" y="570708"/>
                    <a:pt x="536254" y="400000"/>
                  </a:cubicBezTo>
                  <a:cubicBezTo>
                    <a:pt x="539657" y="201265"/>
                    <a:pt x="532852" y="157102"/>
                    <a:pt x="498830" y="144362"/>
                  </a:cubicBezTo>
                  <a:cubicBezTo>
                    <a:pt x="475014" y="135020"/>
                    <a:pt x="213891" y="133322"/>
                    <a:pt x="182420" y="140965"/>
                  </a:cubicBezTo>
                  <a:cubicBezTo>
                    <a:pt x="142444" y="152006"/>
                    <a:pt x="136490" y="181731"/>
                    <a:pt x="137341" y="380466"/>
                  </a:cubicBezTo>
                  <a:cubicBezTo>
                    <a:pt x="138191" y="631008"/>
                    <a:pt x="127134" y="619967"/>
                    <a:pt x="356786" y="617419"/>
                  </a:cubicBezTo>
                  <a:cubicBezTo>
                    <a:pt x="487772" y="615720"/>
                    <a:pt x="496278" y="614871"/>
                    <a:pt x="514140" y="596187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A04A11A-7737-9958-2BBE-3588D7806875}"/>
                </a:ext>
              </a:extLst>
            </p:cNvPr>
            <p:cNvSpPr/>
            <p:nvPr/>
          </p:nvSpPr>
          <p:spPr>
            <a:xfrm flipV="1">
              <a:off x="7489491" y="3051716"/>
              <a:ext cx="671944" cy="755218"/>
            </a:xfrm>
            <a:custGeom>
              <a:avLst/>
              <a:gdLst>
                <a:gd name="connsiteX0" fmla="*/ 39446 w 671944"/>
                <a:gd name="connsiteY0" fmla="*/ 749058 h 755218"/>
                <a:gd name="connsiteX1" fmla="*/ 9676 w 671944"/>
                <a:gd name="connsiteY1" fmla="*/ 726127 h 755218"/>
                <a:gd name="connsiteX2" fmla="*/ -7335 w 671944"/>
                <a:gd name="connsiteY2" fmla="*/ 355835 h 755218"/>
                <a:gd name="connsiteX3" fmla="*/ -7335 w 671944"/>
                <a:gd name="connsiteY3" fmla="*/ 3378 h 755218"/>
                <a:gd name="connsiteX4" fmla="*/ 56457 w 671944"/>
                <a:gd name="connsiteY4" fmla="*/ 3378 h 755218"/>
                <a:gd name="connsiteX5" fmla="*/ 120249 w 671944"/>
                <a:gd name="connsiteY5" fmla="*/ 3378 h 755218"/>
                <a:gd name="connsiteX6" fmla="*/ 124502 w 671944"/>
                <a:gd name="connsiteY6" fmla="*/ 292138 h 755218"/>
                <a:gd name="connsiteX7" fmla="*/ 141513 w 671944"/>
                <a:gd name="connsiteY7" fmla="*/ 559666 h 755218"/>
                <a:gd name="connsiteX8" fmla="*/ 339695 w 671944"/>
                <a:gd name="connsiteY8" fmla="*/ 207209 h 755218"/>
                <a:gd name="connsiteX9" fmla="*/ 353304 w 671944"/>
                <a:gd name="connsiteY9" fmla="*/ 185977 h 755218"/>
                <a:gd name="connsiteX10" fmla="*/ 377119 w 671944"/>
                <a:gd name="connsiteY10" fmla="*/ 147758 h 755218"/>
                <a:gd name="connsiteX11" fmla="*/ 464727 w 671944"/>
                <a:gd name="connsiteY11" fmla="*/ 7625 h 755218"/>
                <a:gd name="connsiteX12" fmla="*/ 552335 w 671944"/>
                <a:gd name="connsiteY12" fmla="*/ -868 h 755218"/>
                <a:gd name="connsiteX13" fmla="*/ 644196 w 671944"/>
                <a:gd name="connsiteY13" fmla="*/ 15269 h 755218"/>
                <a:gd name="connsiteX14" fmla="*/ 664609 w 671944"/>
                <a:gd name="connsiteY14" fmla="*/ 31405 h 755218"/>
                <a:gd name="connsiteX15" fmla="*/ 664609 w 671944"/>
                <a:gd name="connsiteY15" fmla="*/ 391506 h 755218"/>
                <a:gd name="connsiteX16" fmla="*/ 664609 w 671944"/>
                <a:gd name="connsiteY16" fmla="*/ 750757 h 755218"/>
                <a:gd name="connsiteX17" fmla="*/ 608472 w 671944"/>
                <a:gd name="connsiteY17" fmla="*/ 753305 h 755218"/>
                <a:gd name="connsiteX18" fmla="*/ 542979 w 671944"/>
                <a:gd name="connsiteY18" fmla="*/ 743963 h 755218"/>
                <a:gd name="connsiteX19" fmla="*/ 531071 w 671944"/>
                <a:gd name="connsiteY19" fmla="*/ 449258 h 755218"/>
                <a:gd name="connsiteX20" fmla="*/ 528519 w 671944"/>
                <a:gd name="connsiteY20" fmla="*/ 166443 h 755218"/>
                <a:gd name="connsiteX21" fmla="*/ 498750 w 671944"/>
                <a:gd name="connsiteY21" fmla="*/ 221647 h 755218"/>
                <a:gd name="connsiteX22" fmla="*/ 349901 w 671944"/>
                <a:gd name="connsiteY22" fmla="*/ 487476 h 755218"/>
                <a:gd name="connsiteX23" fmla="*/ 303120 w 671944"/>
                <a:gd name="connsiteY23" fmla="*/ 572405 h 755218"/>
                <a:gd name="connsiteX24" fmla="*/ 207857 w 671944"/>
                <a:gd name="connsiteY24" fmla="*/ 729525 h 755218"/>
                <a:gd name="connsiteX25" fmla="*/ 118548 w 671944"/>
                <a:gd name="connsiteY25" fmla="*/ 754154 h 755218"/>
                <a:gd name="connsiteX26" fmla="*/ 39446 w 671944"/>
                <a:gd name="connsiteY26" fmla="*/ 749058 h 75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1944" h="755218">
                  <a:moveTo>
                    <a:pt x="39446" y="749058"/>
                  </a:moveTo>
                  <a:cubicBezTo>
                    <a:pt x="32641" y="746510"/>
                    <a:pt x="19032" y="736319"/>
                    <a:pt x="9676" y="726127"/>
                  </a:cubicBezTo>
                  <a:cubicBezTo>
                    <a:pt x="-6484" y="709142"/>
                    <a:pt x="-7335" y="697251"/>
                    <a:pt x="-7335" y="355835"/>
                  </a:cubicBezTo>
                  <a:lnTo>
                    <a:pt x="-7335" y="3378"/>
                  </a:lnTo>
                  <a:lnTo>
                    <a:pt x="56457" y="3378"/>
                  </a:lnTo>
                  <a:lnTo>
                    <a:pt x="120249" y="3378"/>
                  </a:lnTo>
                  <a:lnTo>
                    <a:pt x="124502" y="292138"/>
                  </a:lnTo>
                  <a:cubicBezTo>
                    <a:pt x="128755" y="555419"/>
                    <a:pt x="129606" y="579200"/>
                    <a:pt x="141513" y="559666"/>
                  </a:cubicBezTo>
                  <a:cubicBezTo>
                    <a:pt x="180639" y="495969"/>
                    <a:pt x="332039" y="226743"/>
                    <a:pt x="339695" y="207209"/>
                  </a:cubicBezTo>
                  <a:cubicBezTo>
                    <a:pt x="343097" y="197867"/>
                    <a:pt x="349901" y="188524"/>
                    <a:pt x="353304" y="185977"/>
                  </a:cubicBezTo>
                  <a:cubicBezTo>
                    <a:pt x="357556" y="183429"/>
                    <a:pt x="367763" y="166443"/>
                    <a:pt x="377119" y="147758"/>
                  </a:cubicBezTo>
                  <a:cubicBezTo>
                    <a:pt x="417946" y="67075"/>
                    <a:pt x="450268" y="15269"/>
                    <a:pt x="464727" y="7625"/>
                  </a:cubicBezTo>
                  <a:cubicBezTo>
                    <a:pt x="473233" y="2529"/>
                    <a:pt x="513209" y="-868"/>
                    <a:pt x="552335" y="-868"/>
                  </a:cubicBezTo>
                  <a:cubicBezTo>
                    <a:pt x="611024" y="-868"/>
                    <a:pt x="628035" y="2529"/>
                    <a:pt x="644196" y="15269"/>
                  </a:cubicBezTo>
                  <a:lnTo>
                    <a:pt x="664609" y="31405"/>
                  </a:lnTo>
                  <a:lnTo>
                    <a:pt x="664609" y="391506"/>
                  </a:lnTo>
                  <a:lnTo>
                    <a:pt x="664609" y="750757"/>
                  </a:lnTo>
                  <a:lnTo>
                    <a:pt x="608472" y="753305"/>
                  </a:lnTo>
                  <a:cubicBezTo>
                    <a:pt x="568496" y="755003"/>
                    <a:pt x="549783" y="752456"/>
                    <a:pt x="542979" y="743963"/>
                  </a:cubicBezTo>
                  <a:cubicBezTo>
                    <a:pt x="536174" y="735470"/>
                    <a:pt x="531922" y="646294"/>
                    <a:pt x="531071" y="449258"/>
                  </a:cubicBezTo>
                  <a:lnTo>
                    <a:pt x="528519" y="166443"/>
                  </a:lnTo>
                  <a:lnTo>
                    <a:pt x="498750" y="221647"/>
                  </a:lnTo>
                  <a:cubicBezTo>
                    <a:pt x="460474" y="293837"/>
                    <a:pt x="388177" y="422930"/>
                    <a:pt x="349901" y="487476"/>
                  </a:cubicBezTo>
                  <a:cubicBezTo>
                    <a:pt x="333741" y="515503"/>
                    <a:pt x="312477" y="553721"/>
                    <a:pt x="303120" y="572405"/>
                  </a:cubicBezTo>
                  <a:cubicBezTo>
                    <a:pt x="269098" y="640349"/>
                    <a:pt x="229972" y="704046"/>
                    <a:pt x="207857" y="729525"/>
                  </a:cubicBezTo>
                  <a:cubicBezTo>
                    <a:pt x="186593" y="754154"/>
                    <a:pt x="183191" y="755003"/>
                    <a:pt x="118548" y="754154"/>
                  </a:cubicBezTo>
                  <a:cubicBezTo>
                    <a:pt x="81974" y="754154"/>
                    <a:pt x="46250" y="751606"/>
                    <a:pt x="39446" y="749058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D267BC14-9EF5-07AC-D879-16A72AE27768}"/>
                </a:ext>
              </a:extLst>
            </p:cNvPr>
            <p:cNvSpPr/>
            <p:nvPr/>
          </p:nvSpPr>
          <p:spPr>
            <a:xfrm flipV="1">
              <a:off x="8388556" y="3051063"/>
              <a:ext cx="678728" cy="755871"/>
            </a:xfrm>
            <a:custGeom>
              <a:avLst/>
              <a:gdLst>
                <a:gd name="connsiteX0" fmla="*/ 32516 w 678728"/>
                <a:gd name="connsiteY0" fmla="*/ 743962 h 755871"/>
                <a:gd name="connsiteX1" fmla="*/ -7460 w 678728"/>
                <a:gd name="connsiteY1" fmla="*/ 347342 h 755871"/>
                <a:gd name="connsiteX2" fmla="*/ -5759 w 678728"/>
                <a:gd name="connsiteY2" fmla="*/ 3378 h 755871"/>
                <a:gd name="connsiteX3" fmla="*/ 56332 w 678728"/>
                <a:gd name="connsiteY3" fmla="*/ 830 h 755871"/>
                <a:gd name="connsiteX4" fmla="*/ 119274 w 678728"/>
                <a:gd name="connsiteY4" fmla="*/ 830 h 755871"/>
                <a:gd name="connsiteX5" fmla="*/ 126078 w 678728"/>
                <a:gd name="connsiteY5" fmla="*/ 292138 h 755871"/>
                <a:gd name="connsiteX6" fmla="*/ 130331 w 678728"/>
                <a:gd name="connsiteY6" fmla="*/ 580898 h 755871"/>
                <a:gd name="connsiteX7" fmla="*/ 160101 w 678728"/>
                <a:gd name="connsiteY7" fmla="*/ 529940 h 755871"/>
                <a:gd name="connsiteX8" fmla="*/ 200928 w 678728"/>
                <a:gd name="connsiteY8" fmla="*/ 451805 h 755871"/>
                <a:gd name="connsiteX9" fmla="*/ 220491 w 678728"/>
                <a:gd name="connsiteY9" fmla="*/ 423778 h 755871"/>
                <a:gd name="connsiteX10" fmla="*/ 228146 w 678728"/>
                <a:gd name="connsiteY10" fmla="*/ 415285 h 755871"/>
                <a:gd name="connsiteX11" fmla="*/ 458648 w 678728"/>
                <a:gd name="connsiteY11" fmla="*/ 13569 h 755871"/>
                <a:gd name="connsiteX12" fmla="*/ 550509 w 678728"/>
                <a:gd name="connsiteY12" fmla="*/ -869 h 755871"/>
                <a:gd name="connsiteX13" fmla="*/ 661933 w 678728"/>
                <a:gd name="connsiteY13" fmla="*/ 54336 h 755871"/>
                <a:gd name="connsiteX14" fmla="*/ 670438 w 678728"/>
                <a:gd name="connsiteY14" fmla="*/ 411888 h 755871"/>
                <a:gd name="connsiteX15" fmla="*/ 658530 w 678728"/>
                <a:gd name="connsiteY15" fmla="*/ 745661 h 755871"/>
                <a:gd name="connsiteX16" fmla="*/ 592187 w 678728"/>
                <a:gd name="connsiteY16" fmla="*/ 753304 h 755871"/>
                <a:gd name="connsiteX17" fmla="*/ 538601 w 678728"/>
                <a:gd name="connsiteY17" fmla="*/ 750757 h 755871"/>
                <a:gd name="connsiteX18" fmla="*/ 534348 w 678728"/>
                <a:gd name="connsiteY18" fmla="*/ 458599 h 755871"/>
                <a:gd name="connsiteX19" fmla="*/ 530096 w 678728"/>
                <a:gd name="connsiteY19" fmla="*/ 166442 h 755871"/>
                <a:gd name="connsiteX20" fmla="*/ 504579 w 678728"/>
                <a:gd name="connsiteY20" fmla="*/ 212304 h 755871"/>
                <a:gd name="connsiteX21" fmla="*/ 468855 w 678728"/>
                <a:gd name="connsiteY21" fmla="*/ 275152 h 755871"/>
                <a:gd name="connsiteX22" fmla="*/ 440786 w 678728"/>
                <a:gd name="connsiteY22" fmla="*/ 326110 h 755871"/>
                <a:gd name="connsiteX23" fmla="*/ 405913 w 678728"/>
                <a:gd name="connsiteY23" fmla="*/ 389807 h 755871"/>
                <a:gd name="connsiteX24" fmla="*/ 307248 w 678728"/>
                <a:gd name="connsiteY24" fmla="*/ 563912 h 755871"/>
                <a:gd name="connsiteX25" fmla="*/ 204330 w 678728"/>
                <a:gd name="connsiteY25" fmla="*/ 732072 h 755871"/>
                <a:gd name="connsiteX26" fmla="*/ 118423 w 678728"/>
                <a:gd name="connsiteY26" fmla="*/ 755003 h 755871"/>
                <a:gd name="connsiteX27" fmla="*/ 32516 w 678728"/>
                <a:gd name="connsiteY27" fmla="*/ 743962 h 75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78728" h="755871">
                  <a:moveTo>
                    <a:pt x="32516" y="743962"/>
                  </a:moveTo>
                  <a:cubicBezTo>
                    <a:pt x="-9161" y="722730"/>
                    <a:pt x="-10012" y="715935"/>
                    <a:pt x="-7460" y="347342"/>
                  </a:cubicBezTo>
                  <a:lnTo>
                    <a:pt x="-5759" y="3378"/>
                  </a:lnTo>
                  <a:lnTo>
                    <a:pt x="56332" y="830"/>
                  </a:lnTo>
                  <a:cubicBezTo>
                    <a:pt x="89504" y="-869"/>
                    <a:pt x="118423" y="-869"/>
                    <a:pt x="119274" y="830"/>
                  </a:cubicBezTo>
                  <a:cubicBezTo>
                    <a:pt x="120124" y="2529"/>
                    <a:pt x="123527" y="133320"/>
                    <a:pt x="126078" y="292138"/>
                  </a:cubicBezTo>
                  <a:lnTo>
                    <a:pt x="130331" y="580898"/>
                  </a:lnTo>
                  <a:lnTo>
                    <a:pt x="160101" y="529940"/>
                  </a:lnTo>
                  <a:cubicBezTo>
                    <a:pt x="176262" y="501913"/>
                    <a:pt x="194974" y="466243"/>
                    <a:pt x="200928" y="451805"/>
                  </a:cubicBezTo>
                  <a:cubicBezTo>
                    <a:pt x="207732" y="436518"/>
                    <a:pt x="216238" y="423778"/>
                    <a:pt x="220491" y="423778"/>
                  </a:cubicBezTo>
                  <a:cubicBezTo>
                    <a:pt x="224744" y="423778"/>
                    <a:pt x="228146" y="420381"/>
                    <a:pt x="228146" y="415285"/>
                  </a:cubicBezTo>
                  <a:cubicBezTo>
                    <a:pt x="228146" y="399998"/>
                    <a:pt x="441637" y="28857"/>
                    <a:pt x="458648" y="13569"/>
                  </a:cubicBezTo>
                  <a:cubicBezTo>
                    <a:pt x="473108" y="2529"/>
                    <a:pt x="492671" y="-869"/>
                    <a:pt x="550509" y="-869"/>
                  </a:cubicBezTo>
                  <a:cubicBezTo>
                    <a:pt x="636416" y="-869"/>
                    <a:pt x="650875" y="6775"/>
                    <a:pt x="661933" y="54336"/>
                  </a:cubicBezTo>
                  <a:cubicBezTo>
                    <a:pt x="666186" y="73020"/>
                    <a:pt x="670438" y="234386"/>
                    <a:pt x="670438" y="411888"/>
                  </a:cubicBezTo>
                  <a:cubicBezTo>
                    <a:pt x="670438" y="681114"/>
                    <a:pt x="668737" y="738017"/>
                    <a:pt x="658530" y="745661"/>
                  </a:cubicBezTo>
                  <a:cubicBezTo>
                    <a:pt x="650875" y="751606"/>
                    <a:pt x="624508" y="755003"/>
                    <a:pt x="592187" y="753304"/>
                  </a:cubicBezTo>
                  <a:lnTo>
                    <a:pt x="538601" y="750757"/>
                  </a:lnTo>
                  <a:lnTo>
                    <a:pt x="534348" y="458599"/>
                  </a:lnTo>
                  <a:lnTo>
                    <a:pt x="530096" y="166442"/>
                  </a:lnTo>
                  <a:lnTo>
                    <a:pt x="504579" y="212304"/>
                  </a:lnTo>
                  <a:cubicBezTo>
                    <a:pt x="490970" y="237783"/>
                    <a:pt x="474809" y="265810"/>
                    <a:pt x="468855" y="275152"/>
                  </a:cubicBezTo>
                  <a:cubicBezTo>
                    <a:pt x="462901" y="284494"/>
                    <a:pt x="450993" y="307425"/>
                    <a:pt x="440786" y="326110"/>
                  </a:cubicBezTo>
                  <a:cubicBezTo>
                    <a:pt x="431430" y="344794"/>
                    <a:pt x="415270" y="373670"/>
                    <a:pt x="405913" y="389807"/>
                  </a:cubicBezTo>
                  <a:cubicBezTo>
                    <a:pt x="395707" y="405943"/>
                    <a:pt x="351477" y="484928"/>
                    <a:pt x="307248" y="563912"/>
                  </a:cubicBezTo>
                  <a:cubicBezTo>
                    <a:pt x="263019" y="643746"/>
                    <a:pt x="217089" y="718483"/>
                    <a:pt x="204330" y="732072"/>
                  </a:cubicBezTo>
                  <a:cubicBezTo>
                    <a:pt x="183917" y="753304"/>
                    <a:pt x="177112" y="755003"/>
                    <a:pt x="118423" y="755003"/>
                  </a:cubicBezTo>
                  <a:cubicBezTo>
                    <a:pt x="82700" y="755003"/>
                    <a:pt x="44424" y="749907"/>
                    <a:pt x="32516" y="743962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4BCA0E7-AB02-7976-C7EB-C85FA57ADFDC}"/>
                </a:ext>
              </a:extLst>
            </p:cNvPr>
            <p:cNvSpPr/>
            <p:nvPr/>
          </p:nvSpPr>
          <p:spPr>
            <a:xfrm flipV="1">
              <a:off x="9280207" y="3051063"/>
              <a:ext cx="582352" cy="135887"/>
            </a:xfrm>
            <a:custGeom>
              <a:avLst/>
              <a:gdLst>
                <a:gd name="connsiteX0" fmla="*/ -4361 w 582352"/>
                <a:gd name="connsiteY0" fmla="*/ 115933 h 135887"/>
                <a:gd name="connsiteX1" fmla="*/ -959 w 582352"/>
                <a:gd name="connsiteY1" fmla="*/ 20812 h 135887"/>
                <a:gd name="connsiteX2" fmla="*/ 7546 w 582352"/>
                <a:gd name="connsiteY2" fmla="*/ -1270 h 135887"/>
                <a:gd name="connsiteX3" fmla="*/ 289933 w 582352"/>
                <a:gd name="connsiteY3" fmla="*/ 429 h 135887"/>
                <a:gd name="connsiteX4" fmla="*/ 573170 w 582352"/>
                <a:gd name="connsiteY4" fmla="*/ 2976 h 135887"/>
                <a:gd name="connsiteX5" fmla="*/ 573170 w 582352"/>
                <a:gd name="connsiteY5" fmla="*/ 66674 h 135887"/>
                <a:gd name="connsiteX6" fmla="*/ 573170 w 582352"/>
                <a:gd name="connsiteY6" fmla="*/ 130371 h 135887"/>
                <a:gd name="connsiteX7" fmla="*/ 287381 w 582352"/>
                <a:gd name="connsiteY7" fmla="*/ 132918 h 135887"/>
                <a:gd name="connsiteX8" fmla="*/ 742 w 582352"/>
                <a:gd name="connsiteY8" fmla="*/ 134617 h 135887"/>
                <a:gd name="connsiteX9" fmla="*/ -4361 w 582352"/>
                <a:gd name="connsiteY9" fmla="*/ 115933 h 13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2352" h="135887">
                  <a:moveTo>
                    <a:pt x="-4361" y="115933"/>
                  </a:moveTo>
                  <a:cubicBezTo>
                    <a:pt x="-12017" y="87057"/>
                    <a:pt x="-10315" y="45441"/>
                    <a:pt x="-959" y="20812"/>
                  </a:cubicBezTo>
                  <a:lnTo>
                    <a:pt x="7546" y="-1270"/>
                  </a:lnTo>
                  <a:lnTo>
                    <a:pt x="289933" y="429"/>
                  </a:lnTo>
                  <a:lnTo>
                    <a:pt x="573170" y="2976"/>
                  </a:lnTo>
                  <a:lnTo>
                    <a:pt x="573170" y="66674"/>
                  </a:lnTo>
                  <a:lnTo>
                    <a:pt x="573170" y="130371"/>
                  </a:lnTo>
                  <a:lnTo>
                    <a:pt x="287381" y="132918"/>
                  </a:lnTo>
                  <a:lnTo>
                    <a:pt x="742" y="134617"/>
                  </a:lnTo>
                  <a:lnTo>
                    <a:pt x="-4361" y="115933"/>
                  </a:ln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C6EA5F4-773E-21BC-3695-172AC458F734}"/>
                </a:ext>
              </a:extLst>
            </p:cNvPr>
            <p:cNvSpPr/>
            <p:nvPr/>
          </p:nvSpPr>
          <p:spPr>
            <a:xfrm flipV="1">
              <a:off x="10092212" y="3053087"/>
              <a:ext cx="578382" cy="749601"/>
            </a:xfrm>
            <a:custGeom>
              <a:avLst/>
              <a:gdLst>
                <a:gd name="connsiteX0" fmla="*/ 100534 w 578382"/>
                <a:gd name="connsiteY0" fmla="*/ 732071 h 749601"/>
                <a:gd name="connsiteX1" fmla="*/ 12075 w 578382"/>
                <a:gd name="connsiteY1" fmla="*/ 644593 h 749601"/>
                <a:gd name="connsiteX2" fmla="*/ -10040 w 578382"/>
                <a:gd name="connsiteY2" fmla="*/ 602129 h 749601"/>
                <a:gd name="connsiteX3" fmla="*/ -10040 w 578382"/>
                <a:gd name="connsiteY3" fmla="*/ 368573 h 749601"/>
                <a:gd name="connsiteX4" fmla="*/ -9189 w 578382"/>
                <a:gd name="connsiteY4" fmla="*/ 135017 h 749601"/>
                <a:gd name="connsiteX5" fmla="*/ 18029 w 578382"/>
                <a:gd name="connsiteY5" fmla="*/ 88306 h 749601"/>
                <a:gd name="connsiteX6" fmla="*/ 80971 w 578382"/>
                <a:gd name="connsiteY6" fmla="*/ 20362 h 749601"/>
                <a:gd name="connsiteX7" fmla="*/ 342944 w 578382"/>
                <a:gd name="connsiteY7" fmla="*/ -870 h 749601"/>
                <a:gd name="connsiteX8" fmla="*/ 568343 w 578382"/>
                <a:gd name="connsiteY8" fmla="*/ -870 h 749601"/>
                <a:gd name="connsiteX9" fmla="*/ 568343 w 578382"/>
                <a:gd name="connsiteY9" fmla="*/ 62827 h 749601"/>
                <a:gd name="connsiteX10" fmla="*/ 568343 w 578382"/>
                <a:gd name="connsiteY10" fmla="*/ 126524 h 749601"/>
                <a:gd name="connsiteX11" fmla="*/ 367610 w 578382"/>
                <a:gd name="connsiteY11" fmla="*/ 130771 h 749601"/>
                <a:gd name="connsiteX12" fmla="*/ 153269 w 578382"/>
                <a:gd name="connsiteY12" fmla="*/ 146907 h 749601"/>
                <a:gd name="connsiteX13" fmla="*/ 121798 w 578382"/>
                <a:gd name="connsiteY13" fmla="*/ 366874 h 749601"/>
                <a:gd name="connsiteX14" fmla="*/ 154119 w 578382"/>
                <a:gd name="connsiteY14" fmla="*/ 599581 h 749601"/>
                <a:gd name="connsiteX15" fmla="*/ 367610 w 578382"/>
                <a:gd name="connsiteY15" fmla="*/ 614868 h 749601"/>
                <a:gd name="connsiteX16" fmla="*/ 568343 w 578382"/>
                <a:gd name="connsiteY16" fmla="*/ 619115 h 749601"/>
                <a:gd name="connsiteX17" fmla="*/ 568343 w 578382"/>
                <a:gd name="connsiteY17" fmla="*/ 682812 h 749601"/>
                <a:gd name="connsiteX18" fmla="*/ 568343 w 578382"/>
                <a:gd name="connsiteY18" fmla="*/ 746509 h 749601"/>
                <a:gd name="connsiteX19" fmla="*/ 351450 w 578382"/>
                <a:gd name="connsiteY19" fmla="*/ 748207 h 749601"/>
                <a:gd name="connsiteX20" fmla="*/ 100534 w 578382"/>
                <a:gd name="connsiteY20" fmla="*/ 732071 h 74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8382" h="749601">
                  <a:moveTo>
                    <a:pt x="100534" y="732071"/>
                  </a:moveTo>
                  <a:cubicBezTo>
                    <a:pt x="52902" y="707441"/>
                    <a:pt x="38443" y="693003"/>
                    <a:pt x="12075" y="644593"/>
                  </a:cubicBezTo>
                  <a:lnTo>
                    <a:pt x="-10040" y="602129"/>
                  </a:lnTo>
                  <a:lnTo>
                    <a:pt x="-10040" y="368573"/>
                  </a:lnTo>
                  <a:lnTo>
                    <a:pt x="-9189" y="135017"/>
                  </a:lnTo>
                  <a:lnTo>
                    <a:pt x="18029" y="88306"/>
                  </a:lnTo>
                  <a:cubicBezTo>
                    <a:pt x="35891" y="55183"/>
                    <a:pt x="56304" y="33951"/>
                    <a:pt x="80971" y="20362"/>
                  </a:cubicBezTo>
                  <a:cubicBezTo>
                    <a:pt x="117545" y="-870"/>
                    <a:pt x="119246" y="-870"/>
                    <a:pt x="342944" y="-870"/>
                  </a:cubicBezTo>
                  <a:lnTo>
                    <a:pt x="568343" y="-870"/>
                  </a:lnTo>
                  <a:lnTo>
                    <a:pt x="568343" y="62827"/>
                  </a:lnTo>
                  <a:lnTo>
                    <a:pt x="568343" y="126524"/>
                  </a:lnTo>
                  <a:lnTo>
                    <a:pt x="367610" y="130771"/>
                  </a:lnTo>
                  <a:cubicBezTo>
                    <a:pt x="216210" y="134168"/>
                    <a:pt x="163475" y="137565"/>
                    <a:pt x="153269" y="146907"/>
                  </a:cubicBezTo>
                  <a:cubicBezTo>
                    <a:pt x="128602" y="166441"/>
                    <a:pt x="121798" y="215700"/>
                    <a:pt x="121798" y="366874"/>
                  </a:cubicBezTo>
                  <a:cubicBezTo>
                    <a:pt x="121798" y="517199"/>
                    <a:pt x="130303" y="580047"/>
                    <a:pt x="154119" y="599581"/>
                  </a:cubicBezTo>
                  <a:cubicBezTo>
                    <a:pt x="163475" y="607224"/>
                    <a:pt x="222164" y="611471"/>
                    <a:pt x="367610" y="614868"/>
                  </a:cubicBezTo>
                  <a:lnTo>
                    <a:pt x="568343" y="619115"/>
                  </a:lnTo>
                  <a:lnTo>
                    <a:pt x="568343" y="682812"/>
                  </a:lnTo>
                  <a:lnTo>
                    <a:pt x="568343" y="746509"/>
                  </a:lnTo>
                  <a:lnTo>
                    <a:pt x="351450" y="748207"/>
                  </a:lnTo>
                  <a:cubicBezTo>
                    <a:pt x="148165" y="749906"/>
                    <a:pt x="132855" y="748207"/>
                    <a:pt x="100534" y="732071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A0C0CF19-3E2D-2FFE-1B0E-B987D0585580}"/>
                </a:ext>
              </a:extLst>
            </p:cNvPr>
            <p:cNvSpPr/>
            <p:nvPr/>
          </p:nvSpPr>
          <p:spPr>
            <a:xfrm flipV="1">
              <a:off x="10896809" y="3052179"/>
              <a:ext cx="658369" cy="755604"/>
            </a:xfrm>
            <a:custGeom>
              <a:avLst/>
              <a:gdLst>
                <a:gd name="connsiteX0" fmla="*/ -8347 w 658369"/>
                <a:gd name="connsiteY0" fmla="*/ 744813 h 755604"/>
                <a:gd name="connsiteX1" fmla="*/ -10048 w 658369"/>
                <a:gd name="connsiteY1" fmla="*/ 678568 h 755604"/>
                <a:gd name="connsiteX2" fmla="*/ -7496 w 658369"/>
                <a:gd name="connsiteY2" fmla="*/ 624213 h 755604"/>
                <a:gd name="connsiteX3" fmla="*/ 121789 w 658369"/>
                <a:gd name="connsiteY3" fmla="*/ 621665 h 755604"/>
                <a:gd name="connsiteX4" fmla="*/ 251925 w 658369"/>
                <a:gd name="connsiteY4" fmla="*/ 619117 h 755604"/>
                <a:gd name="connsiteX5" fmla="*/ 253626 w 658369"/>
                <a:gd name="connsiteY5" fmla="*/ 311673 h 755604"/>
                <a:gd name="connsiteX6" fmla="*/ 256178 w 658369"/>
                <a:gd name="connsiteY6" fmla="*/ 4229 h 755604"/>
                <a:gd name="connsiteX7" fmla="*/ 322522 w 658369"/>
                <a:gd name="connsiteY7" fmla="*/ 1681 h 755604"/>
                <a:gd name="connsiteX8" fmla="*/ 388015 w 658369"/>
                <a:gd name="connsiteY8" fmla="*/ -867 h 755604"/>
                <a:gd name="connsiteX9" fmla="*/ 388015 w 658369"/>
                <a:gd name="connsiteY9" fmla="*/ 309125 h 755604"/>
                <a:gd name="connsiteX10" fmla="*/ 388015 w 658369"/>
                <a:gd name="connsiteY10" fmla="*/ 619117 h 755604"/>
                <a:gd name="connsiteX11" fmla="*/ 518151 w 658369"/>
                <a:gd name="connsiteY11" fmla="*/ 621665 h 755604"/>
                <a:gd name="connsiteX12" fmla="*/ 647437 w 658369"/>
                <a:gd name="connsiteY12" fmla="*/ 624213 h 755604"/>
                <a:gd name="connsiteX13" fmla="*/ 647437 w 658369"/>
                <a:gd name="connsiteY13" fmla="*/ 687910 h 755604"/>
                <a:gd name="connsiteX14" fmla="*/ 647437 w 658369"/>
                <a:gd name="connsiteY14" fmla="*/ 751607 h 755604"/>
                <a:gd name="connsiteX15" fmla="*/ 321671 w 658369"/>
                <a:gd name="connsiteY15" fmla="*/ 754155 h 755604"/>
                <a:gd name="connsiteX16" fmla="*/ -8347 w 658369"/>
                <a:gd name="connsiteY16" fmla="*/ 744813 h 75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8369" h="755604">
                  <a:moveTo>
                    <a:pt x="-8347" y="744813"/>
                  </a:moveTo>
                  <a:cubicBezTo>
                    <a:pt x="-10899" y="738018"/>
                    <a:pt x="-11749" y="708293"/>
                    <a:pt x="-10048" y="678568"/>
                  </a:cubicBezTo>
                  <a:lnTo>
                    <a:pt x="-7496" y="624213"/>
                  </a:lnTo>
                  <a:lnTo>
                    <a:pt x="121789" y="621665"/>
                  </a:lnTo>
                  <a:lnTo>
                    <a:pt x="251925" y="619117"/>
                  </a:lnTo>
                  <a:lnTo>
                    <a:pt x="253626" y="311673"/>
                  </a:lnTo>
                  <a:lnTo>
                    <a:pt x="256178" y="4229"/>
                  </a:lnTo>
                  <a:lnTo>
                    <a:pt x="322522" y="1681"/>
                  </a:lnTo>
                  <a:lnTo>
                    <a:pt x="388015" y="-867"/>
                  </a:lnTo>
                  <a:lnTo>
                    <a:pt x="388015" y="309125"/>
                  </a:lnTo>
                  <a:lnTo>
                    <a:pt x="388015" y="619117"/>
                  </a:lnTo>
                  <a:lnTo>
                    <a:pt x="518151" y="621665"/>
                  </a:lnTo>
                  <a:lnTo>
                    <a:pt x="647437" y="624213"/>
                  </a:lnTo>
                  <a:lnTo>
                    <a:pt x="647437" y="687910"/>
                  </a:lnTo>
                  <a:lnTo>
                    <a:pt x="647437" y="751607"/>
                  </a:lnTo>
                  <a:lnTo>
                    <a:pt x="321671" y="754155"/>
                  </a:lnTo>
                  <a:cubicBezTo>
                    <a:pt x="52893" y="755854"/>
                    <a:pt x="-4094" y="754155"/>
                    <a:pt x="-8347" y="744813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CBBE01F-23A5-A861-1618-0B21821E5C7D}"/>
                </a:ext>
              </a:extLst>
            </p:cNvPr>
            <p:cNvSpPr/>
            <p:nvPr/>
          </p:nvSpPr>
          <p:spPr>
            <a:xfrm flipV="1">
              <a:off x="9287543" y="3356587"/>
              <a:ext cx="579358" cy="451196"/>
            </a:xfrm>
            <a:custGeom>
              <a:avLst/>
              <a:gdLst>
                <a:gd name="connsiteX0" fmla="*/ 35928 w 579358"/>
                <a:gd name="connsiteY0" fmla="*/ 439264 h 451196"/>
                <a:gd name="connsiteX1" fmla="*/ -9152 w 579358"/>
                <a:gd name="connsiteY1" fmla="*/ 295733 h 451196"/>
                <a:gd name="connsiteX2" fmla="*/ 54641 w 579358"/>
                <a:gd name="connsiteY2" fmla="*/ 52835 h 451196"/>
                <a:gd name="connsiteX3" fmla="*/ 353188 w 579358"/>
                <a:gd name="connsiteY3" fmla="*/ 179 h 451196"/>
                <a:gd name="connsiteX4" fmla="*/ 570081 w 579358"/>
                <a:gd name="connsiteY4" fmla="*/ -670 h 451196"/>
                <a:gd name="connsiteX5" fmla="*/ 570081 w 579358"/>
                <a:gd name="connsiteY5" fmla="*/ 76616 h 451196"/>
                <a:gd name="connsiteX6" fmla="*/ 551369 w 579358"/>
                <a:gd name="connsiteY6" fmla="*/ 157299 h 451196"/>
                <a:gd name="connsiteX7" fmla="*/ 351487 w 579358"/>
                <a:gd name="connsiteY7" fmla="*/ 163244 h 451196"/>
                <a:gd name="connsiteX8" fmla="*/ 151605 w 579358"/>
                <a:gd name="connsiteY8" fmla="*/ 184476 h 451196"/>
                <a:gd name="connsiteX9" fmla="*/ 129490 w 579358"/>
                <a:gd name="connsiteY9" fmla="*/ 259214 h 451196"/>
                <a:gd name="connsiteX10" fmla="*/ 126088 w 579358"/>
                <a:gd name="connsiteY10" fmla="*/ 314418 h 451196"/>
                <a:gd name="connsiteX11" fmla="*/ 342981 w 579358"/>
                <a:gd name="connsiteY11" fmla="*/ 314418 h 451196"/>
                <a:gd name="connsiteX12" fmla="*/ 564978 w 579358"/>
                <a:gd name="connsiteY12" fmla="*/ 328007 h 451196"/>
                <a:gd name="connsiteX13" fmla="*/ 559875 w 579358"/>
                <a:gd name="connsiteY13" fmla="*/ 440113 h 451196"/>
                <a:gd name="connsiteX14" fmla="*/ 35928 w 579358"/>
                <a:gd name="connsiteY14" fmla="*/ 439264 h 4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358" h="451196">
                  <a:moveTo>
                    <a:pt x="35928" y="439264"/>
                  </a:moveTo>
                  <a:cubicBezTo>
                    <a:pt x="-2347" y="418032"/>
                    <a:pt x="-8301" y="397649"/>
                    <a:pt x="-9152" y="295733"/>
                  </a:cubicBezTo>
                  <a:cubicBezTo>
                    <a:pt x="-10002" y="158997"/>
                    <a:pt x="3607" y="106341"/>
                    <a:pt x="54641" y="52835"/>
                  </a:cubicBezTo>
                  <a:cubicBezTo>
                    <a:pt x="100571" y="3576"/>
                    <a:pt x="114180" y="1028"/>
                    <a:pt x="353188" y="179"/>
                  </a:cubicBezTo>
                  <a:lnTo>
                    <a:pt x="570081" y="-670"/>
                  </a:lnTo>
                  <a:lnTo>
                    <a:pt x="570081" y="76616"/>
                  </a:lnTo>
                  <a:cubicBezTo>
                    <a:pt x="570081" y="148806"/>
                    <a:pt x="569231" y="153052"/>
                    <a:pt x="551369" y="157299"/>
                  </a:cubicBezTo>
                  <a:cubicBezTo>
                    <a:pt x="540312" y="159846"/>
                    <a:pt x="450152" y="162394"/>
                    <a:pt x="351487" y="163244"/>
                  </a:cubicBezTo>
                  <a:cubicBezTo>
                    <a:pt x="177122" y="165791"/>
                    <a:pt x="170317" y="166641"/>
                    <a:pt x="151605" y="184476"/>
                  </a:cubicBezTo>
                  <a:cubicBezTo>
                    <a:pt x="137145" y="199763"/>
                    <a:pt x="132042" y="215900"/>
                    <a:pt x="129490" y="259214"/>
                  </a:cubicBezTo>
                  <a:lnTo>
                    <a:pt x="126088" y="314418"/>
                  </a:lnTo>
                  <a:lnTo>
                    <a:pt x="342981" y="314418"/>
                  </a:lnTo>
                  <a:cubicBezTo>
                    <a:pt x="532657" y="314418"/>
                    <a:pt x="560725" y="316117"/>
                    <a:pt x="564978" y="328007"/>
                  </a:cubicBezTo>
                  <a:cubicBezTo>
                    <a:pt x="574334" y="351787"/>
                    <a:pt x="570081" y="429922"/>
                    <a:pt x="559875" y="440113"/>
                  </a:cubicBezTo>
                  <a:cubicBezTo>
                    <a:pt x="545415" y="454551"/>
                    <a:pt x="63146" y="453702"/>
                    <a:pt x="35928" y="439264"/>
                  </a:cubicBezTo>
                  <a:close/>
                </a:path>
              </a:pathLst>
            </a:custGeom>
            <a:solidFill>
              <a:srgbClr val="000000"/>
            </a:solidFill>
            <a:ln w="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423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57D4AB5-9C87-A9F5-AEE2-6F733331ED13}"/>
              </a:ext>
            </a:extLst>
          </p:cNvPr>
          <p:cNvGrpSpPr/>
          <p:nvPr/>
        </p:nvGrpSpPr>
        <p:grpSpPr>
          <a:xfrm>
            <a:off x="1490175" y="2169000"/>
            <a:ext cx="9211650" cy="2520000"/>
            <a:chOff x="1290732" y="413181"/>
            <a:chExt cx="9211650" cy="2520000"/>
          </a:xfrm>
          <a:solidFill>
            <a:schemeClr val="tx1"/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6082D9D-D0C8-7C3B-5058-0A82B1437434}"/>
                </a:ext>
              </a:extLst>
            </p:cNvPr>
            <p:cNvSpPr/>
            <p:nvPr/>
          </p:nvSpPr>
          <p:spPr>
            <a:xfrm flipV="1">
              <a:off x="1290732" y="413181"/>
              <a:ext cx="2520000" cy="2520000"/>
            </a:xfrm>
            <a:custGeom>
              <a:avLst/>
              <a:gdLst>
                <a:gd name="connsiteX0" fmla="*/ 545628 w 1549584"/>
                <a:gd name="connsiteY0" fmla="*/ 1527065 h 1546218"/>
                <a:gd name="connsiteX1" fmla="*/ 426005 w 1549584"/>
                <a:gd name="connsiteY1" fmla="*/ 1260464 h 1546218"/>
                <a:gd name="connsiteX2" fmla="*/ 421220 w 1549584"/>
                <a:gd name="connsiteY2" fmla="*/ 1112353 h 1546218"/>
                <a:gd name="connsiteX3" fmla="*/ 266188 w 1549584"/>
                <a:gd name="connsiteY3" fmla="*/ 1107575 h 1546218"/>
                <a:gd name="connsiteX4" fmla="*/ 112114 w 1549584"/>
                <a:gd name="connsiteY4" fmla="*/ 1102797 h 1546218"/>
                <a:gd name="connsiteX5" fmla="*/ 74791 w 1549584"/>
                <a:gd name="connsiteY5" fmla="*/ 1073175 h 1546218"/>
                <a:gd name="connsiteX6" fmla="*/ 16415 w 1549584"/>
                <a:gd name="connsiteY6" fmla="*/ 1001508 h 1546218"/>
                <a:gd name="connsiteX7" fmla="*/ -2725 w 1549584"/>
                <a:gd name="connsiteY7" fmla="*/ 758796 h 1546218"/>
                <a:gd name="connsiteX8" fmla="*/ 25985 w 1549584"/>
                <a:gd name="connsiteY8" fmla="*/ 520862 h 1546218"/>
                <a:gd name="connsiteX9" fmla="*/ 92974 w 1549584"/>
                <a:gd name="connsiteY9" fmla="*/ 456840 h 1546218"/>
                <a:gd name="connsiteX10" fmla="*/ 134124 w 1549584"/>
                <a:gd name="connsiteY10" fmla="*/ 429128 h 1546218"/>
                <a:gd name="connsiteX11" fmla="*/ 481510 w 1549584"/>
                <a:gd name="connsiteY11" fmla="*/ 429128 h 1546218"/>
                <a:gd name="connsiteX12" fmla="*/ 827939 w 1549584"/>
                <a:gd name="connsiteY12" fmla="*/ 429128 h 1546218"/>
                <a:gd name="connsiteX13" fmla="*/ 827939 w 1549584"/>
                <a:gd name="connsiteY13" fmla="*/ 711018 h 1546218"/>
                <a:gd name="connsiteX14" fmla="*/ 827939 w 1549584"/>
                <a:gd name="connsiteY14" fmla="*/ 992908 h 1546218"/>
                <a:gd name="connsiteX15" fmla="*/ 1103551 w 1549584"/>
                <a:gd name="connsiteY15" fmla="*/ 992908 h 1546218"/>
                <a:gd name="connsiteX16" fmla="*/ 1380120 w 1549584"/>
                <a:gd name="connsiteY16" fmla="*/ 992908 h 1546218"/>
                <a:gd name="connsiteX17" fmla="*/ 1400217 w 1549584"/>
                <a:gd name="connsiteY17" fmla="*/ 970930 h 1546218"/>
                <a:gd name="connsiteX18" fmla="*/ 1421270 w 1549584"/>
                <a:gd name="connsiteY18" fmla="*/ 772174 h 1546218"/>
                <a:gd name="connsiteX19" fmla="*/ 1408829 w 1549584"/>
                <a:gd name="connsiteY19" fmla="*/ 581062 h 1546218"/>
                <a:gd name="connsiteX20" fmla="*/ 1178196 w 1549584"/>
                <a:gd name="connsiteY20" fmla="*/ 543795 h 1546218"/>
                <a:gd name="connsiteX21" fmla="*/ 1000197 w 1549584"/>
                <a:gd name="connsiteY21" fmla="*/ 543795 h 1546218"/>
                <a:gd name="connsiteX22" fmla="*/ 1000197 w 1549584"/>
                <a:gd name="connsiteY22" fmla="*/ 379439 h 1546218"/>
                <a:gd name="connsiteX23" fmla="*/ 947562 w 1549584"/>
                <a:gd name="connsiteY23" fmla="*/ 127172 h 1546218"/>
                <a:gd name="connsiteX24" fmla="*/ 598262 w 1549584"/>
                <a:gd name="connsiteY24" fmla="*/ 124305 h 1546218"/>
                <a:gd name="connsiteX25" fmla="*/ 540843 w 1549584"/>
                <a:gd name="connsiteY25" fmla="*/ 257128 h 1546218"/>
                <a:gd name="connsiteX26" fmla="*/ 540843 w 1549584"/>
                <a:gd name="connsiteY26" fmla="*/ 314461 h 1546218"/>
                <a:gd name="connsiteX27" fmla="*/ 482467 w 1549584"/>
                <a:gd name="connsiteY27" fmla="*/ 314461 h 1546218"/>
                <a:gd name="connsiteX28" fmla="*/ 423134 w 1549584"/>
                <a:gd name="connsiteY28" fmla="*/ 314461 h 1546218"/>
                <a:gd name="connsiteX29" fmla="*/ 428876 w 1549584"/>
                <a:gd name="connsiteY29" fmla="*/ 218906 h 1546218"/>
                <a:gd name="connsiteX30" fmla="*/ 455672 w 1549584"/>
                <a:gd name="connsiteY30" fmla="*/ 92772 h 1546218"/>
                <a:gd name="connsiteX31" fmla="*/ 545628 w 1549584"/>
                <a:gd name="connsiteY31" fmla="*/ 18238 h 1546218"/>
                <a:gd name="connsiteX32" fmla="*/ 760950 w 1549584"/>
                <a:gd name="connsiteY32" fmla="*/ -873 h 1546218"/>
                <a:gd name="connsiteX33" fmla="*/ 975315 w 1549584"/>
                <a:gd name="connsiteY33" fmla="*/ 9638 h 1546218"/>
                <a:gd name="connsiteX34" fmla="*/ 1103551 w 1549584"/>
                <a:gd name="connsiteY34" fmla="*/ 138639 h 1546218"/>
                <a:gd name="connsiteX35" fmla="*/ 1115035 w 1549584"/>
                <a:gd name="connsiteY35" fmla="*/ 303950 h 1546218"/>
                <a:gd name="connsiteX36" fmla="*/ 1115035 w 1549584"/>
                <a:gd name="connsiteY36" fmla="*/ 429128 h 1546218"/>
                <a:gd name="connsiteX37" fmla="*/ 1252841 w 1549584"/>
                <a:gd name="connsiteY37" fmla="*/ 429128 h 1546218"/>
                <a:gd name="connsiteX38" fmla="*/ 1413614 w 1549584"/>
                <a:gd name="connsiteY38" fmla="*/ 437728 h 1546218"/>
                <a:gd name="connsiteX39" fmla="*/ 1475819 w 1549584"/>
                <a:gd name="connsiteY39" fmla="*/ 483595 h 1546218"/>
                <a:gd name="connsiteX40" fmla="*/ 1545678 w 1549584"/>
                <a:gd name="connsiteY40" fmla="*/ 773129 h 1546218"/>
                <a:gd name="connsiteX41" fmla="*/ 1448066 w 1549584"/>
                <a:gd name="connsiteY41" fmla="*/ 1085597 h 1546218"/>
                <a:gd name="connsiteX42" fmla="*/ 1417442 w 1549584"/>
                <a:gd name="connsiteY42" fmla="*/ 1107575 h 1546218"/>
                <a:gd name="connsiteX43" fmla="*/ 1065272 w 1549584"/>
                <a:gd name="connsiteY43" fmla="*/ 1107575 h 1546218"/>
                <a:gd name="connsiteX44" fmla="*/ 713101 w 1549584"/>
                <a:gd name="connsiteY44" fmla="*/ 1107575 h 1546218"/>
                <a:gd name="connsiteX45" fmla="*/ 711187 w 1549584"/>
                <a:gd name="connsiteY45" fmla="*/ 828552 h 1546218"/>
                <a:gd name="connsiteX46" fmla="*/ 708316 w 1549584"/>
                <a:gd name="connsiteY46" fmla="*/ 548573 h 1546218"/>
                <a:gd name="connsiteX47" fmla="*/ 438446 w 1549584"/>
                <a:gd name="connsiteY47" fmla="*/ 545707 h 1546218"/>
                <a:gd name="connsiteX48" fmla="*/ 169533 w 1549584"/>
                <a:gd name="connsiteY48" fmla="*/ 543795 h 1546218"/>
                <a:gd name="connsiteX49" fmla="*/ 139866 w 1549584"/>
                <a:gd name="connsiteY49" fmla="*/ 573418 h 1546218"/>
                <a:gd name="connsiteX50" fmla="*/ 110200 w 1549584"/>
                <a:gd name="connsiteY50" fmla="*/ 603040 h 1546218"/>
                <a:gd name="connsiteX51" fmla="*/ 110200 w 1549584"/>
                <a:gd name="connsiteY51" fmla="*/ 768352 h 1546218"/>
                <a:gd name="connsiteX52" fmla="*/ 135081 w 1549584"/>
                <a:gd name="connsiteY52" fmla="*/ 963286 h 1546218"/>
                <a:gd name="connsiteX53" fmla="*/ 159963 w 1549584"/>
                <a:gd name="connsiteY53" fmla="*/ 992908 h 1546218"/>
                <a:gd name="connsiteX54" fmla="*/ 350403 w 1549584"/>
                <a:gd name="connsiteY54" fmla="*/ 992908 h 1546218"/>
                <a:gd name="connsiteX55" fmla="*/ 540843 w 1549584"/>
                <a:gd name="connsiteY55" fmla="*/ 992908 h 1546218"/>
                <a:gd name="connsiteX56" fmla="*/ 540843 w 1549584"/>
                <a:gd name="connsiteY56" fmla="*/ 1168731 h 1546218"/>
                <a:gd name="connsiteX57" fmla="*/ 550413 w 1549584"/>
                <a:gd name="connsiteY57" fmla="*/ 1372265 h 1546218"/>
                <a:gd name="connsiteX58" fmla="*/ 776262 w 1549584"/>
                <a:gd name="connsiteY58" fmla="*/ 1427687 h 1546218"/>
                <a:gd name="connsiteX59" fmla="*/ 942777 w 1549584"/>
                <a:gd name="connsiteY59" fmla="*/ 1427687 h 1546218"/>
                <a:gd name="connsiteX60" fmla="*/ 967659 w 1549584"/>
                <a:gd name="connsiteY60" fmla="*/ 1401887 h 1546218"/>
                <a:gd name="connsiteX61" fmla="*/ 998283 w 1549584"/>
                <a:gd name="connsiteY61" fmla="*/ 1304420 h 1546218"/>
                <a:gd name="connsiteX62" fmla="*/ 1003067 w 1549584"/>
                <a:gd name="connsiteY62" fmla="*/ 1231798 h 1546218"/>
                <a:gd name="connsiteX63" fmla="*/ 1060487 w 1549584"/>
                <a:gd name="connsiteY63" fmla="*/ 1231798 h 1546218"/>
                <a:gd name="connsiteX64" fmla="*/ 1116949 w 1549584"/>
                <a:gd name="connsiteY64" fmla="*/ 1231798 h 1546218"/>
                <a:gd name="connsiteX65" fmla="*/ 1113121 w 1549584"/>
                <a:gd name="connsiteY65" fmla="*/ 1317798 h 1546218"/>
                <a:gd name="connsiteX66" fmla="*/ 1080583 w 1549584"/>
                <a:gd name="connsiteY66" fmla="*/ 1443932 h 1546218"/>
                <a:gd name="connsiteX67" fmla="*/ 1010723 w 1549584"/>
                <a:gd name="connsiteY67" fmla="*/ 1513687 h 1546218"/>
                <a:gd name="connsiteX68" fmla="*/ 969573 w 1549584"/>
                <a:gd name="connsiteY68" fmla="*/ 1542354 h 1546218"/>
                <a:gd name="connsiteX69" fmla="*/ 777219 w 1549584"/>
                <a:gd name="connsiteY69" fmla="*/ 1544265 h 1546218"/>
                <a:gd name="connsiteX70" fmla="*/ 545628 w 1549584"/>
                <a:gd name="connsiteY70" fmla="*/ 1527065 h 154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49584" h="1546218">
                  <a:moveTo>
                    <a:pt x="545628" y="1527065"/>
                  </a:moveTo>
                  <a:cubicBezTo>
                    <a:pt x="446102" y="1474509"/>
                    <a:pt x="432704" y="1445843"/>
                    <a:pt x="426005" y="1260464"/>
                  </a:cubicBezTo>
                  <a:lnTo>
                    <a:pt x="421220" y="1112353"/>
                  </a:lnTo>
                  <a:lnTo>
                    <a:pt x="266188" y="1107575"/>
                  </a:lnTo>
                  <a:lnTo>
                    <a:pt x="112114" y="1102797"/>
                  </a:lnTo>
                  <a:lnTo>
                    <a:pt x="74791" y="1073175"/>
                  </a:lnTo>
                  <a:cubicBezTo>
                    <a:pt x="54694" y="1057886"/>
                    <a:pt x="28856" y="1025397"/>
                    <a:pt x="16415" y="1001508"/>
                  </a:cubicBezTo>
                  <a:cubicBezTo>
                    <a:pt x="-4639" y="961375"/>
                    <a:pt x="-5596" y="951819"/>
                    <a:pt x="-2725" y="758796"/>
                  </a:cubicBezTo>
                  <a:cubicBezTo>
                    <a:pt x="146" y="559084"/>
                    <a:pt x="146" y="558129"/>
                    <a:pt x="25985" y="520862"/>
                  </a:cubicBezTo>
                  <a:cubicBezTo>
                    <a:pt x="40340" y="500795"/>
                    <a:pt x="70006" y="472129"/>
                    <a:pt x="92974" y="456840"/>
                  </a:cubicBezTo>
                  <a:lnTo>
                    <a:pt x="134124" y="429128"/>
                  </a:lnTo>
                  <a:lnTo>
                    <a:pt x="481510" y="429128"/>
                  </a:lnTo>
                  <a:lnTo>
                    <a:pt x="827939" y="429128"/>
                  </a:lnTo>
                  <a:lnTo>
                    <a:pt x="827939" y="711018"/>
                  </a:lnTo>
                  <a:lnTo>
                    <a:pt x="827939" y="992908"/>
                  </a:lnTo>
                  <a:lnTo>
                    <a:pt x="1103551" y="992908"/>
                  </a:lnTo>
                  <a:lnTo>
                    <a:pt x="1380120" y="992908"/>
                  </a:lnTo>
                  <a:lnTo>
                    <a:pt x="1400217" y="970930"/>
                  </a:lnTo>
                  <a:cubicBezTo>
                    <a:pt x="1420313" y="949908"/>
                    <a:pt x="1421270" y="940352"/>
                    <a:pt x="1421270" y="772174"/>
                  </a:cubicBezTo>
                  <a:cubicBezTo>
                    <a:pt x="1420313" y="648907"/>
                    <a:pt x="1417442" y="591573"/>
                    <a:pt x="1408829" y="581062"/>
                  </a:cubicBezTo>
                  <a:cubicBezTo>
                    <a:pt x="1383948" y="547618"/>
                    <a:pt x="1357152" y="543795"/>
                    <a:pt x="1178196" y="543795"/>
                  </a:cubicBezTo>
                  <a:lnTo>
                    <a:pt x="1000197" y="543795"/>
                  </a:lnTo>
                  <a:lnTo>
                    <a:pt x="1000197" y="379439"/>
                  </a:lnTo>
                  <a:cubicBezTo>
                    <a:pt x="1000197" y="181639"/>
                    <a:pt x="992541" y="146283"/>
                    <a:pt x="947562" y="127172"/>
                  </a:cubicBezTo>
                  <a:cubicBezTo>
                    <a:pt x="906412" y="109972"/>
                    <a:pt x="645155" y="108061"/>
                    <a:pt x="598262" y="124305"/>
                  </a:cubicBezTo>
                  <a:cubicBezTo>
                    <a:pt x="559026" y="138639"/>
                    <a:pt x="540843" y="179728"/>
                    <a:pt x="540843" y="257128"/>
                  </a:cubicBezTo>
                  <a:lnTo>
                    <a:pt x="540843" y="314461"/>
                  </a:lnTo>
                  <a:lnTo>
                    <a:pt x="482467" y="314461"/>
                  </a:lnTo>
                  <a:lnTo>
                    <a:pt x="423134" y="314461"/>
                  </a:lnTo>
                  <a:lnTo>
                    <a:pt x="428876" y="218906"/>
                  </a:lnTo>
                  <a:cubicBezTo>
                    <a:pt x="432704" y="140550"/>
                    <a:pt x="437489" y="118572"/>
                    <a:pt x="455672" y="92772"/>
                  </a:cubicBezTo>
                  <a:cubicBezTo>
                    <a:pt x="484381" y="52638"/>
                    <a:pt x="498736" y="40216"/>
                    <a:pt x="545628" y="18238"/>
                  </a:cubicBezTo>
                  <a:cubicBezTo>
                    <a:pt x="579123" y="1994"/>
                    <a:pt x="605918" y="-873"/>
                    <a:pt x="760950" y="-873"/>
                  </a:cubicBezTo>
                  <a:cubicBezTo>
                    <a:pt x="858563" y="-873"/>
                    <a:pt x="954261" y="3905"/>
                    <a:pt x="975315" y="9638"/>
                  </a:cubicBezTo>
                  <a:cubicBezTo>
                    <a:pt x="1023164" y="23016"/>
                    <a:pt x="1088239" y="87994"/>
                    <a:pt x="1103551" y="138639"/>
                  </a:cubicBezTo>
                  <a:cubicBezTo>
                    <a:pt x="1110250" y="161572"/>
                    <a:pt x="1115035" y="232283"/>
                    <a:pt x="1115035" y="303950"/>
                  </a:cubicBezTo>
                  <a:lnTo>
                    <a:pt x="1115035" y="429128"/>
                  </a:lnTo>
                  <a:lnTo>
                    <a:pt x="1252841" y="429128"/>
                  </a:lnTo>
                  <a:cubicBezTo>
                    <a:pt x="1329400" y="429128"/>
                    <a:pt x="1401174" y="432951"/>
                    <a:pt x="1413614" y="437728"/>
                  </a:cubicBezTo>
                  <a:cubicBezTo>
                    <a:pt x="1427012" y="442506"/>
                    <a:pt x="1454765" y="462573"/>
                    <a:pt x="1475819" y="483595"/>
                  </a:cubicBezTo>
                  <a:cubicBezTo>
                    <a:pt x="1533238" y="537107"/>
                    <a:pt x="1545678" y="588707"/>
                    <a:pt x="1545678" y="773129"/>
                  </a:cubicBezTo>
                  <a:cubicBezTo>
                    <a:pt x="1545678" y="972841"/>
                    <a:pt x="1529410" y="1025397"/>
                    <a:pt x="1448066" y="1085597"/>
                  </a:cubicBezTo>
                  <a:lnTo>
                    <a:pt x="1417442" y="1107575"/>
                  </a:lnTo>
                  <a:lnTo>
                    <a:pt x="1065272" y="1107575"/>
                  </a:lnTo>
                  <a:lnTo>
                    <a:pt x="713101" y="1107575"/>
                  </a:lnTo>
                  <a:lnTo>
                    <a:pt x="711187" y="828552"/>
                  </a:lnTo>
                  <a:lnTo>
                    <a:pt x="708316" y="548573"/>
                  </a:lnTo>
                  <a:lnTo>
                    <a:pt x="438446" y="545707"/>
                  </a:lnTo>
                  <a:lnTo>
                    <a:pt x="169533" y="543795"/>
                  </a:lnTo>
                  <a:lnTo>
                    <a:pt x="139866" y="573418"/>
                  </a:lnTo>
                  <a:lnTo>
                    <a:pt x="110200" y="603040"/>
                  </a:lnTo>
                  <a:lnTo>
                    <a:pt x="110200" y="768352"/>
                  </a:lnTo>
                  <a:cubicBezTo>
                    <a:pt x="110200" y="932708"/>
                    <a:pt x="110200" y="934619"/>
                    <a:pt x="135081" y="963286"/>
                  </a:cubicBezTo>
                  <a:lnTo>
                    <a:pt x="159963" y="992908"/>
                  </a:lnTo>
                  <a:lnTo>
                    <a:pt x="350403" y="992908"/>
                  </a:lnTo>
                  <a:lnTo>
                    <a:pt x="540843" y="992908"/>
                  </a:lnTo>
                  <a:lnTo>
                    <a:pt x="540843" y="1168731"/>
                  </a:lnTo>
                  <a:cubicBezTo>
                    <a:pt x="540843" y="1266198"/>
                    <a:pt x="545628" y="1356020"/>
                    <a:pt x="550413" y="1372265"/>
                  </a:cubicBezTo>
                  <a:cubicBezTo>
                    <a:pt x="567639" y="1421954"/>
                    <a:pt x="592521" y="1427687"/>
                    <a:pt x="776262" y="1427687"/>
                  </a:cubicBezTo>
                  <a:lnTo>
                    <a:pt x="942777" y="1427687"/>
                  </a:lnTo>
                  <a:lnTo>
                    <a:pt x="967659" y="1401887"/>
                  </a:lnTo>
                  <a:cubicBezTo>
                    <a:pt x="989670" y="1379909"/>
                    <a:pt x="994455" y="1366531"/>
                    <a:pt x="998283" y="1304420"/>
                  </a:cubicBezTo>
                  <a:lnTo>
                    <a:pt x="1003067" y="1231798"/>
                  </a:lnTo>
                  <a:lnTo>
                    <a:pt x="1060487" y="1231798"/>
                  </a:lnTo>
                  <a:lnTo>
                    <a:pt x="1116949" y="1231798"/>
                  </a:lnTo>
                  <a:lnTo>
                    <a:pt x="1113121" y="1317798"/>
                  </a:lnTo>
                  <a:cubicBezTo>
                    <a:pt x="1109293" y="1394243"/>
                    <a:pt x="1106422" y="1408576"/>
                    <a:pt x="1080583" y="1443932"/>
                  </a:cubicBezTo>
                  <a:cubicBezTo>
                    <a:pt x="1065272" y="1465909"/>
                    <a:pt x="1033691" y="1497443"/>
                    <a:pt x="1010723" y="1513687"/>
                  </a:cubicBezTo>
                  <a:lnTo>
                    <a:pt x="969573" y="1542354"/>
                  </a:lnTo>
                  <a:lnTo>
                    <a:pt x="777219" y="1544265"/>
                  </a:lnTo>
                  <a:cubicBezTo>
                    <a:pt x="597305" y="1547132"/>
                    <a:pt x="581037" y="1545221"/>
                    <a:pt x="545628" y="1527065"/>
                  </a:cubicBezTo>
                  <a:close/>
                </a:path>
              </a:pathLst>
            </a:custGeom>
            <a:grpFill/>
            <a:ln w="9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5689C8E2-732E-118B-342A-76C1BCEE3A7F}"/>
                </a:ext>
              </a:extLst>
            </p:cNvPr>
            <p:cNvGrpSpPr/>
            <p:nvPr/>
          </p:nvGrpSpPr>
          <p:grpSpPr>
            <a:xfrm>
              <a:off x="3999663" y="822497"/>
              <a:ext cx="2629771" cy="851611"/>
              <a:chOff x="163719" y="3003567"/>
              <a:chExt cx="2629771" cy="851611"/>
            </a:xfrm>
            <a:grpFill/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1C9D2C5F-7A80-A830-BC6D-71BC7B685039}"/>
                  </a:ext>
                </a:extLst>
              </p:cNvPr>
              <p:cNvSpPr/>
              <p:nvPr/>
            </p:nvSpPr>
            <p:spPr>
              <a:xfrm flipV="1">
                <a:off x="163719" y="3007355"/>
                <a:ext cx="727745" cy="847008"/>
              </a:xfrm>
              <a:custGeom>
                <a:avLst/>
                <a:gdLst>
                  <a:gd name="connsiteX0" fmla="*/ 160202 w 727745"/>
                  <a:gd name="connsiteY0" fmla="*/ 841121 h 847008"/>
                  <a:gd name="connsiteX1" fmla="*/ 31966 w 727745"/>
                  <a:gd name="connsiteY1" fmla="*/ 739831 h 847008"/>
                  <a:gd name="connsiteX2" fmla="*/ 3256 w 727745"/>
                  <a:gd name="connsiteY2" fmla="*/ 683454 h 847008"/>
                  <a:gd name="connsiteX3" fmla="*/ 385 w 727745"/>
                  <a:gd name="connsiteY3" fmla="*/ 454119 h 847008"/>
                  <a:gd name="connsiteX4" fmla="*/ 59719 w 727745"/>
                  <a:gd name="connsiteY4" fmla="*/ 68074 h 847008"/>
                  <a:gd name="connsiteX5" fmla="*/ 393707 w 727745"/>
                  <a:gd name="connsiteY5" fmla="*/ -726 h 847008"/>
                  <a:gd name="connsiteX6" fmla="*/ 710469 w 727745"/>
                  <a:gd name="connsiteY6" fmla="*/ 72852 h 847008"/>
                  <a:gd name="connsiteX7" fmla="*/ 712383 w 727745"/>
                  <a:gd name="connsiteY7" fmla="*/ 504764 h 847008"/>
                  <a:gd name="connsiteX8" fmla="*/ 499932 w 727745"/>
                  <a:gd name="connsiteY8" fmla="*/ 513364 h 847008"/>
                  <a:gd name="connsiteX9" fmla="*/ 299922 w 727745"/>
                  <a:gd name="connsiteY9" fmla="*/ 510497 h 847008"/>
                  <a:gd name="connsiteX10" fmla="*/ 299922 w 727745"/>
                  <a:gd name="connsiteY10" fmla="*/ 438830 h 847008"/>
                  <a:gd name="connsiteX11" fmla="*/ 299922 w 727745"/>
                  <a:gd name="connsiteY11" fmla="*/ 367164 h 847008"/>
                  <a:gd name="connsiteX12" fmla="*/ 438685 w 727745"/>
                  <a:gd name="connsiteY12" fmla="*/ 362386 h 847008"/>
                  <a:gd name="connsiteX13" fmla="*/ 577448 w 727745"/>
                  <a:gd name="connsiteY13" fmla="*/ 357608 h 847008"/>
                  <a:gd name="connsiteX14" fmla="*/ 580319 w 727745"/>
                  <a:gd name="connsiteY14" fmla="*/ 267786 h 847008"/>
                  <a:gd name="connsiteX15" fmla="*/ 571706 w 727745"/>
                  <a:gd name="connsiteY15" fmla="*/ 165541 h 847008"/>
                  <a:gd name="connsiteX16" fmla="*/ 388922 w 727745"/>
                  <a:gd name="connsiteY16" fmla="*/ 152163 h 847008"/>
                  <a:gd name="connsiteX17" fmla="*/ 198482 w 727745"/>
                  <a:gd name="connsiteY17" fmla="*/ 161719 h 847008"/>
                  <a:gd name="connsiteX18" fmla="*/ 151589 w 727745"/>
                  <a:gd name="connsiteY18" fmla="*/ 426408 h 847008"/>
                  <a:gd name="connsiteX19" fmla="*/ 170729 w 727745"/>
                  <a:gd name="connsiteY19" fmla="*/ 656698 h 847008"/>
                  <a:gd name="connsiteX20" fmla="*/ 191783 w 727745"/>
                  <a:gd name="connsiteY20" fmla="*/ 689187 h 847008"/>
                  <a:gd name="connsiteX21" fmla="*/ 457825 w 727745"/>
                  <a:gd name="connsiteY21" fmla="*/ 695876 h 847008"/>
                  <a:gd name="connsiteX22" fmla="*/ 720996 w 727745"/>
                  <a:gd name="connsiteY22" fmla="*/ 701609 h 847008"/>
                  <a:gd name="connsiteX23" fmla="*/ 720996 w 727745"/>
                  <a:gd name="connsiteY23" fmla="*/ 773276 h 847008"/>
                  <a:gd name="connsiteX24" fmla="*/ 720996 w 727745"/>
                  <a:gd name="connsiteY24" fmla="*/ 844943 h 847008"/>
                  <a:gd name="connsiteX25" fmla="*/ 457825 w 727745"/>
                  <a:gd name="connsiteY25" fmla="*/ 845898 h 847008"/>
                  <a:gd name="connsiteX26" fmla="*/ 160202 w 727745"/>
                  <a:gd name="connsiteY26" fmla="*/ 841121 h 84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7745" h="847008">
                    <a:moveTo>
                      <a:pt x="160202" y="841121"/>
                    </a:moveTo>
                    <a:cubicBezTo>
                      <a:pt x="98955" y="828698"/>
                      <a:pt x="62590" y="800032"/>
                      <a:pt x="31966" y="739831"/>
                    </a:cubicBezTo>
                    <a:lnTo>
                      <a:pt x="3256" y="683454"/>
                    </a:lnTo>
                    <a:lnTo>
                      <a:pt x="385" y="454119"/>
                    </a:lnTo>
                    <a:cubicBezTo>
                      <a:pt x="-3442" y="174141"/>
                      <a:pt x="3256" y="129230"/>
                      <a:pt x="59719" y="68074"/>
                    </a:cubicBezTo>
                    <a:cubicBezTo>
                      <a:pt x="121923" y="229"/>
                      <a:pt x="120009" y="229"/>
                      <a:pt x="393707" y="-726"/>
                    </a:cubicBezTo>
                    <a:cubicBezTo>
                      <a:pt x="679845" y="-1682"/>
                      <a:pt x="685587" y="229"/>
                      <a:pt x="710469" y="72852"/>
                    </a:cubicBezTo>
                    <a:cubicBezTo>
                      <a:pt x="731523" y="134007"/>
                      <a:pt x="733437" y="487564"/>
                      <a:pt x="712383" y="504764"/>
                    </a:cubicBezTo>
                    <a:cubicBezTo>
                      <a:pt x="703770" y="512409"/>
                      <a:pt x="638695" y="515275"/>
                      <a:pt x="499932" y="513364"/>
                    </a:cubicBezTo>
                    <a:lnTo>
                      <a:pt x="299922" y="510497"/>
                    </a:lnTo>
                    <a:lnTo>
                      <a:pt x="299922" y="438830"/>
                    </a:lnTo>
                    <a:lnTo>
                      <a:pt x="299922" y="367164"/>
                    </a:lnTo>
                    <a:lnTo>
                      <a:pt x="438685" y="362386"/>
                    </a:lnTo>
                    <a:lnTo>
                      <a:pt x="577448" y="357608"/>
                    </a:lnTo>
                    <a:lnTo>
                      <a:pt x="580319" y="267786"/>
                    </a:lnTo>
                    <a:cubicBezTo>
                      <a:pt x="582233" y="210452"/>
                      <a:pt x="579362" y="174141"/>
                      <a:pt x="571706" y="165541"/>
                    </a:cubicBezTo>
                    <a:cubicBezTo>
                      <a:pt x="563093" y="155030"/>
                      <a:pt x="524814" y="152163"/>
                      <a:pt x="388922" y="152163"/>
                    </a:cubicBezTo>
                    <a:cubicBezTo>
                      <a:pt x="289395" y="152163"/>
                      <a:pt x="209965" y="155985"/>
                      <a:pt x="198482" y="161719"/>
                    </a:cubicBezTo>
                    <a:cubicBezTo>
                      <a:pt x="157331" y="184652"/>
                      <a:pt x="151589" y="216185"/>
                      <a:pt x="151589" y="426408"/>
                    </a:cubicBezTo>
                    <a:cubicBezTo>
                      <a:pt x="151589" y="607964"/>
                      <a:pt x="153503" y="628031"/>
                      <a:pt x="170729" y="656698"/>
                    </a:cubicBezTo>
                    <a:cubicBezTo>
                      <a:pt x="181256" y="672942"/>
                      <a:pt x="190826" y="688231"/>
                      <a:pt x="191783" y="689187"/>
                    </a:cubicBezTo>
                    <a:cubicBezTo>
                      <a:pt x="193697" y="690142"/>
                      <a:pt x="313320" y="693009"/>
                      <a:pt x="457825" y="695876"/>
                    </a:cubicBezTo>
                    <a:lnTo>
                      <a:pt x="720996" y="701609"/>
                    </a:lnTo>
                    <a:lnTo>
                      <a:pt x="720996" y="773276"/>
                    </a:lnTo>
                    <a:lnTo>
                      <a:pt x="720996" y="844943"/>
                    </a:lnTo>
                    <a:lnTo>
                      <a:pt x="457825" y="845898"/>
                    </a:lnTo>
                    <a:cubicBezTo>
                      <a:pt x="313320" y="846854"/>
                      <a:pt x="179342" y="844943"/>
                      <a:pt x="160202" y="84112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7DA19D50-78E3-DC46-9C39-D2CB243B804E}"/>
                  </a:ext>
                </a:extLst>
              </p:cNvPr>
              <p:cNvSpPr/>
              <p:nvPr/>
            </p:nvSpPr>
            <p:spPr>
              <a:xfrm flipV="1">
                <a:off x="1138445" y="3003567"/>
                <a:ext cx="733850" cy="851611"/>
              </a:xfrm>
              <a:custGeom>
                <a:avLst/>
                <a:gdLst>
                  <a:gd name="connsiteX0" fmla="*/ 4694 w 733850"/>
                  <a:gd name="connsiteY0" fmla="*/ 836201 h 851611"/>
                  <a:gd name="connsiteX1" fmla="*/ 10436 w 733850"/>
                  <a:gd name="connsiteY1" fmla="*/ 709112 h 851611"/>
                  <a:gd name="connsiteX2" fmla="*/ 262123 w 733850"/>
                  <a:gd name="connsiteY2" fmla="*/ 697645 h 851611"/>
                  <a:gd name="connsiteX3" fmla="*/ 550176 w 733850"/>
                  <a:gd name="connsiteY3" fmla="*/ 635534 h 851611"/>
                  <a:gd name="connsiteX4" fmla="*/ 550176 w 733850"/>
                  <a:gd name="connsiteY4" fmla="*/ 568645 h 851611"/>
                  <a:gd name="connsiteX5" fmla="*/ 267865 w 733850"/>
                  <a:gd name="connsiteY5" fmla="*/ 506534 h 851611"/>
                  <a:gd name="connsiteX6" fmla="*/ 9479 w 733850"/>
                  <a:gd name="connsiteY6" fmla="*/ 493156 h 851611"/>
                  <a:gd name="connsiteX7" fmla="*/ 866 w 733850"/>
                  <a:gd name="connsiteY7" fmla="*/ 242799 h 851611"/>
                  <a:gd name="connsiteX8" fmla="*/ 3737 w 733850"/>
                  <a:gd name="connsiteY8" fmla="*/ 4865 h 851611"/>
                  <a:gd name="connsiteX9" fmla="*/ 77425 w 733850"/>
                  <a:gd name="connsiteY9" fmla="*/ 1999 h 851611"/>
                  <a:gd name="connsiteX10" fmla="*/ 152070 w 733850"/>
                  <a:gd name="connsiteY10" fmla="*/ -868 h 851611"/>
                  <a:gd name="connsiteX11" fmla="*/ 153984 w 733850"/>
                  <a:gd name="connsiteY11" fmla="*/ 173999 h 851611"/>
                  <a:gd name="connsiteX12" fmla="*/ 156855 w 733850"/>
                  <a:gd name="connsiteY12" fmla="*/ 348866 h 851611"/>
                  <a:gd name="connsiteX13" fmla="*/ 263080 w 733850"/>
                  <a:gd name="connsiteY13" fmla="*/ 351733 h 851611"/>
                  <a:gd name="connsiteX14" fmla="*/ 370262 w 733850"/>
                  <a:gd name="connsiteY14" fmla="*/ 354600 h 851611"/>
                  <a:gd name="connsiteX15" fmla="*/ 412370 w 733850"/>
                  <a:gd name="connsiteY15" fmla="*/ 280066 h 851611"/>
                  <a:gd name="connsiteX16" fmla="*/ 462133 w 733850"/>
                  <a:gd name="connsiteY16" fmla="*/ 191199 h 851611"/>
                  <a:gd name="connsiteX17" fmla="*/ 496585 w 733850"/>
                  <a:gd name="connsiteY17" fmla="*/ 129088 h 851611"/>
                  <a:gd name="connsiteX18" fmla="*/ 546348 w 733850"/>
                  <a:gd name="connsiteY18" fmla="*/ 41177 h 851611"/>
                  <a:gd name="connsiteX19" fmla="*/ 567401 w 733850"/>
                  <a:gd name="connsiteY19" fmla="*/ 87 h 851611"/>
                  <a:gd name="connsiteX20" fmla="*/ 646831 w 733850"/>
                  <a:gd name="connsiteY20" fmla="*/ 87 h 851611"/>
                  <a:gd name="connsiteX21" fmla="*/ 732003 w 733850"/>
                  <a:gd name="connsiteY21" fmla="*/ 14421 h 851611"/>
                  <a:gd name="connsiteX22" fmla="*/ 682240 w 733850"/>
                  <a:gd name="connsiteY22" fmla="*/ 121443 h 851611"/>
                  <a:gd name="connsiteX23" fmla="*/ 613337 w 733850"/>
                  <a:gd name="connsiteY23" fmla="*/ 243755 h 851611"/>
                  <a:gd name="connsiteX24" fmla="*/ 576014 w 733850"/>
                  <a:gd name="connsiteY24" fmla="*/ 305866 h 851611"/>
                  <a:gd name="connsiteX25" fmla="*/ 578885 w 733850"/>
                  <a:gd name="connsiteY25" fmla="*/ 357466 h 851611"/>
                  <a:gd name="connsiteX26" fmla="*/ 676498 w 733850"/>
                  <a:gd name="connsiteY26" fmla="*/ 433911 h 851611"/>
                  <a:gd name="connsiteX27" fmla="*/ 702336 w 733850"/>
                  <a:gd name="connsiteY27" fmla="*/ 597312 h 851611"/>
                  <a:gd name="connsiteX28" fmla="*/ 677455 w 733850"/>
                  <a:gd name="connsiteY28" fmla="*/ 762623 h 851611"/>
                  <a:gd name="connsiteX29" fmla="*/ 621950 w 733850"/>
                  <a:gd name="connsiteY29" fmla="*/ 825690 h 851611"/>
                  <a:gd name="connsiteX30" fmla="*/ 300402 w 733850"/>
                  <a:gd name="connsiteY30" fmla="*/ 850535 h 851611"/>
                  <a:gd name="connsiteX31" fmla="*/ 4694 w 733850"/>
                  <a:gd name="connsiteY31" fmla="*/ 836201 h 85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33850" h="851611">
                    <a:moveTo>
                      <a:pt x="4694" y="836201"/>
                    </a:moveTo>
                    <a:cubicBezTo>
                      <a:pt x="-5833" y="809446"/>
                      <a:pt x="-2005" y="721534"/>
                      <a:pt x="10436" y="709112"/>
                    </a:cubicBezTo>
                    <a:cubicBezTo>
                      <a:pt x="19049" y="700512"/>
                      <a:pt x="87952" y="697645"/>
                      <a:pt x="262123" y="697645"/>
                    </a:cubicBezTo>
                    <a:cubicBezTo>
                      <a:pt x="529122" y="697645"/>
                      <a:pt x="538692" y="695734"/>
                      <a:pt x="550176" y="635534"/>
                    </a:cubicBezTo>
                    <a:cubicBezTo>
                      <a:pt x="553047" y="617378"/>
                      <a:pt x="553047" y="586800"/>
                      <a:pt x="550176" y="568645"/>
                    </a:cubicBezTo>
                    <a:cubicBezTo>
                      <a:pt x="537735" y="505578"/>
                      <a:pt x="540606" y="506534"/>
                      <a:pt x="267865" y="506534"/>
                    </a:cubicBezTo>
                    <a:cubicBezTo>
                      <a:pt x="69769" y="506534"/>
                      <a:pt x="18092" y="503667"/>
                      <a:pt x="9479" y="493156"/>
                    </a:cubicBezTo>
                    <a:cubicBezTo>
                      <a:pt x="1823" y="484556"/>
                      <a:pt x="-1048" y="410022"/>
                      <a:pt x="866" y="242799"/>
                    </a:cubicBezTo>
                    <a:lnTo>
                      <a:pt x="3737" y="4865"/>
                    </a:lnTo>
                    <a:lnTo>
                      <a:pt x="77425" y="1999"/>
                    </a:lnTo>
                    <a:lnTo>
                      <a:pt x="152070" y="-868"/>
                    </a:lnTo>
                    <a:lnTo>
                      <a:pt x="153984" y="173999"/>
                    </a:lnTo>
                    <a:lnTo>
                      <a:pt x="156855" y="348866"/>
                    </a:lnTo>
                    <a:lnTo>
                      <a:pt x="263080" y="351733"/>
                    </a:lnTo>
                    <a:lnTo>
                      <a:pt x="370262" y="354600"/>
                    </a:lnTo>
                    <a:lnTo>
                      <a:pt x="412370" y="280066"/>
                    </a:lnTo>
                    <a:cubicBezTo>
                      <a:pt x="436294" y="238977"/>
                      <a:pt x="458305" y="198844"/>
                      <a:pt x="462133" y="191199"/>
                    </a:cubicBezTo>
                    <a:cubicBezTo>
                      <a:pt x="465961" y="183555"/>
                      <a:pt x="481273" y="155844"/>
                      <a:pt x="496585" y="129088"/>
                    </a:cubicBezTo>
                    <a:cubicBezTo>
                      <a:pt x="512853" y="103288"/>
                      <a:pt x="534864" y="63154"/>
                      <a:pt x="546348" y="41177"/>
                    </a:cubicBezTo>
                    <a:lnTo>
                      <a:pt x="567401" y="87"/>
                    </a:lnTo>
                    <a:lnTo>
                      <a:pt x="646831" y="87"/>
                    </a:lnTo>
                    <a:cubicBezTo>
                      <a:pt x="709035" y="87"/>
                      <a:pt x="728175" y="2954"/>
                      <a:pt x="732003" y="14421"/>
                    </a:cubicBezTo>
                    <a:cubicBezTo>
                      <a:pt x="735831" y="22065"/>
                      <a:pt x="713820" y="69843"/>
                      <a:pt x="682240" y="121443"/>
                    </a:cubicBezTo>
                    <a:cubicBezTo>
                      <a:pt x="652573" y="173044"/>
                      <a:pt x="620993" y="228466"/>
                      <a:pt x="613337" y="243755"/>
                    </a:cubicBezTo>
                    <a:cubicBezTo>
                      <a:pt x="604724" y="259999"/>
                      <a:pt x="588455" y="287711"/>
                      <a:pt x="576014" y="305866"/>
                    </a:cubicBezTo>
                    <a:cubicBezTo>
                      <a:pt x="548262" y="346955"/>
                      <a:pt x="548262" y="349822"/>
                      <a:pt x="578885" y="357466"/>
                    </a:cubicBezTo>
                    <a:cubicBezTo>
                      <a:pt x="618122" y="367978"/>
                      <a:pt x="649702" y="391867"/>
                      <a:pt x="676498" y="433911"/>
                    </a:cubicBezTo>
                    <a:cubicBezTo>
                      <a:pt x="700423" y="471178"/>
                      <a:pt x="701380" y="479778"/>
                      <a:pt x="702336" y="597312"/>
                    </a:cubicBezTo>
                    <a:cubicBezTo>
                      <a:pt x="702336" y="714845"/>
                      <a:pt x="701380" y="723445"/>
                      <a:pt x="677455" y="762623"/>
                    </a:cubicBezTo>
                    <a:cubicBezTo>
                      <a:pt x="664057" y="784601"/>
                      <a:pt x="638218" y="813268"/>
                      <a:pt x="621950" y="825690"/>
                    </a:cubicBezTo>
                    <a:cubicBezTo>
                      <a:pt x="590369" y="848624"/>
                      <a:pt x="590369" y="848624"/>
                      <a:pt x="300402" y="850535"/>
                    </a:cubicBezTo>
                    <a:cubicBezTo>
                      <a:pt x="42016" y="851490"/>
                      <a:pt x="10436" y="849579"/>
                      <a:pt x="4694" y="83620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A42C7228-7167-9785-B577-77177CD7CB14}"/>
                  </a:ext>
                </a:extLst>
              </p:cNvPr>
              <p:cNvSpPr/>
              <p:nvPr/>
            </p:nvSpPr>
            <p:spPr>
              <a:xfrm flipV="1">
                <a:off x="2114830" y="3006090"/>
                <a:ext cx="678660" cy="848161"/>
              </a:xfrm>
              <a:custGeom>
                <a:avLst/>
                <a:gdLst>
                  <a:gd name="connsiteX0" fmla="*/ 96370 w 678660"/>
                  <a:gd name="connsiteY0" fmla="*/ 835276 h 848161"/>
                  <a:gd name="connsiteX1" fmla="*/ 4499 w 678660"/>
                  <a:gd name="connsiteY1" fmla="*/ 675697 h 848161"/>
                  <a:gd name="connsiteX2" fmla="*/ 93499 w 678660"/>
                  <a:gd name="connsiteY2" fmla="*/ 365141 h 848161"/>
                  <a:gd name="connsiteX3" fmla="*/ 310735 w 678660"/>
                  <a:gd name="connsiteY3" fmla="*/ 353674 h 848161"/>
                  <a:gd name="connsiteX4" fmla="*/ 495433 w 678660"/>
                  <a:gd name="connsiteY4" fmla="*/ 352718 h 848161"/>
                  <a:gd name="connsiteX5" fmla="*/ 510745 w 678660"/>
                  <a:gd name="connsiteY5" fmla="*/ 328829 h 848161"/>
                  <a:gd name="connsiteX6" fmla="*/ 504046 w 678660"/>
                  <a:gd name="connsiteY6" fmla="*/ 160651 h 848161"/>
                  <a:gd name="connsiteX7" fmla="*/ 254273 w 678660"/>
                  <a:gd name="connsiteY7" fmla="*/ 152051 h 848161"/>
                  <a:gd name="connsiteX8" fmla="*/ -2199 w 678660"/>
                  <a:gd name="connsiteY8" fmla="*/ 75606 h 848161"/>
                  <a:gd name="connsiteX9" fmla="*/ 284896 w 678660"/>
                  <a:gd name="connsiteY9" fmla="*/ -838 h 848161"/>
                  <a:gd name="connsiteX10" fmla="*/ 576777 w 678660"/>
                  <a:gd name="connsiteY10" fmla="*/ 8717 h 848161"/>
                  <a:gd name="connsiteX11" fmla="*/ 675347 w 678660"/>
                  <a:gd name="connsiteY11" fmla="*/ 280096 h 848161"/>
                  <a:gd name="connsiteX12" fmla="*/ 592089 w 678660"/>
                  <a:gd name="connsiteY12" fmla="*/ 483630 h 848161"/>
                  <a:gd name="connsiteX13" fmla="*/ 374853 w 678660"/>
                  <a:gd name="connsiteY13" fmla="*/ 505608 h 848161"/>
                  <a:gd name="connsiteX14" fmla="*/ 175800 w 678660"/>
                  <a:gd name="connsiteY14" fmla="*/ 520897 h 848161"/>
                  <a:gd name="connsiteX15" fmla="*/ 172929 w 678660"/>
                  <a:gd name="connsiteY15" fmla="*/ 684297 h 848161"/>
                  <a:gd name="connsiteX16" fmla="*/ 414089 w 678660"/>
                  <a:gd name="connsiteY16" fmla="*/ 696720 h 848161"/>
                  <a:gd name="connsiteX17" fmla="*/ 643766 w 678660"/>
                  <a:gd name="connsiteY17" fmla="*/ 701497 h 848161"/>
                  <a:gd name="connsiteX18" fmla="*/ 643766 w 678660"/>
                  <a:gd name="connsiteY18" fmla="*/ 773164 h 848161"/>
                  <a:gd name="connsiteX19" fmla="*/ 643766 w 678660"/>
                  <a:gd name="connsiteY19" fmla="*/ 844831 h 848161"/>
                  <a:gd name="connsiteX20" fmla="*/ 385380 w 678660"/>
                  <a:gd name="connsiteY20" fmla="*/ 846742 h 848161"/>
                  <a:gd name="connsiteX21" fmla="*/ 96370 w 678660"/>
                  <a:gd name="connsiteY21" fmla="*/ 835276 h 84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78660" h="848161">
                    <a:moveTo>
                      <a:pt x="96370" y="835276"/>
                    </a:moveTo>
                    <a:cubicBezTo>
                      <a:pt x="50435" y="815209"/>
                      <a:pt x="15983" y="756920"/>
                      <a:pt x="4499" y="675697"/>
                    </a:cubicBezTo>
                    <a:cubicBezTo>
                      <a:pt x="-15597" y="530452"/>
                      <a:pt x="24596" y="389030"/>
                      <a:pt x="93499" y="365141"/>
                    </a:cubicBezTo>
                    <a:cubicBezTo>
                      <a:pt x="114553" y="358452"/>
                      <a:pt x="194940" y="353674"/>
                      <a:pt x="310735" y="353674"/>
                    </a:cubicBezTo>
                    <a:lnTo>
                      <a:pt x="495433" y="352718"/>
                    </a:lnTo>
                    <a:lnTo>
                      <a:pt x="510745" y="328829"/>
                    </a:lnTo>
                    <a:cubicBezTo>
                      <a:pt x="530842" y="298252"/>
                      <a:pt x="525100" y="174029"/>
                      <a:pt x="504046" y="160651"/>
                    </a:cubicBezTo>
                    <a:cubicBezTo>
                      <a:pt x="496390" y="155873"/>
                      <a:pt x="384423" y="152051"/>
                      <a:pt x="254273" y="152051"/>
                    </a:cubicBezTo>
                    <a:cubicBezTo>
                      <a:pt x="-12726" y="152051"/>
                      <a:pt x="-2199" y="154918"/>
                      <a:pt x="-2199" y="75606"/>
                    </a:cubicBezTo>
                    <a:cubicBezTo>
                      <a:pt x="-2199" y="-4660"/>
                      <a:pt x="-16554" y="-838"/>
                      <a:pt x="284896" y="-838"/>
                    </a:cubicBezTo>
                    <a:cubicBezTo>
                      <a:pt x="438014" y="-838"/>
                      <a:pt x="562422" y="2984"/>
                      <a:pt x="576777" y="8717"/>
                    </a:cubicBezTo>
                    <a:cubicBezTo>
                      <a:pt x="646637" y="35473"/>
                      <a:pt x="683002" y="133896"/>
                      <a:pt x="675347" y="280096"/>
                    </a:cubicBezTo>
                    <a:cubicBezTo>
                      <a:pt x="669605" y="386163"/>
                      <a:pt x="643766" y="450185"/>
                      <a:pt x="592089" y="483630"/>
                    </a:cubicBezTo>
                    <a:cubicBezTo>
                      <a:pt x="561465" y="504652"/>
                      <a:pt x="549981" y="505608"/>
                      <a:pt x="374853" y="505608"/>
                    </a:cubicBezTo>
                    <a:cubicBezTo>
                      <a:pt x="219821" y="505608"/>
                      <a:pt x="188241" y="508474"/>
                      <a:pt x="175800" y="520897"/>
                    </a:cubicBezTo>
                    <a:cubicBezTo>
                      <a:pt x="156660" y="540008"/>
                      <a:pt x="153789" y="671875"/>
                      <a:pt x="172929" y="684297"/>
                    </a:cubicBezTo>
                    <a:cubicBezTo>
                      <a:pt x="178671" y="688119"/>
                      <a:pt x="287767" y="693853"/>
                      <a:pt x="414089" y="696720"/>
                    </a:cubicBezTo>
                    <a:lnTo>
                      <a:pt x="643766" y="701497"/>
                    </a:lnTo>
                    <a:lnTo>
                      <a:pt x="643766" y="773164"/>
                    </a:lnTo>
                    <a:lnTo>
                      <a:pt x="643766" y="844831"/>
                    </a:lnTo>
                    <a:lnTo>
                      <a:pt x="385380" y="846742"/>
                    </a:lnTo>
                    <a:cubicBezTo>
                      <a:pt x="181542" y="848653"/>
                      <a:pt x="120295" y="845787"/>
                      <a:pt x="96370" y="835276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00AFAE94-AF3B-7A2E-09BD-BAB1C6ED63D4}"/>
                </a:ext>
              </a:extLst>
            </p:cNvPr>
            <p:cNvGrpSpPr/>
            <p:nvPr/>
          </p:nvGrpSpPr>
          <p:grpSpPr>
            <a:xfrm>
              <a:off x="3999663" y="1831028"/>
              <a:ext cx="6502719" cy="851403"/>
              <a:chOff x="5493098" y="3003776"/>
              <a:chExt cx="6502719" cy="851403"/>
            </a:xfrm>
            <a:grpFill/>
          </p:grpSpPr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D6B79FF4-2CE5-EA10-44CB-795773F76A92}"/>
                  </a:ext>
                </a:extLst>
              </p:cNvPr>
              <p:cNvSpPr/>
              <p:nvPr/>
            </p:nvSpPr>
            <p:spPr>
              <a:xfrm flipV="1">
                <a:off x="5493098" y="3005893"/>
                <a:ext cx="661277" cy="849285"/>
              </a:xfrm>
              <a:custGeom>
                <a:avLst/>
                <a:gdLst>
                  <a:gd name="connsiteX0" fmla="*/ 120845 w 661277"/>
                  <a:gd name="connsiteY0" fmla="*/ 825691 h 849285"/>
                  <a:gd name="connsiteX1" fmla="*/ -5477 w 661277"/>
                  <a:gd name="connsiteY1" fmla="*/ 418623 h 849285"/>
                  <a:gd name="connsiteX2" fmla="*/ 64383 w 661277"/>
                  <a:gd name="connsiteY2" fmla="*/ 59333 h 849285"/>
                  <a:gd name="connsiteX3" fmla="*/ 405070 w 661277"/>
                  <a:gd name="connsiteY3" fmla="*/ 89 h 849285"/>
                  <a:gd name="connsiteX4" fmla="*/ 655800 w 661277"/>
                  <a:gd name="connsiteY4" fmla="*/ -867 h 849285"/>
                  <a:gd name="connsiteX5" fmla="*/ 652929 w 661277"/>
                  <a:gd name="connsiteY5" fmla="*/ 73667 h 849285"/>
                  <a:gd name="connsiteX6" fmla="*/ 650058 w 661277"/>
                  <a:gd name="connsiteY6" fmla="*/ 148200 h 849285"/>
                  <a:gd name="connsiteX7" fmla="*/ 423253 w 661277"/>
                  <a:gd name="connsiteY7" fmla="*/ 152978 h 849285"/>
                  <a:gd name="connsiteX8" fmla="*/ 181135 w 661277"/>
                  <a:gd name="connsiteY8" fmla="*/ 173045 h 849285"/>
                  <a:gd name="connsiteX9" fmla="*/ 149555 w 661277"/>
                  <a:gd name="connsiteY9" fmla="*/ 473090 h 849285"/>
                  <a:gd name="connsiteX10" fmla="*/ 228985 w 661277"/>
                  <a:gd name="connsiteY10" fmla="*/ 690958 h 849285"/>
                  <a:gd name="connsiteX11" fmla="*/ 465360 w 661277"/>
                  <a:gd name="connsiteY11" fmla="*/ 697647 h 849285"/>
                  <a:gd name="connsiteX12" fmla="*/ 655800 w 661277"/>
                  <a:gd name="connsiteY12" fmla="*/ 697647 h 849285"/>
                  <a:gd name="connsiteX13" fmla="*/ 652929 w 661277"/>
                  <a:gd name="connsiteY13" fmla="*/ 772180 h 849285"/>
                  <a:gd name="connsiteX14" fmla="*/ 650058 w 661277"/>
                  <a:gd name="connsiteY14" fmla="*/ 845758 h 849285"/>
                  <a:gd name="connsiteX15" fmla="*/ 409855 w 661277"/>
                  <a:gd name="connsiteY15" fmla="*/ 847669 h 849285"/>
                  <a:gd name="connsiteX16" fmla="*/ 120845 w 661277"/>
                  <a:gd name="connsiteY16" fmla="*/ 825691 h 849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1277" h="849285">
                    <a:moveTo>
                      <a:pt x="120845" y="825691"/>
                    </a:moveTo>
                    <a:cubicBezTo>
                      <a:pt x="24190" y="777914"/>
                      <a:pt x="-5477" y="683313"/>
                      <a:pt x="-5477" y="418623"/>
                    </a:cubicBezTo>
                    <a:cubicBezTo>
                      <a:pt x="-5477" y="221778"/>
                      <a:pt x="15577" y="110934"/>
                      <a:pt x="64383" y="59333"/>
                    </a:cubicBezTo>
                    <a:cubicBezTo>
                      <a:pt x="115103" y="3911"/>
                      <a:pt x="133286" y="1044"/>
                      <a:pt x="405070" y="89"/>
                    </a:cubicBezTo>
                    <a:lnTo>
                      <a:pt x="655800" y="-867"/>
                    </a:lnTo>
                    <a:lnTo>
                      <a:pt x="652929" y="73667"/>
                    </a:lnTo>
                    <a:lnTo>
                      <a:pt x="650058" y="148200"/>
                    </a:lnTo>
                    <a:lnTo>
                      <a:pt x="423253" y="152978"/>
                    </a:lnTo>
                    <a:cubicBezTo>
                      <a:pt x="232813" y="156800"/>
                      <a:pt x="193576" y="160623"/>
                      <a:pt x="181135" y="173045"/>
                    </a:cubicBezTo>
                    <a:cubicBezTo>
                      <a:pt x="157211" y="196934"/>
                      <a:pt x="144770" y="314468"/>
                      <a:pt x="149555" y="473090"/>
                    </a:cubicBezTo>
                    <a:cubicBezTo>
                      <a:pt x="155297" y="657513"/>
                      <a:pt x="164867" y="682358"/>
                      <a:pt x="228985" y="690958"/>
                    </a:cubicBezTo>
                    <a:cubicBezTo>
                      <a:pt x="253866" y="694780"/>
                      <a:pt x="360092" y="697647"/>
                      <a:pt x="465360" y="697647"/>
                    </a:cubicBezTo>
                    <a:lnTo>
                      <a:pt x="655800" y="697647"/>
                    </a:lnTo>
                    <a:lnTo>
                      <a:pt x="652929" y="772180"/>
                    </a:lnTo>
                    <a:lnTo>
                      <a:pt x="650058" y="845758"/>
                    </a:lnTo>
                    <a:lnTo>
                      <a:pt x="409855" y="847669"/>
                    </a:lnTo>
                    <a:cubicBezTo>
                      <a:pt x="169651" y="849580"/>
                      <a:pt x="168694" y="849580"/>
                      <a:pt x="120845" y="82569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2CBF134F-39A9-E945-D5F3-E355651C3F55}"/>
                  </a:ext>
                </a:extLst>
              </p:cNvPr>
              <p:cNvSpPr/>
              <p:nvPr/>
            </p:nvSpPr>
            <p:spPr>
              <a:xfrm flipV="1">
                <a:off x="6402261" y="3005687"/>
                <a:ext cx="766519" cy="849491"/>
              </a:xfrm>
              <a:custGeom>
                <a:avLst/>
                <a:gdLst>
                  <a:gd name="connsiteX0" fmla="*/ 149581 w 766519"/>
                  <a:gd name="connsiteY0" fmla="*/ 839069 h 849491"/>
                  <a:gd name="connsiteX1" fmla="*/ 17517 w 766519"/>
                  <a:gd name="connsiteY1" fmla="*/ 697646 h 849491"/>
                  <a:gd name="connsiteX2" fmla="*/ 2205 w 766519"/>
                  <a:gd name="connsiteY2" fmla="*/ 215089 h 849491"/>
                  <a:gd name="connsiteX3" fmla="*/ 106517 w 766519"/>
                  <a:gd name="connsiteY3" fmla="*/ 28755 h 849491"/>
                  <a:gd name="connsiteX4" fmla="*/ 151495 w 766519"/>
                  <a:gd name="connsiteY4" fmla="*/ -867 h 849491"/>
                  <a:gd name="connsiteX5" fmla="*/ 386914 w 766519"/>
                  <a:gd name="connsiteY5" fmla="*/ 2000 h 849491"/>
                  <a:gd name="connsiteX6" fmla="*/ 622332 w 766519"/>
                  <a:gd name="connsiteY6" fmla="*/ 4867 h 849491"/>
                  <a:gd name="connsiteX7" fmla="*/ 662526 w 766519"/>
                  <a:gd name="connsiteY7" fmla="*/ 31622 h 849491"/>
                  <a:gd name="connsiteX8" fmla="*/ 731429 w 766519"/>
                  <a:gd name="connsiteY8" fmla="*/ 119534 h 849491"/>
                  <a:gd name="connsiteX9" fmla="*/ 760138 w 766519"/>
                  <a:gd name="connsiteY9" fmla="*/ 180689 h 849491"/>
                  <a:gd name="connsiteX10" fmla="*/ 757267 w 766519"/>
                  <a:gd name="connsiteY10" fmla="*/ 436779 h 849491"/>
                  <a:gd name="connsiteX11" fmla="*/ 732386 w 766519"/>
                  <a:gd name="connsiteY11" fmla="*/ 732047 h 849491"/>
                  <a:gd name="connsiteX12" fmla="*/ 631902 w 766519"/>
                  <a:gd name="connsiteY12" fmla="*/ 829514 h 849491"/>
                  <a:gd name="connsiteX13" fmla="*/ 387871 w 766519"/>
                  <a:gd name="connsiteY13" fmla="*/ 848625 h 849491"/>
                  <a:gd name="connsiteX14" fmla="*/ 149581 w 766519"/>
                  <a:gd name="connsiteY14" fmla="*/ 839069 h 849491"/>
                  <a:gd name="connsiteX15" fmla="*/ 579268 w 766519"/>
                  <a:gd name="connsiteY15" fmla="*/ 670891 h 849491"/>
                  <a:gd name="connsiteX16" fmla="*/ 604150 w 766519"/>
                  <a:gd name="connsiteY16" fmla="*/ 450157 h 849491"/>
                  <a:gd name="connsiteX17" fmla="*/ 562042 w 766519"/>
                  <a:gd name="connsiteY17" fmla="*/ 162534 h 849491"/>
                  <a:gd name="connsiteX18" fmla="*/ 206043 w 766519"/>
                  <a:gd name="connsiteY18" fmla="*/ 158711 h 849491"/>
                  <a:gd name="connsiteX19" fmla="*/ 155323 w 766519"/>
                  <a:gd name="connsiteY19" fmla="*/ 428179 h 849491"/>
                  <a:gd name="connsiteX20" fmla="*/ 402226 w 766519"/>
                  <a:gd name="connsiteY20" fmla="*/ 694780 h 849491"/>
                  <a:gd name="connsiteX21" fmla="*/ 579268 w 766519"/>
                  <a:gd name="connsiteY21" fmla="*/ 670891 h 84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6519" h="849491">
                    <a:moveTo>
                      <a:pt x="149581" y="839069"/>
                    </a:moveTo>
                    <a:cubicBezTo>
                      <a:pt x="100775" y="825691"/>
                      <a:pt x="37614" y="758802"/>
                      <a:pt x="17517" y="697646"/>
                    </a:cubicBezTo>
                    <a:cubicBezTo>
                      <a:pt x="-4493" y="631713"/>
                      <a:pt x="-15020" y="305867"/>
                      <a:pt x="2205" y="215089"/>
                    </a:cubicBezTo>
                    <a:cubicBezTo>
                      <a:pt x="18474" y="126222"/>
                      <a:pt x="53883" y="64111"/>
                      <a:pt x="106517" y="28755"/>
                    </a:cubicBezTo>
                    <a:lnTo>
                      <a:pt x="151495" y="-867"/>
                    </a:lnTo>
                    <a:lnTo>
                      <a:pt x="386914" y="2000"/>
                    </a:lnTo>
                    <a:lnTo>
                      <a:pt x="622332" y="4867"/>
                    </a:lnTo>
                    <a:lnTo>
                      <a:pt x="662526" y="31622"/>
                    </a:lnTo>
                    <a:cubicBezTo>
                      <a:pt x="693149" y="51689"/>
                      <a:pt x="710375" y="73667"/>
                      <a:pt x="731429" y="119534"/>
                    </a:cubicBezTo>
                    <a:lnTo>
                      <a:pt x="760138" y="180689"/>
                    </a:lnTo>
                    <a:lnTo>
                      <a:pt x="757267" y="436779"/>
                    </a:lnTo>
                    <a:cubicBezTo>
                      <a:pt x="754396" y="682358"/>
                      <a:pt x="753439" y="694780"/>
                      <a:pt x="732386" y="732047"/>
                    </a:cubicBezTo>
                    <a:cubicBezTo>
                      <a:pt x="706547" y="778869"/>
                      <a:pt x="680709" y="803713"/>
                      <a:pt x="631902" y="829514"/>
                    </a:cubicBezTo>
                    <a:cubicBezTo>
                      <a:pt x="597451" y="847669"/>
                      <a:pt x="578311" y="848625"/>
                      <a:pt x="387871" y="848625"/>
                    </a:cubicBezTo>
                    <a:cubicBezTo>
                      <a:pt x="273033" y="848625"/>
                      <a:pt x="166807" y="843847"/>
                      <a:pt x="149581" y="839069"/>
                    </a:cubicBezTo>
                    <a:close/>
                    <a:moveTo>
                      <a:pt x="579268" y="670891"/>
                    </a:moveTo>
                    <a:cubicBezTo>
                      <a:pt x="600322" y="649869"/>
                      <a:pt x="601279" y="642224"/>
                      <a:pt x="604150" y="450157"/>
                    </a:cubicBezTo>
                    <a:cubicBezTo>
                      <a:pt x="607978" y="226556"/>
                      <a:pt x="600322" y="176867"/>
                      <a:pt x="562042" y="162534"/>
                    </a:cubicBezTo>
                    <a:cubicBezTo>
                      <a:pt x="535247" y="152023"/>
                      <a:pt x="241452" y="150111"/>
                      <a:pt x="206043" y="158711"/>
                    </a:cubicBezTo>
                    <a:cubicBezTo>
                      <a:pt x="161065" y="171134"/>
                      <a:pt x="154366" y="204578"/>
                      <a:pt x="155323" y="428179"/>
                    </a:cubicBezTo>
                    <a:cubicBezTo>
                      <a:pt x="156280" y="710069"/>
                      <a:pt x="143839" y="697646"/>
                      <a:pt x="402226" y="694780"/>
                    </a:cubicBezTo>
                    <a:cubicBezTo>
                      <a:pt x="549601" y="692869"/>
                      <a:pt x="559171" y="691913"/>
                      <a:pt x="579268" y="67089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D15FE4D7-10D3-DE69-21BE-B858DECA5340}"/>
                  </a:ext>
                </a:extLst>
              </p:cNvPr>
              <p:cNvSpPr/>
              <p:nvPr/>
            </p:nvSpPr>
            <p:spPr>
              <a:xfrm flipV="1">
                <a:off x="7421425" y="3004510"/>
                <a:ext cx="756018" cy="849712"/>
              </a:xfrm>
              <a:custGeom>
                <a:avLst/>
                <a:gdLst>
                  <a:gd name="connsiteX0" fmla="*/ 45299 w 756018"/>
                  <a:gd name="connsiteY0" fmla="*/ 842890 h 849712"/>
                  <a:gd name="connsiteX1" fmla="*/ 11805 w 756018"/>
                  <a:gd name="connsiteY1" fmla="*/ 817090 h 849712"/>
                  <a:gd name="connsiteX2" fmla="*/ -7335 w 756018"/>
                  <a:gd name="connsiteY2" fmla="*/ 400467 h 849712"/>
                  <a:gd name="connsiteX3" fmla="*/ -7335 w 756018"/>
                  <a:gd name="connsiteY3" fmla="*/ 3910 h 849712"/>
                  <a:gd name="connsiteX4" fmla="*/ 64439 w 756018"/>
                  <a:gd name="connsiteY4" fmla="*/ 3910 h 849712"/>
                  <a:gd name="connsiteX5" fmla="*/ 136213 w 756018"/>
                  <a:gd name="connsiteY5" fmla="*/ 3910 h 849712"/>
                  <a:gd name="connsiteX6" fmla="*/ 140998 w 756018"/>
                  <a:gd name="connsiteY6" fmla="*/ 328800 h 849712"/>
                  <a:gd name="connsiteX7" fmla="*/ 160138 w 756018"/>
                  <a:gd name="connsiteY7" fmla="*/ 629801 h 849712"/>
                  <a:gd name="connsiteX8" fmla="*/ 383115 w 756018"/>
                  <a:gd name="connsiteY8" fmla="*/ 233244 h 849712"/>
                  <a:gd name="connsiteX9" fmla="*/ 398427 w 756018"/>
                  <a:gd name="connsiteY9" fmla="*/ 209355 h 849712"/>
                  <a:gd name="connsiteX10" fmla="*/ 425223 w 756018"/>
                  <a:gd name="connsiteY10" fmla="*/ 166355 h 849712"/>
                  <a:gd name="connsiteX11" fmla="*/ 523792 w 756018"/>
                  <a:gd name="connsiteY11" fmla="*/ 8688 h 849712"/>
                  <a:gd name="connsiteX12" fmla="*/ 622362 w 756018"/>
                  <a:gd name="connsiteY12" fmla="*/ -868 h 849712"/>
                  <a:gd name="connsiteX13" fmla="*/ 725716 w 756018"/>
                  <a:gd name="connsiteY13" fmla="*/ 17288 h 849712"/>
                  <a:gd name="connsiteX14" fmla="*/ 748684 w 756018"/>
                  <a:gd name="connsiteY14" fmla="*/ 35443 h 849712"/>
                  <a:gd name="connsiteX15" fmla="*/ 748684 w 756018"/>
                  <a:gd name="connsiteY15" fmla="*/ 440600 h 849712"/>
                  <a:gd name="connsiteX16" fmla="*/ 748684 w 756018"/>
                  <a:gd name="connsiteY16" fmla="*/ 844801 h 849712"/>
                  <a:gd name="connsiteX17" fmla="*/ 685523 w 756018"/>
                  <a:gd name="connsiteY17" fmla="*/ 847668 h 849712"/>
                  <a:gd name="connsiteX18" fmla="*/ 611835 w 756018"/>
                  <a:gd name="connsiteY18" fmla="*/ 837157 h 849712"/>
                  <a:gd name="connsiteX19" fmla="*/ 598437 w 756018"/>
                  <a:gd name="connsiteY19" fmla="*/ 505578 h 849712"/>
                  <a:gd name="connsiteX20" fmla="*/ 595566 w 756018"/>
                  <a:gd name="connsiteY20" fmla="*/ 187377 h 849712"/>
                  <a:gd name="connsiteX21" fmla="*/ 562072 w 756018"/>
                  <a:gd name="connsiteY21" fmla="*/ 249488 h 849712"/>
                  <a:gd name="connsiteX22" fmla="*/ 394599 w 756018"/>
                  <a:gd name="connsiteY22" fmla="*/ 548578 h 849712"/>
                  <a:gd name="connsiteX23" fmla="*/ 341965 w 756018"/>
                  <a:gd name="connsiteY23" fmla="*/ 644134 h 849712"/>
                  <a:gd name="connsiteX24" fmla="*/ 234782 w 756018"/>
                  <a:gd name="connsiteY24" fmla="*/ 820912 h 849712"/>
                  <a:gd name="connsiteX25" fmla="*/ 134299 w 756018"/>
                  <a:gd name="connsiteY25" fmla="*/ 848624 h 849712"/>
                  <a:gd name="connsiteX26" fmla="*/ 45299 w 756018"/>
                  <a:gd name="connsiteY26" fmla="*/ 842890 h 84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56018" h="849712">
                    <a:moveTo>
                      <a:pt x="45299" y="842890"/>
                    </a:moveTo>
                    <a:cubicBezTo>
                      <a:pt x="37643" y="840023"/>
                      <a:pt x="22332" y="828557"/>
                      <a:pt x="11805" y="817090"/>
                    </a:cubicBezTo>
                    <a:cubicBezTo>
                      <a:pt x="-6378" y="797979"/>
                      <a:pt x="-7335" y="784601"/>
                      <a:pt x="-7335" y="400467"/>
                    </a:cubicBezTo>
                    <a:lnTo>
                      <a:pt x="-7335" y="3910"/>
                    </a:lnTo>
                    <a:lnTo>
                      <a:pt x="64439" y="3910"/>
                    </a:lnTo>
                    <a:lnTo>
                      <a:pt x="136213" y="3910"/>
                    </a:lnTo>
                    <a:lnTo>
                      <a:pt x="140998" y="328800"/>
                    </a:lnTo>
                    <a:cubicBezTo>
                      <a:pt x="145783" y="625023"/>
                      <a:pt x="146740" y="651778"/>
                      <a:pt x="160138" y="629801"/>
                    </a:cubicBezTo>
                    <a:cubicBezTo>
                      <a:pt x="204159" y="558134"/>
                      <a:pt x="374502" y="255222"/>
                      <a:pt x="383115" y="233244"/>
                    </a:cubicBezTo>
                    <a:cubicBezTo>
                      <a:pt x="386943" y="222733"/>
                      <a:pt x="394599" y="212221"/>
                      <a:pt x="398427" y="209355"/>
                    </a:cubicBezTo>
                    <a:cubicBezTo>
                      <a:pt x="403212" y="206488"/>
                      <a:pt x="414696" y="187377"/>
                      <a:pt x="425223" y="166355"/>
                    </a:cubicBezTo>
                    <a:cubicBezTo>
                      <a:pt x="471158" y="75577"/>
                      <a:pt x="507523" y="17288"/>
                      <a:pt x="523792" y="8688"/>
                    </a:cubicBezTo>
                    <a:cubicBezTo>
                      <a:pt x="533362" y="2954"/>
                      <a:pt x="578340" y="-868"/>
                      <a:pt x="622362" y="-868"/>
                    </a:cubicBezTo>
                    <a:cubicBezTo>
                      <a:pt x="688394" y="-868"/>
                      <a:pt x="707533" y="2954"/>
                      <a:pt x="725716" y="17288"/>
                    </a:cubicBezTo>
                    <a:lnTo>
                      <a:pt x="748684" y="35443"/>
                    </a:lnTo>
                    <a:lnTo>
                      <a:pt x="748684" y="440600"/>
                    </a:lnTo>
                    <a:lnTo>
                      <a:pt x="748684" y="844801"/>
                    </a:lnTo>
                    <a:lnTo>
                      <a:pt x="685523" y="847668"/>
                    </a:lnTo>
                    <a:cubicBezTo>
                      <a:pt x="640544" y="849579"/>
                      <a:pt x="619491" y="846712"/>
                      <a:pt x="611835" y="837157"/>
                    </a:cubicBezTo>
                    <a:cubicBezTo>
                      <a:pt x="604179" y="827601"/>
                      <a:pt x="599394" y="727268"/>
                      <a:pt x="598437" y="505578"/>
                    </a:cubicBezTo>
                    <a:lnTo>
                      <a:pt x="595566" y="187377"/>
                    </a:lnTo>
                    <a:lnTo>
                      <a:pt x="562072" y="249488"/>
                    </a:lnTo>
                    <a:cubicBezTo>
                      <a:pt x="519007" y="330711"/>
                      <a:pt x="437663" y="475956"/>
                      <a:pt x="394599" y="548578"/>
                    </a:cubicBezTo>
                    <a:cubicBezTo>
                      <a:pt x="376416" y="580112"/>
                      <a:pt x="352492" y="623112"/>
                      <a:pt x="341965" y="644134"/>
                    </a:cubicBezTo>
                    <a:cubicBezTo>
                      <a:pt x="303685" y="720579"/>
                      <a:pt x="259664" y="792246"/>
                      <a:pt x="234782" y="820912"/>
                    </a:cubicBezTo>
                    <a:cubicBezTo>
                      <a:pt x="210858" y="848624"/>
                      <a:pt x="207030" y="849579"/>
                      <a:pt x="134299" y="848624"/>
                    </a:cubicBezTo>
                    <a:cubicBezTo>
                      <a:pt x="93149" y="848624"/>
                      <a:pt x="52955" y="845757"/>
                      <a:pt x="45299" y="842890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442D05BE-D498-3DF7-D25A-96C513F23FAF}"/>
                  </a:ext>
                </a:extLst>
              </p:cNvPr>
              <p:cNvSpPr/>
              <p:nvPr/>
            </p:nvSpPr>
            <p:spPr>
              <a:xfrm flipV="1">
                <a:off x="8432982" y="3003776"/>
                <a:ext cx="763651" cy="850447"/>
              </a:xfrm>
              <a:custGeom>
                <a:avLst/>
                <a:gdLst>
                  <a:gd name="connsiteX0" fmla="*/ 37622 w 763651"/>
                  <a:gd name="connsiteY0" fmla="*/ 837156 h 850447"/>
                  <a:gd name="connsiteX1" fmla="*/ -7356 w 763651"/>
                  <a:gd name="connsiteY1" fmla="*/ 390911 h 850447"/>
                  <a:gd name="connsiteX2" fmla="*/ -5442 w 763651"/>
                  <a:gd name="connsiteY2" fmla="*/ 3909 h 850447"/>
                  <a:gd name="connsiteX3" fmla="*/ 64418 w 763651"/>
                  <a:gd name="connsiteY3" fmla="*/ 1043 h 850447"/>
                  <a:gd name="connsiteX4" fmla="*/ 135235 w 763651"/>
                  <a:gd name="connsiteY4" fmla="*/ 1043 h 850447"/>
                  <a:gd name="connsiteX5" fmla="*/ 142891 w 763651"/>
                  <a:gd name="connsiteY5" fmla="*/ 328799 h 850447"/>
                  <a:gd name="connsiteX6" fmla="*/ 147676 w 763651"/>
                  <a:gd name="connsiteY6" fmla="*/ 653689 h 850447"/>
                  <a:gd name="connsiteX7" fmla="*/ 181170 w 763651"/>
                  <a:gd name="connsiteY7" fmla="*/ 596356 h 850447"/>
                  <a:gd name="connsiteX8" fmla="*/ 227105 w 763651"/>
                  <a:gd name="connsiteY8" fmla="*/ 508444 h 850447"/>
                  <a:gd name="connsiteX9" fmla="*/ 249116 w 763651"/>
                  <a:gd name="connsiteY9" fmla="*/ 476911 h 850447"/>
                  <a:gd name="connsiteX10" fmla="*/ 257729 w 763651"/>
                  <a:gd name="connsiteY10" fmla="*/ 467355 h 850447"/>
                  <a:gd name="connsiteX11" fmla="*/ 517072 w 763651"/>
                  <a:gd name="connsiteY11" fmla="*/ 15376 h 850447"/>
                  <a:gd name="connsiteX12" fmla="*/ 620427 w 763651"/>
                  <a:gd name="connsiteY12" fmla="*/ -869 h 850447"/>
                  <a:gd name="connsiteX13" fmla="*/ 745792 w 763651"/>
                  <a:gd name="connsiteY13" fmla="*/ 61243 h 850447"/>
                  <a:gd name="connsiteX14" fmla="*/ 755362 w 763651"/>
                  <a:gd name="connsiteY14" fmla="*/ 463533 h 850447"/>
                  <a:gd name="connsiteX15" fmla="*/ 741964 w 763651"/>
                  <a:gd name="connsiteY15" fmla="*/ 839067 h 850447"/>
                  <a:gd name="connsiteX16" fmla="*/ 667319 w 763651"/>
                  <a:gd name="connsiteY16" fmla="*/ 847668 h 850447"/>
                  <a:gd name="connsiteX17" fmla="*/ 607029 w 763651"/>
                  <a:gd name="connsiteY17" fmla="*/ 844801 h 850447"/>
                  <a:gd name="connsiteX18" fmla="*/ 602244 w 763651"/>
                  <a:gd name="connsiteY18" fmla="*/ 516089 h 850447"/>
                  <a:gd name="connsiteX19" fmla="*/ 597459 w 763651"/>
                  <a:gd name="connsiteY19" fmla="*/ 187377 h 850447"/>
                  <a:gd name="connsiteX20" fmla="*/ 568749 w 763651"/>
                  <a:gd name="connsiteY20" fmla="*/ 238977 h 850447"/>
                  <a:gd name="connsiteX21" fmla="*/ 528556 w 763651"/>
                  <a:gd name="connsiteY21" fmla="*/ 309688 h 850447"/>
                  <a:gd name="connsiteX22" fmla="*/ 496975 w 763651"/>
                  <a:gd name="connsiteY22" fmla="*/ 367022 h 850447"/>
                  <a:gd name="connsiteX23" fmla="*/ 457739 w 763651"/>
                  <a:gd name="connsiteY23" fmla="*/ 438688 h 850447"/>
                  <a:gd name="connsiteX24" fmla="*/ 346729 w 763651"/>
                  <a:gd name="connsiteY24" fmla="*/ 634578 h 850447"/>
                  <a:gd name="connsiteX25" fmla="*/ 230933 w 763651"/>
                  <a:gd name="connsiteY25" fmla="*/ 823779 h 850447"/>
                  <a:gd name="connsiteX26" fmla="*/ 134278 w 763651"/>
                  <a:gd name="connsiteY26" fmla="*/ 849579 h 850447"/>
                  <a:gd name="connsiteX27" fmla="*/ 37622 w 763651"/>
                  <a:gd name="connsiteY27" fmla="*/ 837156 h 85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63651" h="850447">
                    <a:moveTo>
                      <a:pt x="37622" y="837156"/>
                    </a:moveTo>
                    <a:cubicBezTo>
                      <a:pt x="-9270" y="813267"/>
                      <a:pt x="-10227" y="805623"/>
                      <a:pt x="-7356" y="390911"/>
                    </a:cubicBezTo>
                    <a:lnTo>
                      <a:pt x="-5442" y="3909"/>
                    </a:lnTo>
                    <a:lnTo>
                      <a:pt x="64418" y="1043"/>
                    </a:lnTo>
                    <a:cubicBezTo>
                      <a:pt x="101740" y="-869"/>
                      <a:pt x="134278" y="-869"/>
                      <a:pt x="135235" y="1043"/>
                    </a:cubicBezTo>
                    <a:cubicBezTo>
                      <a:pt x="136192" y="2954"/>
                      <a:pt x="140020" y="150110"/>
                      <a:pt x="142891" y="328799"/>
                    </a:cubicBezTo>
                    <a:lnTo>
                      <a:pt x="147676" y="653689"/>
                    </a:lnTo>
                    <a:lnTo>
                      <a:pt x="181170" y="596356"/>
                    </a:lnTo>
                    <a:cubicBezTo>
                      <a:pt x="199353" y="564822"/>
                      <a:pt x="220406" y="524689"/>
                      <a:pt x="227105" y="508444"/>
                    </a:cubicBezTo>
                    <a:cubicBezTo>
                      <a:pt x="234761" y="491244"/>
                      <a:pt x="244331" y="476911"/>
                      <a:pt x="249116" y="476911"/>
                    </a:cubicBezTo>
                    <a:cubicBezTo>
                      <a:pt x="253901" y="476911"/>
                      <a:pt x="257729" y="473089"/>
                      <a:pt x="257729" y="467355"/>
                    </a:cubicBezTo>
                    <a:cubicBezTo>
                      <a:pt x="257729" y="450155"/>
                      <a:pt x="497932" y="32576"/>
                      <a:pt x="517072" y="15376"/>
                    </a:cubicBezTo>
                    <a:cubicBezTo>
                      <a:pt x="533341" y="2954"/>
                      <a:pt x="555352" y="-869"/>
                      <a:pt x="620427" y="-869"/>
                    </a:cubicBezTo>
                    <a:cubicBezTo>
                      <a:pt x="717082" y="-869"/>
                      <a:pt x="733351" y="7732"/>
                      <a:pt x="745792" y="61243"/>
                    </a:cubicBezTo>
                    <a:cubicBezTo>
                      <a:pt x="750577" y="82265"/>
                      <a:pt x="755362" y="263821"/>
                      <a:pt x="755362" y="463533"/>
                    </a:cubicBezTo>
                    <a:cubicBezTo>
                      <a:pt x="755362" y="766445"/>
                      <a:pt x="753448" y="830467"/>
                      <a:pt x="741964" y="839067"/>
                    </a:cubicBezTo>
                    <a:cubicBezTo>
                      <a:pt x="733351" y="845756"/>
                      <a:pt x="703684" y="849579"/>
                      <a:pt x="667319" y="847668"/>
                    </a:cubicBezTo>
                    <a:lnTo>
                      <a:pt x="607029" y="844801"/>
                    </a:lnTo>
                    <a:lnTo>
                      <a:pt x="602244" y="516089"/>
                    </a:lnTo>
                    <a:lnTo>
                      <a:pt x="597459" y="187377"/>
                    </a:lnTo>
                    <a:lnTo>
                      <a:pt x="568749" y="238977"/>
                    </a:lnTo>
                    <a:cubicBezTo>
                      <a:pt x="553438" y="267643"/>
                      <a:pt x="535255" y="299177"/>
                      <a:pt x="528556" y="309688"/>
                    </a:cubicBezTo>
                    <a:cubicBezTo>
                      <a:pt x="521857" y="320199"/>
                      <a:pt x="508459" y="345999"/>
                      <a:pt x="496975" y="367022"/>
                    </a:cubicBezTo>
                    <a:cubicBezTo>
                      <a:pt x="486449" y="388044"/>
                      <a:pt x="468266" y="420533"/>
                      <a:pt x="457739" y="438688"/>
                    </a:cubicBezTo>
                    <a:cubicBezTo>
                      <a:pt x="446255" y="456844"/>
                      <a:pt x="396492" y="545711"/>
                      <a:pt x="346729" y="634578"/>
                    </a:cubicBezTo>
                    <a:cubicBezTo>
                      <a:pt x="296965" y="724400"/>
                      <a:pt x="245288" y="808490"/>
                      <a:pt x="230933" y="823779"/>
                    </a:cubicBezTo>
                    <a:cubicBezTo>
                      <a:pt x="207966" y="847668"/>
                      <a:pt x="200310" y="849579"/>
                      <a:pt x="134278" y="849579"/>
                    </a:cubicBezTo>
                    <a:cubicBezTo>
                      <a:pt x="94084" y="849579"/>
                      <a:pt x="51020" y="843845"/>
                      <a:pt x="37622" y="837156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C0ED7CC-CB43-209E-5CF4-42285C1C7239}"/>
                  </a:ext>
                </a:extLst>
              </p:cNvPr>
              <p:cNvSpPr/>
              <p:nvPr/>
            </p:nvSpPr>
            <p:spPr>
              <a:xfrm flipV="1">
                <a:off x="9436198" y="3003776"/>
                <a:ext cx="655217" cy="152889"/>
              </a:xfrm>
              <a:custGeom>
                <a:avLst/>
                <a:gdLst>
                  <a:gd name="connsiteX0" fmla="*/ -3758 w 655217"/>
                  <a:gd name="connsiteY0" fmla="*/ 130597 h 152889"/>
                  <a:gd name="connsiteX1" fmla="*/ 70 w 655217"/>
                  <a:gd name="connsiteY1" fmla="*/ 23575 h 152889"/>
                  <a:gd name="connsiteX2" fmla="*/ 9640 w 655217"/>
                  <a:gd name="connsiteY2" fmla="*/ -1270 h 152889"/>
                  <a:gd name="connsiteX3" fmla="*/ 327359 w 655217"/>
                  <a:gd name="connsiteY3" fmla="*/ 641 h 152889"/>
                  <a:gd name="connsiteX4" fmla="*/ 646035 w 655217"/>
                  <a:gd name="connsiteY4" fmla="*/ 3508 h 152889"/>
                  <a:gd name="connsiteX5" fmla="*/ 646035 w 655217"/>
                  <a:gd name="connsiteY5" fmla="*/ 75175 h 152889"/>
                  <a:gd name="connsiteX6" fmla="*/ 646035 w 655217"/>
                  <a:gd name="connsiteY6" fmla="*/ 146842 h 152889"/>
                  <a:gd name="connsiteX7" fmla="*/ 324488 w 655217"/>
                  <a:gd name="connsiteY7" fmla="*/ 149708 h 152889"/>
                  <a:gd name="connsiteX8" fmla="*/ 1984 w 655217"/>
                  <a:gd name="connsiteY8" fmla="*/ 151619 h 152889"/>
                  <a:gd name="connsiteX9" fmla="*/ -3758 w 655217"/>
                  <a:gd name="connsiteY9" fmla="*/ 130597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217" h="152889">
                    <a:moveTo>
                      <a:pt x="-3758" y="130597"/>
                    </a:moveTo>
                    <a:cubicBezTo>
                      <a:pt x="-12371" y="98108"/>
                      <a:pt x="-10457" y="51286"/>
                      <a:pt x="70" y="23575"/>
                    </a:cubicBezTo>
                    <a:lnTo>
                      <a:pt x="9640" y="-1270"/>
                    </a:lnTo>
                    <a:lnTo>
                      <a:pt x="327359" y="641"/>
                    </a:lnTo>
                    <a:lnTo>
                      <a:pt x="646035" y="3508"/>
                    </a:lnTo>
                    <a:lnTo>
                      <a:pt x="646035" y="75175"/>
                    </a:lnTo>
                    <a:lnTo>
                      <a:pt x="646035" y="146842"/>
                    </a:lnTo>
                    <a:lnTo>
                      <a:pt x="324488" y="149708"/>
                    </a:lnTo>
                    <a:lnTo>
                      <a:pt x="1984" y="151619"/>
                    </a:lnTo>
                    <a:lnTo>
                      <a:pt x="-3758" y="130597"/>
                    </a:ln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9BCE9D6C-D19F-AD05-83EA-4BED079532D6}"/>
                  </a:ext>
                </a:extLst>
              </p:cNvPr>
              <p:cNvSpPr/>
              <p:nvPr/>
            </p:nvSpPr>
            <p:spPr>
              <a:xfrm flipV="1">
                <a:off x="10349802" y="3006052"/>
                <a:ext cx="650750" cy="843392"/>
              </a:xfrm>
              <a:custGeom>
                <a:avLst/>
                <a:gdLst>
                  <a:gd name="connsiteX0" fmla="*/ 114369 w 650750"/>
                  <a:gd name="connsiteY0" fmla="*/ 823777 h 843392"/>
                  <a:gd name="connsiteX1" fmla="*/ 14842 w 650750"/>
                  <a:gd name="connsiteY1" fmla="*/ 725355 h 843392"/>
                  <a:gd name="connsiteX2" fmla="*/ -10040 w 650750"/>
                  <a:gd name="connsiteY2" fmla="*/ 677577 h 843392"/>
                  <a:gd name="connsiteX3" fmla="*/ -10040 w 650750"/>
                  <a:gd name="connsiteY3" fmla="*/ 414798 h 843392"/>
                  <a:gd name="connsiteX4" fmla="*/ -9083 w 650750"/>
                  <a:gd name="connsiteY4" fmla="*/ 152019 h 843392"/>
                  <a:gd name="connsiteX5" fmla="*/ 21541 w 650750"/>
                  <a:gd name="connsiteY5" fmla="*/ 99464 h 843392"/>
                  <a:gd name="connsiteX6" fmla="*/ 92358 w 650750"/>
                  <a:gd name="connsiteY6" fmla="*/ 23019 h 843392"/>
                  <a:gd name="connsiteX7" fmla="*/ 387110 w 650750"/>
                  <a:gd name="connsiteY7" fmla="*/ -870 h 843392"/>
                  <a:gd name="connsiteX8" fmla="*/ 640711 w 650750"/>
                  <a:gd name="connsiteY8" fmla="*/ -870 h 843392"/>
                  <a:gd name="connsiteX9" fmla="*/ 640711 w 650750"/>
                  <a:gd name="connsiteY9" fmla="*/ 70797 h 843392"/>
                  <a:gd name="connsiteX10" fmla="*/ 640711 w 650750"/>
                  <a:gd name="connsiteY10" fmla="*/ 142464 h 843392"/>
                  <a:gd name="connsiteX11" fmla="*/ 414862 w 650750"/>
                  <a:gd name="connsiteY11" fmla="*/ 147242 h 843392"/>
                  <a:gd name="connsiteX12" fmla="*/ 173702 w 650750"/>
                  <a:gd name="connsiteY12" fmla="*/ 165397 h 843392"/>
                  <a:gd name="connsiteX13" fmla="*/ 138293 w 650750"/>
                  <a:gd name="connsiteY13" fmla="*/ 412887 h 843392"/>
                  <a:gd name="connsiteX14" fmla="*/ 174659 w 650750"/>
                  <a:gd name="connsiteY14" fmla="*/ 674710 h 843392"/>
                  <a:gd name="connsiteX15" fmla="*/ 414862 w 650750"/>
                  <a:gd name="connsiteY15" fmla="*/ 691910 h 843392"/>
                  <a:gd name="connsiteX16" fmla="*/ 640711 w 650750"/>
                  <a:gd name="connsiteY16" fmla="*/ 696688 h 843392"/>
                  <a:gd name="connsiteX17" fmla="*/ 640711 w 650750"/>
                  <a:gd name="connsiteY17" fmla="*/ 768355 h 843392"/>
                  <a:gd name="connsiteX18" fmla="*/ 640711 w 650750"/>
                  <a:gd name="connsiteY18" fmla="*/ 840022 h 843392"/>
                  <a:gd name="connsiteX19" fmla="*/ 396680 w 650750"/>
                  <a:gd name="connsiteY19" fmla="*/ 841933 h 843392"/>
                  <a:gd name="connsiteX20" fmla="*/ 114369 w 650750"/>
                  <a:gd name="connsiteY20" fmla="*/ 823777 h 84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0750" h="843392">
                    <a:moveTo>
                      <a:pt x="114369" y="823777"/>
                    </a:moveTo>
                    <a:cubicBezTo>
                      <a:pt x="60777" y="796066"/>
                      <a:pt x="44509" y="779821"/>
                      <a:pt x="14842" y="725355"/>
                    </a:cubicBezTo>
                    <a:lnTo>
                      <a:pt x="-10040" y="677577"/>
                    </a:lnTo>
                    <a:lnTo>
                      <a:pt x="-10040" y="414798"/>
                    </a:lnTo>
                    <a:lnTo>
                      <a:pt x="-9083" y="152019"/>
                    </a:lnTo>
                    <a:lnTo>
                      <a:pt x="21541" y="99464"/>
                    </a:lnTo>
                    <a:cubicBezTo>
                      <a:pt x="41638" y="62197"/>
                      <a:pt x="64605" y="38308"/>
                      <a:pt x="92358" y="23019"/>
                    </a:cubicBezTo>
                    <a:cubicBezTo>
                      <a:pt x="133508" y="-870"/>
                      <a:pt x="135422" y="-870"/>
                      <a:pt x="387110" y="-870"/>
                    </a:cubicBezTo>
                    <a:lnTo>
                      <a:pt x="640711" y="-870"/>
                    </a:lnTo>
                    <a:lnTo>
                      <a:pt x="640711" y="70797"/>
                    </a:lnTo>
                    <a:lnTo>
                      <a:pt x="640711" y="142464"/>
                    </a:lnTo>
                    <a:lnTo>
                      <a:pt x="414862" y="147242"/>
                    </a:lnTo>
                    <a:cubicBezTo>
                      <a:pt x="244519" y="151064"/>
                      <a:pt x="185186" y="154886"/>
                      <a:pt x="173702" y="165397"/>
                    </a:cubicBezTo>
                    <a:cubicBezTo>
                      <a:pt x="145949" y="187375"/>
                      <a:pt x="138293" y="242797"/>
                      <a:pt x="138293" y="412887"/>
                    </a:cubicBezTo>
                    <a:cubicBezTo>
                      <a:pt x="138293" y="582021"/>
                      <a:pt x="147863" y="652732"/>
                      <a:pt x="174659" y="674710"/>
                    </a:cubicBezTo>
                    <a:cubicBezTo>
                      <a:pt x="185186" y="683310"/>
                      <a:pt x="251218" y="688088"/>
                      <a:pt x="414862" y="691910"/>
                    </a:cubicBezTo>
                    <a:lnTo>
                      <a:pt x="640711" y="696688"/>
                    </a:lnTo>
                    <a:lnTo>
                      <a:pt x="640711" y="768355"/>
                    </a:lnTo>
                    <a:lnTo>
                      <a:pt x="640711" y="840022"/>
                    </a:lnTo>
                    <a:lnTo>
                      <a:pt x="396680" y="841933"/>
                    </a:lnTo>
                    <a:cubicBezTo>
                      <a:pt x="167960" y="843844"/>
                      <a:pt x="150734" y="841933"/>
                      <a:pt x="114369" y="823777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10611D70-6715-D222-CBE9-524DA0FB9EEC}"/>
                  </a:ext>
                </a:extLst>
              </p:cNvPr>
              <p:cNvSpPr/>
              <p:nvPr/>
            </p:nvSpPr>
            <p:spPr>
              <a:xfrm flipV="1">
                <a:off x="11255072" y="3005032"/>
                <a:ext cx="740745" cy="850147"/>
              </a:xfrm>
              <a:custGeom>
                <a:avLst/>
                <a:gdLst>
                  <a:gd name="connsiteX0" fmla="*/ -8023 w 740745"/>
                  <a:gd name="connsiteY0" fmla="*/ 838113 h 850147"/>
                  <a:gd name="connsiteX1" fmla="*/ -9937 w 740745"/>
                  <a:gd name="connsiteY1" fmla="*/ 763580 h 850147"/>
                  <a:gd name="connsiteX2" fmla="*/ -7066 w 740745"/>
                  <a:gd name="connsiteY2" fmla="*/ 702424 h 850147"/>
                  <a:gd name="connsiteX3" fmla="*/ 138395 w 740745"/>
                  <a:gd name="connsiteY3" fmla="*/ 699557 h 850147"/>
                  <a:gd name="connsiteX4" fmla="*/ 284814 w 740745"/>
                  <a:gd name="connsiteY4" fmla="*/ 696691 h 850147"/>
                  <a:gd name="connsiteX5" fmla="*/ 286728 w 740745"/>
                  <a:gd name="connsiteY5" fmla="*/ 350778 h 850147"/>
                  <a:gd name="connsiteX6" fmla="*/ 289599 w 740745"/>
                  <a:gd name="connsiteY6" fmla="*/ 4866 h 850147"/>
                  <a:gd name="connsiteX7" fmla="*/ 364244 w 740745"/>
                  <a:gd name="connsiteY7" fmla="*/ 1999 h 850147"/>
                  <a:gd name="connsiteX8" fmla="*/ 437932 w 740745"/>
                  <a:gd name="connsiteY8" fmla="*/ -867 h 850147"/>
                  <a:gd name="connsiteX9" fmla="*/ 437932 w 740745"/>
                  <a:gd name="connsiteY9" fmla="*/ 347912 h 850147"/>
                  <a:gd name="connsiteX10" fmla="*/ 437932 w 740745"/>
                  <a:gd name="connsiteY10" fmla="*/ 696691 h 850147"/>
                  <a:gd name="connsiteX11" fmla="*/ 584351 w 740745"/>
                  <a:gd name="connsiteY11" fmla="*/ 699557 h 850147"/>
                  <a:gd name="connsiteX12" fmla="*/ 729813 w 740745"/>
                  <a:gd name="connsiteY12" fmla="*/ 702424 h 850147"/>
                  <a:gd name="connsiteX13" fmla="*/ 729813 w 740745"/>
                  <a:gd name="connsiteY13" fmla="*/ 774091 h 850147"/>
                  <a:gd name="connsiteX14" fmla="*/ 729813 w 740745"/>
                  <a:gd name="connsiteY14" fmla="*/ 845758 h 850147"/>
                  <a:gd name="connsiteX15" fmla="*/ 363287 w 740745"/>
                  <a:gd name="connsiteY15" fmla="*/ 848624 h 850147"/>
                  <a:gd name="connsiteX16" fmla="*/ -8023 w 740745"/>
                  <a:gd name="connsiteY16" fmla="*/ 838113 h 8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0745" h="850147">
                    <a:moveTo>
                      <a:pt x="-8023" y="838113"/>
                    </a:moveTo>
                    <a:cubicBezTo>
                      <a:pt x="-10894" y="830469"/>
                      <a:pt x="-11851" y="797024"/>
                      <a:pt x="-9937" y="763580"/>
                    </a:cubicBezTo>
                    <a:lnTo>
                      <a:pt x="-7066" y="702424"/>
                    </a:lnTo>
                    <a:lnTo>
                      <a:pt x="138395" y="699557"/>
                    </a:lnTo>
                    <a:lnTo>
                      <a:pt x="284814" y="696691"/>
                    </a:lnTo>
                    <a:lnTo>
                      <a:pt x="286728" y="350778"/>
                    </a:lnTo>
                    <a:lnTo>
                      <a:pt x="289599" y="4866"/>
                    </a:lnTo>
                    <a:lnTo>
                      <a:pt x="364244" y="1999"/>
                    </a:lnTo>
                    <a:lnTo>
                      <a:pt x="437932" y="-867"/>
                    </a:lnTo>
                    <a:lnTo>
                      <a:pt x="437932" y="347912"/>
                    </a:lnTo>
                    <a:lnTo>
                      <a:pt x="437932" y="696691"/>
                    </a:lnTo>
                    <a:lnTo>
                      <a:pt x="584351" y="699557"/>
                    </a:lnTo>
                    <a:lnTo>
                      <a:pt x="729813" y="702424"/>
                    </a:lnTo>
                    <a:lnTo>
                      <a:pt x="729813" y="774091"/>
                    </a:lnTo>
                    <a:lnTo>
                      <a:pt x="729813" y="845758"/>
                    </a:lnTo>
                    <a:lnTo>
                      <a:pt x="363287" y="848624"/>
                    </a:lnTo>
                    <a:cubicBezTo>
                      <a:pt x="60880" y="850535"/>
                      <a:pt x="-3239" y="848624"/>
                      <a:pt x="-8023" y="838113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480928B9-09A0-D954-0629-827F3D6F51AF}"/>
                  </a:ext>
                </a:extLst>
              </p:cNvPr>
              <p:cNvSpPr/>
              <p:nvPr/>
            </p:nvSpPr>
            <p:spPr>
              <a:xfrm flipV="1">
                <a:off x="9444451" y="3347528"/>
                <a:ext cx="651848" cy="507651"/>
              </a:xfrm>
              <a:custGeom>
                <a:avLst/>
                <a:gdLst>
                  <a:gd name="connsiteX0" fmla="*/ 41573 w 651848"/>
                  <a:gd name="connsiteY0" fmla="*/ 494309 h 507651"/>
                  <a:gd name="connsiteX1" fmla="*/ -9147 w 651848"/>
                  <a:gd name="connsiteY1" fmla="*/ 332820 h 507651"/>
                  <a:gd name="connsiteX2" fmla="*/ 62627 w 651848"/>
                  <a:gd name="connsiteY2" fmla="*/ 59530 h 507651"/>
                  <a:gd name="connsiteX3" fmla="*/ 398529 w 651848"/>
                  <a:gd name="connsiteY3" fmla="*/ 285 h 507651"/>
                  <a:gd name="connsiteX4" fmla="*/ 642560 w 651848"/>
                  <a:gd name="connsiteY4" fmla="*/ -670 h 507651"/>
                  <a:gd name="connsiteX5" fmla="*/ 642560 w 651848"/>
                  <a:gd name="connsiteY5" fmla="*/ 86286 h 507651"/>
                  <a:gd name="connsiteX6" fmla="*/ 621507 w 651848"/>
                  <a:gd name="connsiteY6" fmla="*/ 177064 h 507651"/>
                  <a:gd name="connsiteX7" fmla="*/ 396615 w 651848"/>
                  <a:gd name="connsiteY7" fmla="*/ 183753 h 507651"/>
                  <a:gd name="connsiteX8" fmla="*/ 171723 w 651848"/>
                  <a:gd name="connsiteY8" fmla="*/ 207642 h 507651"/>
                  <a:gd name="connsiteX9" fmla="*/ 146842 w 651848"/>
                  <a:gd name="connsiteY9" fmla="*/ 291731 h 507651"/>
                  <a:gd name="connsiteX10" fmla="*/ 143014 w 651848"/>
                  <a:gd name="connsiteY10" fmla="*/ 353842 h 507651"/>
                  <a:gd name="connsiteX11" fmla="*/ 387045 w 651848"/>
                  <a:gd name="connsiteY11" fmla="*/ 353842 h 507651"/>
                  <a:gd name="connsiteX12" fmla="*/ 636819 w 651848"/>
                  <a:gd name="connsiteY12" fmla="*/ 369131 h 507651"/>
                  <a:gd name="connsiteX13" fmla="*/ 631077 w 651848"/>
                  <a:gd name="connsiteY13" fmla="*/ 495265 h 507651"/>
                  <a:gd name="connsiteX14" fmla="*/ 41573 w 651848"/>
                  <a:gd name="connsiteY14" fmla="*/ 494309 h 50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1848" h="507651">
                    <a:moveTo>
                      <a:pt x="41573" y="494309"/>
                    </a:moveTo>
                    <a:cubicBezTo>
                      <a:pt x="-1491" y="470420"/>
                      <a:pt x="-8190" y="447487"/>
                      <a:pt x="-9147" y="332820"/>
                    </a:cubicBezTo>
                    <a:cubicBezTo>
                      <a:pt x="-10104" y="178975"/>
                      <a:pt x="5208" y="119730"/>
                      <a:pt x="62627" y="59530"/>
                    </a:cubicBezTo>
                    <a:cubicBezTo>
                      <a:pt x="114304" y="4108"/>
                      <a:pt x="129616" y="1241"/>
                      <a:pt x="398529" y="285"/>
                    </a:cubicBezTo>
                    <a:lnTo>
                      <a:pt x="642560" y="-670"/>
                    </a:lnTo>
                    <a:lnTo>
                      <a:pt x="642560" y="86286"/>
                    </a:lnTo>
                    <a:cubicBezTo>
                      <a:pt x="642560" y="167508"/>
                      <a:pt x="641603" y="172286"/>
                      <a:pt x="621507" y="177064"/>
                    </a:cubicBezTo>
                    <a:cubicBezTo>
                      <a:pt x="609066" y="179930"/>
                      <a:pt x="507625" y="182797"/>
                      <a:pt x="396615" y="183753"/>
                    </a:cubicBezTo>
                    <a:cubicBezTo>
                      <a:pt x="200433" y="186619"/>
                      <a:pt x="192777" y="187575"/>
                      <a:pt x="171723" y="207642"/>
                    </a:cubicBezTo>
                    <a:cubicBezTo>
                      <a:pt x="155455" y="224842"/>
                      <a:pt x="149713" y="242997"/>
                      <a:pt x="146842" y="291731"/>
                    </a:cubicBezTo>
                    <a:lnTo>
                      <a:pt x="143014" y="353842"/>
                    </a:lnTo>
                    <a:lnTo>
                      <a:pt x="387045" y="353842"/>
                    </a:lnTo>
                    <a:cubicBezTo>
                      <a:pt x="600453" y="353842"/>
                      <a:pt x="632034" y="355753"/>
                      <a:pt x="636819" y="369131"/>
                    </a:cubicBezTo>
                    <a:cubicBezTo>
                      <a:pt x="647345" y="395887"/>
                      <a:pt x="642560" y="483798"/>
                      <a:pt x="631077" y="495265"/>
                    </a:cubicBezTo>
                    <a:cubicBezTo>
                      <a:pt x="614808" y="511509"/>
                      <a:pt x="72197" y="510554"/>
                      <a:pt x="41573" y="494309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57D4AB5-9C87-A9F5-AEE2-6F733331ED13}"/>
              </a:ext>
            </a:extLst>
          </p:cNvPr>
          <p:cNvGrpSpPr/>
          <p:nvPr/>
        </p:nvGrpSpPr>
        <p:grpSpPr>
          <a:xfrm>
            <a:off x="1490175" y="2169000"/>
            <a:ext cx="9211650" cy="2520000"/>
            <a:chOff x="1290732" y="413181"/>
            <a:chExt cx="9211650" cy="2520000"/>
          </a:xfrm>
          <a:solidFill>
            <a:schemeClr val="bg1"/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6082D9D-D0C8-7C3B-5058-0A82B1437434}"/>
                </a:ext>
              </a:extLst>
            </p:cNvPr>
            <p:cNvSpPr/>
            <p:nvPr/>
          </p:nvSpPr>
          <p:spPr>
            <a:xfrm flipV="1">
              <a:off x="1290732" y="413181"/>
              <a:ext cx="2520000" cy="2520000"/>
            </a:xfrm>
            <a:custGeom>
              <a:avLst/>
              <a:gdLst>
                <a:gd name="connsiteX0" fmla="*/ 545628 w 1549584"/>
                <a:gd name="connsiteY0" fmla="*/ 1527065 h 1546218"/>
                <a:gd name="connsiteX1" fmla="*/ 426005 w 1549584"/>
                <a:gd name="connsiteY1" fmla="*/ 1260464 h 1546218"/>
                <a:gd name="connsiteX2" fmla="*/ 421220 w 1549584"/>
                <a:gd name="connsiteY2" fmla="*/ 1112353 h 1546218"/>
                <a:gd name="connsiteX3" fmla="*/ 266188 w 1549584"/>
                <a:gd name="connsiteY3" fmla="*/ 1107575 h 1546218"/>
                <a:gd name="connsiteX4" fmla="*/ 112114 w 1549584"/>
                <a:gd name="connsiteY4" fmla="*/ 1102797 h 1546218"/>
                <a:gd name="connsiteX5" fmla="*/ 74791 w 1549584"/>
                <a:gd name="connsiteY5" fmla="*/ 1073175 h 1546218"/>
                <a:gd name="connsiteX6" fmla="*/ 16415 w 1549584"/>
                <a:gd name="connsiteY6" fmla="*/ 1001508 h 1546218"/>
                <a:gd name="connsiteX7" fmla="*/ -2725 w 1549584"/>
                <a:gd name="connsiteY7" fmla="*/ 758796 h 1546218"/>
                <a:gd name="connsiteX8" fmla="*/ 25985 w 1549584"/>
                <a:gd name="connsiteY8" fmla="*/ 520862 h 1546218"/>
                <a:gd name="connsiteX9" fmla="*/ 92974 w 1549584"/>
                <a:gd name="connsiteY9" fmla="*/ 456840 h 1546218"/>
                <a:gd name="connsiteX10" fmla="*/ 134124 w 1549584"/>
                <a:gd name="connsiteY10" fmla="*/ 429128 h 1546218"/>
                <a:gd name="connsiteX11" fmla="*/ 481510 w 1549584"/>
                <a:gd name="connsiteY11" fmla="*/ 429128 h 1546218"/>
                <a:gd name="connsiteX12" fmla="*/ 827939 w 1549584"/>
                <a:gd name="connsiteY12" fmla="*/ 429128 h 1546218"/>
                <a:gd name="connsiteX13" fmla="*/ 827939 w 1549584"/>
                <a:gd name="connsiteY13" fmla="*/ 711018 h 1546218"/>
                <a:gd name="connsiteX14" fmla="*/ 827939 w 1549584"/>
                <a:gd name="connsiteY14" fmla="*/ 992908 h 1546218"/>
                <a:gd name="connsiteX15" fmla="*/ 1103551 w 1549584"/>
                <a:gd name="connsiteY15" fmla="*/ 992908 h 1546218"/>
                <a:gd name="connsiteX16" fmla="*/ 1380120 w 1549584"/>
                <a:gd name="connsiteY16" fmla="*/ 992908 h 1546218"/>
                <a:gd name="connsiteX17" fmla="*/ 1400217 w 1549584"/>
                <a:gd name="connsiteY17" fmla="*/ 970930 h 1546218"/>
                <a:gd name="connsiteX18" fmla="*/ 1421270 w 1549584"/>
                <a:gd name="connsiteY18" fmla="*/ 772174 h 1546218"/>
                <a:gd name="connsiteX19" fmla="*/ 1408829 w 1549584"/>
                <a:gd name="connsiteY19" fmla="*/ 581062 h 1546218"/>
                <a:gd name="connsiteX20" fmla="*/ 1178196 w 1549584"/>
                <a:gd name="connsiteY20" fmla="*/ 543795 h 1546218"/>
                <a:gd name="connsiteX21" fmla="*/ 1000197 w 1549584"/>
                <a:gd name="connsiteY21" fmla="*/ 543795 h 1546218"/>
                <a:gd name="connsiteX22" fmla="*/ 1000197 w 1549584"/>
                <a:gd name="connsiteY22" fmla="*/ 379439 h 1546218"/>
                <a:gd name="connsiteX23" fmla="*/ 947562 w 1549584"/>
                <a:gd name="connsiteY23" fmla="*/ 127172 h 1546218"/>
                <a:gd name="connsiteX24" fmla="*/ 598262 w 1549584"/>
                <a:gd name="connsiteY24" fmla="*/ 124305 h 1546218"/>
                <a:gd name="connsiteX25" fmla="*/ 540843 w 1549584"/>
                <a:gd name="connsiteY25" fmla="*/ 257128 h 1546218"/>
                <a:gd name="connsiteX26" fmla="*/ 540843 w 1549584"/>
                <a:gd name="connsiteY26" fmla="*/ 314461 h 1546218"/>
                <a:gd name="connsiteX27" fmla="*/ 482467 w 1549584"/>
                <a:gd name="connsiteY27" fmla="*/ 314461 h 1546218"/>
                <a:gd name="connsiteX28" fmla="*/ 423134 w 1549584"/>
                <a:gd name="connsiteY28" fmla="*/ 314461 h 1546218"/>
                <a:gd name="connsiteX29" fmla="*/ 428876 w 1549584"/>
                <a:gd name="connsiteY29" fmla="*/ 218906 h 1546218"/>
                <a:gd name="connsiteX30" fmla="*/ 455672 w 1549584"/>
                <a:gd name="connsiteY30" fmla="*/ 92772 h 1546218"/>
                <a:gd name="connsiteX31" fmla="*/ 545628 w 1549584"/>
                <a:gd name="connsiteY31" fmla="*/ 18238 h 1546218"/>
                <a:gd name="connsiteX32" fmla="*/ 760950 w 1549584"/>
                <a:gd name="connsiteY32" fmla="*/ -873 h 1546218"/>
                <a:gd name="connsiteX33" fmla="*/ 975315 w 1549584"/>
                <a:gd name="connsiteY33" fmla="*/ 9638 h 1546218"/>
                <a:gd name="connsiteX34" fmla="*/ 1103551 w 1549584"/>
                <a:gd name="connsiteY34" fmla="*/ 138639 h 1546218"/>
                <a:gd name="connsiteX35" fmla="*/ 1115035 w 1549584"/>
                <a:gd name="connsiteY35" fmla="*/ 303950 h 1546218"/>
                <a:gd name="connsiteX36" fmla="*/ 1115035 w 1549584"/>
                <a:gd name="connsiteY36" fmla="*/ 429128 h 1546218"/>
                <a:gd name="connsiteX37" fmla="*/ 1252841 w 1549584"/>
                <a:gd name="connsiteY37" fmla="*/ 429128 h 1546218"/>
                <a:gd name="connsiteX38" fmla="*/ 1413614 w 1549584"/>
                <a:gd name="connsiteY38" fmla="*/ 437728 h 1546218"/>
                <a:gd name="connsiteX39" fmla="*/ 1475819 w 1549584"/>
                <a:gd name="connsiteY39" fmla="*/ 483595 h 1546218"/>
                <a:gd name="connsiteX40" fmla="*/ 1545678 w 1549584"/>
                <a:gd name="connsiteY40" fmla="*/ 773129 h 1546218"/>
                <a:gd name="connsiteX41" fmla="*/ 1448066 w 1549584"/>
                <a:gd name="connsiteY41" fmla="*/ 1085597 h 1546218"/>
                <a:gd name="connsiteX42" fmla="*/ 1417442 w 1549584"/>
                <a:gd name="connsiteY42" fmla="*/ 1107575 h 1546218"/>
                <a:gd name="connsiteX43" fmla="*/ 1065272 w 1549584"/>
                <a:gd name="connsiteY43" fmla="*/ 1107575 h 1546218"/>
                <a:gd name="connsiteX44" fmla="*/ 713101 w 1549584"/>
                <a:gd name="connsiteY44" fmla="*/ 1107575 h 1546218"/>
                <a:gd name="connsiteX45" fmla="*/ 711187 w 1549584"/>
                <a:gd name="connsiteY45" fmla="*/ 828552 h 1546218"/>
                <a:gd name="connsiteX46" fmla="*/ 708316 w 1549584"/>
                <a:gd name="connsiteY46" fmla="*/ 548573 h 1546218"/>
                <a:gd name="connsiteX47" fmla="*/ 438446 w 1549584"/>
                <a:gd name="connsiteY47" fmla="*/ 545707 h 1546218"/>
                <a:gd name="connsiteX48" fmla="*/ 169533 w 1549584"/>
                <a:gd name="connsiteY48" fmla="*/ 543795 h 1546218"/>
                <a:gd name="connsiteX49" fmla="*/ 139866 w 1549584"/>
                <a:gd name="connsiteY49" fmla="*/ 573418 h 1546218"/>
                <a:gd name="connsiteX50" fmla="*/ 110200 w 1549584"/>
                <a:gd name="connsiteY50" fmla="*/ 603040 h 1546218"/>
                <a:gd name="connsiteX51" fmla="*/ 110200 w 1549584"/>
                <a:gd name="connsiteY51" fmla="*/ 768352 h 1546218"/>
                <a:gd name="connsiteX52" fmla="*/ 135081 w 1549584"/>
                <a:gd name="connsiteY52" fmla="*/ 963286 h 1546218"/>
                <a:gd name="connsiteX53" fmla="*/ 159963 w 1549584"/>
                <a:gd name="connsiteY53" fmla="*/ 992908 h 1546218"/>
                <a:gd name="connsiteX54" fmla="*/ 350403 w 1549584"/>
                <a:gd name="connsiteY54" fmla="*/ 992908 h 1546218"/>
                <a:gd name="connsiteX55" fmla="*/ 540843 w 1549584"/>
                <a:gd name="connsiteY55" fmla="*/ 992908 h 1546218"/>
                <a:gd name="connsiteX56" fmla="*/ 540843 w 1549584"/>
                <a:gd name="connsiteY56" fmla="*/ 1168731 h 1546218"/>
                <a:gd name="connsiteX57" fmla="*/ 550413 w 1549584"/>
                <a:gd name="connsiteY57" fmla="*/ 1372265 h 1546218"/>
                <a:gd name="connsiteX58" fmla="*/ 776262 w 1549584"/>
                <a:gd name="connsiteY58" fmla="*/ 1427687 h 1546218"/>
                <a:gd name="connsiteX59" fmla="*/ 942777 w 1549584"/>
                <a:gd name="connsiteY59" fmla="*/ 1427687 h 1546218"/>
                <a:gd name="connsiteX60" fmla="*/ 967659 w 1549584"/>
                <a:gd name="connsiteY60" fmla="*/ 1401887 h 1546218"/>
                <a:gd name="connsiteX61" fmla="*/ 998283 w 1549584"/>
                <a:gd name="connsiteY61" fmla="*/ 1304420 h 1546218"/>
                <a:gd name="connsiteX62" fmla="*/ 1003067 w 1549584"/>
                <a:gd name="connsiteY62" fmla="*/ 1231798 h 1546218"/>
                <a:gd name="connsiteX63" fmla="*/ 1060487 w 1549584"/>
                <a:gd name="connsiteY63" fmla="*/ 1231798 h 1546218"/>
                <a:gd name="connsiteX64" fmla="*/ 1116949 w 1549584"/>
                <a:gd name="connsiteY64" fmla="*/ 1231798 h 1546218"/>
                <a:gd name="connsiteX65" fmla="*/ 1113121 w 1549584"/>
                <a:gd name="connsiteY65" fmla="*/ 1317798 h 1546218"/>
                <a:gd name="connsiteX66" fmla="*/ 1080583 w 1549584"/>
                <a:gd name="connsiteY66" fmla="*/ 1443932 h 1546218"/>
                <a:gd name="connsiteX67" fmla="*/ 1010723 w 1549584"/>
                <a:gd name="connsiteY67" fmla="*/ 1513687 h 1546218"/>
                <a:gd name="connsiteX68" fmla="*/ 969573 w 1549584"/>
                <a:gd name="connsiteY68" fmla="*/ 1542354 h 1546218"/>
                <a:gd name="connsiteX69" fmla="*/ 777219 w 1549584"/>
                <a:gd name="connsiteY69" fmla="*/ 1544265 h 1546218"/>
                <a:gd name="connsiteX70" fmla="*/ 545628 w 1549584"/>
                <a:gd name="connsiteY70" fmla="*/ 1527065 h 154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49584" h="1546218">
                  <a:moveTo>
                    <a:pt x="545628" y="1527065"/>
                  </a:moveTo>
                  <a:cubicBezTo>
                    <a:pt x="446102" y="1474509"/>
                    <a:pt x="432704" y="1445843"/>
                    <a:pt x="426005" y="1260464"/>
                  </a:cubicBezTo>
                  <a:lnTo>
                    <a:pt x="421220" y="1112353"/>
                  </a:lnTo>
                  <a:lnTo>
                    <a:pt x="266188" y="1107575"/>
                  </a:lnTo>
                  <a:lnTo>
                    <a:pt x="112114" y="1102797"/>
                  </a:lnTo>
                  <a:lnTo>
                    <a:pt x="74791" y="1073175"/>
                  </a:lnTo>
                  <a:cubicBezTo>
                    <a:pt x="54694" y="1057886"/>
                    <a:pt x="28856" y="1025397"/>
                    <a:pt x="16415" y="1001508"/>
                  </a:cubicBezTo>
                  <a:cubicBezTo>
                    <a:pt x="-4639" y="961375"/>
                    <a:pt x="-5596" y="951819"/>
                    <a:pt x="-2725" y="758796"/>
                  </a:cubicBezTo>
                  <a:cubicBezTo>
                    <a:pt x="146" y="559084"/>
                    <a:pt x="146" y="558129"/>
                    <a:pt x="25985" y="520862"/>
                  </a:cubicBezTo>
                  <a:cubicBezTo>
                    <a:pt x="40340" y="500795"/>
                    <a:pt x="70006" y="472129"/>
                    <a:pt x="92974" y="456840"/>
                  </a:cubicBezTo>
                  <a:lnTo>
                    <a:pt x="134124" y="429128"/>
                  </a:lnTo>
                  <a:lnTo>
                    <a:pt x="481510" y="429128"/>
                  </a:lnTo>
                  <a:lnTo>
                    <a:pt x="827939" y="429128"/>
                  </a:lnTo>
                  <a:lnTo>
                    <a:pt x="827939" y="711018"/>
                  </a:lnTo>
                  <a:lnTo>
                    <a:pt x="827939" y="992908"/>
                  </a:lnTo>
                  <a:lnTo>
                    <a:pt x="1103551" y="992908"/>
                  </a:lnTo>
                  <a:lnTo>
                    <a:pt x="1380120" y="992908"/>
                  </a:lnTo>
                  <a:lnTo>
                    <a:pt x="1400217" y="970930"/>
                  </a:lnTo>
                  <a:cubicBezTo>
                    <a:pt x="1420313" y="949908"/>
                    <a:pt x="1421270" y="940352"/>
                    <a:pt x="1421270" y="772174"/>
                  </a:cubicBezTo>
                  <a:cubicBezTo>
                    <a:pt x="1420313" y="648907"/>
                    <a:pt x="1417442" y="591573"/>
                    <a:pt x="1408829" y="581062"/>
                  </a:cubicBezTo>
                  <a:cubicBezTo>
                    <a:pt x="1383948" y="547618"/>
                    <a:pt x="1357152" y="543795"/>
                    <a:pt x="1178196" y="543795"/>
                  </a:cubicBezTo>
                  <a:lnTo>
                    <a:pt x="1000197" y="543795"/>
                  </a:lnTo>
                  <a:lnTo>
                    <a:pt x="1000197" y="379439"/>
                  </a:lnTo>
                  <a:cubicBezTo>
                    <a:pt x="1000197" y="181639"/>
                    <a:pt x="992541" y="146283"/>
                    <a:pt x="947562" y="127172"/>
                  </a:cubicBezTo>
                  <a:cubicBezTo>
                    <a:pt x="906412" y="109972"/>
                    <a:pt x="645155" y="108061"/>
                    <a:pt x="598262" y="124305"/>
                  </a:cubicBezTo>
                  <a:cubicBezTo>
                    <a:pt x="559026" y="138639"/>
                    <a:pt x="540843" y="179728"/>
                    <a:pt x="540843" y="257128"/>
                  </a:cubicBezTo>
                  <a:lnTo>
                    <a:pt x="540843" y="314461"/>
                  </a:lnTo>
                  <a:lnTo>
                    <a:pt x="482467" y="314461"/>
                  </a:lnTo>
                  <a:lnTo>
                    <a:pt x="423134" y="314461"/>
                  </a:lnTo>
                  <a:lnTo>
                    <a:pt x="428876" y="218906"/>
                  </a:lnTo>
                  <a:cubicBezTo>
                    <a:pt x="432704" y="140550"/>
                    <a:pt x="437489" y="118572"/>
                    <a:pt x="455672" y="92772"/>
                  </a:cubicBezTo>
                  <a:cubicBezTo>
                    <a:pt x="484381" y="52638"/>
                    <a:pt x="498736" y="40216"/>
                    <a:pt x="545628" y="18238"/>
                  </a:cubicBezTo>
                  <a:cubicBezTo>
                    <a:pt x="579123" y="1994"/>
                    <a:pt x="605918" y="-873"/>
                    <a:pt x="760950" y="-873"/>
                  </a:cubicBezTo>
                  <a:cubicBezTo>
                    <a:pt x="858563" y="-873"/>
                    <a:pt x="954261" y="3905"/>
                    <a:pt x="975315" y="9638"/>
                  </a:cubicBezTo>
                  <a:cubicBezTo>
                    <a:pt x="1023164" y="23016"/>
                    <a:pt x="1088239" y="87994"/>
                    <a:pt x="1103551" y="138639"/>
                  </a:cubicBezTo>
                  <a:cubicBezTo>
                    <a:pt x="1110250" y="161572"/>
                    <a:pt x="1115035" y="232283"/>
                    <a:pt x="1115035" y="303950"/>
                  </a:cubicBezTo>
                  <a:lnTo>
                    <a:pt x="1115035" y="429128"/>
                  </a:lnTo>
                  <a:lnTo>
                    <a:pt x="1252841" y="429128"/>
                  </a:lnTo>
                  <a:cubicBezTo>
                    <a:pt x="1329400" y="429128"/>
                    <a:pt x="1401174" y="432951"/>
                    <a:pt x="1413614" y="437728"/>
                  </a:cubicBezTo>
                  <a:cubicBezTo>
                    <a:pt x="1427012" y="442506"/>
                    <a:pt x="1454765" y="462573"/>
                    <a:pt x="1475819" y="483595"/>
                  </a:cubicBezTo>
                  <a:cubicBezTo>
                    <a:pt x="1533238" y="537107"/>
                    <a:pt x="1545678" y="588707"/>
                    <a:pt x="1545678" y="773129"/>
                  </a:cubicBezTo>
                  <a:cubicBezTo>
                    <a:pt x="1545678" y="972841"/>
                    <a:pt x="1529410" y="1025397"/>
                    <a:pt x="1448066" y="1085597"/>
                  </a:cubicBezTo>
                  <a:lnTo>
                    <a:pt x="1417442" y="1107575"/>
                  </a:lnTo>
                  <a:lnTo>
                    <a:pt x="1065272" y="1107575"/>
                  </a:lnTo>
                  <a:lnTo>
                    <a:pt x="713101" y="1107575"/>
                  </a:lnTo>
                  <a:lnTo>
                    <a:pt x="711187" y="828552"/>
                  </a:lnTo>
                  <a:lnTo>
                    <a:pt x="708316" y="548573"/>
                  </a:lnTo>
                  <a:lnTo>
                    <a:pt x="438446" y="545707"/>
                  </a:lnTo>
                  <a:lnTo>
                    <a:pt x="169533" y="543795"/>
                  </a:lnTo>
                  <a:lnTo>
                    <a:pt x="139866" y="573418"/>
                  </a:lnTo>
                  <a:lnTo>
                    <a:pt x="110200" y="603040"/>
                  </a:lnTo>
                  <a:lnTo>
                    <a:pt x="110200" y="768352"/>
                  </a:lnTo>
                  <a:cubicBezTo>
                    <a:pt x="110200" y="932708"/>
                    <a:pt x="110200" y="934619"/>
                    <a:pt x="135081" y="963286"/>
                  </a:cubicBezTo>
                  <a:lnTo>
                    <a:pt x="159963" y="992908"/>
                  </a:lnTo>
                  <a:lnTo>
                    <a:pt x="350403" y="992908"/>
                  </a:lnTo>
                  <a:lnTo>
                    <a:pt x="540843" y="992908"/>
                  </a:lnTo>
                  <a:lnTo>
                    <a:pt x="540843" y="1168731"/>
                  </a:lnTo>
                  <a:cubicBezTo>
                    <a:pt x="540843" y="1266198"/>
                    <a:pt x="545628" y="1356020"/>
                    <a:pt x="550413" y="1372265"/>
                  </a:cubicBezTo>
                  <a:cubicBezTo>
                    <a:pt x="567639" y="1421954"/>
                    <a:pt x="592521" y="1427687"/>
                    <a:pt x="776262" y="1427687"/>
                  </a:cubicBezTo>
                  <a:lnTo>
                    <a:pt x="942777" y="1427687"/>
                  </a:lnTo>
                  <a:lnTo>
                    <a:pt x="967659" y="1401887"/>
                  </a:lnTo>
                  <a:cubicBezTo>
                    <a:pt x="989670" y="1379909"/>
                    <a:pt x="994455" y="1366531"/>
                    <a:pt x="998283" y="1304420"/>
                  </a:cubicBezTo>
                  <a:lnTo>
                    <a:pt x="1003067" y="1231798"/>
                  </a:lnTo>
                  <a:lnTo>
                    <a:pt x="1060487" y="1231798"/>
                  </a:lnTo>
                  <a:lnTo>
                    <a:pt x="1116949" y="1231798"/>
                  </a:lnTo>
                  <a:lnTo>
                    <a:pt x="1113121" y="1317798"/>
                  </a:lnTo>
                  <a:cubicBezTo>
                    <a:pt x="1109293" y="1394243"/>
                    <a:pt x="1106422" y="1408576"/>
                    <a:pt x="1080583" y="1443932"/>
                  </a:cubicBezTo>
                  <a:cubicBezTo>
                    <a:pt x="1065272" y="1465909"/>
                    <a:pt x="1033691" y="1497443"/>
                    <a:pt x="1010723" y="1513687"/>
                  </a:cubicBezTo>
                  <a:lnTo>
                    <a:pt x="969573" y="1542354"/>
                  </a:lnTo>
                  <a:lnTo>
                    <a:pt x="777219" y="1544265"/>
                  </a:lnTo>
                  <a:cubicBezTo>
                    <a:pt x="597305" y="1547132"/>
                    <a:pt x="581037" y="1545221"/>
                    <a:pt x="545628" y="1527065"/>
                  </a:cubicBezTo>
                  <a:close/>
                </a:path>
              </a:pathLst>
            </a:custGeom>
            <a:grpFill/>
            <a:ln w="9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5689C8E2-732E-118B-342A-76C1BCEE3A7F}"/>
                </a:ext>
              </a:extLst>
            </p:cNvPr>
            <p:cNvGrpSpPr/>
            <p:nvPr/>
          </p:nvGrpSpPr>
          <p:grpSpPr>
            <a:xfrm>
              <a:off x="3999663" y="822497"/>
              <a:ext cx="2629771" cy="851611"/>
              <a:chOff x="163719" y="3003567"/>
              <a:chExt cx="2629771" cy="851611"/>
            </a:xfrm>
            <a:grpFill/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1C9D2C5F-7A80-A830-BC6D-71BC7B685039}"/>
                  </a:ext>
                </a:extLst>
              </p:cNvPr>
              <p:cNvSpPr/>
              <p:nvPr/>
            </p:nvSpPr>
            <p:spPr>
              <a:xfrm flipV="1">
                <a:off x="163719" y="3007355"/>
                <a:ext cx="727745" cy="847008"/>
              </a:xfrm>
              <a:custGeom>
                <a:avLst/>
                <a:gdLst>
                  <a:gd name="connsiteX0" fmla="*/ 160202 w 727745"/>
                  <a:gd name="connsiteY0" fmla="*/ 841121 h 847008"/>
                  <a:gd name="connsiteX1" fmla="*/ 31966 w 727745"/>
                  <a:gd name="connsiteY1" fmla="*/ 739831 h 847008"/>
                  <a:gd name="connsiteX2" fmla="*/ 3256 w 727745"/>
                  <a:gd name="connsiteY2" fmla="*/ 683454 h 847008"/>
                  <a:gd name="connsiteX3" fmla="*/ 385 w 727745"/>
                  <a:gd name="connsiteY3" fmla="*/ 454119 h 847008"/>
                  <a:gd name="connsiteX4" fmla="*/ 59719 w 727745"/>
                  <a:gd name="connsiteY4" fmla="*/ 68074 h 847008"/>
                  <a:gd name="connsiteX5" fmla="*/ 393707 w 727745"/>
                  <a:gd name="connsiteY5" fmla="*/ -726 h 847008"/>
                  <a:gd name="connsiteX6" fmla="*/ 710469 w 727745"/>
                  <a:gd name="connsiteY6" fmla="*/ 72852 h 847008"/>
                  <a:gd name="connsiteX7" fmla="*/ 712383 w 727745"/>
                  <a:gd name="connsiteY7" fmla="*/ 504764 h 847008"/>
                  <a:gd name="connsiteX8" fmla="*/ 499932 w 727745"/>
                  <a:gd name="connsiteY8" fmla="*/ 513364 h 847008"/>
                  <a:gd name="connsiteX9" fmla="*/ 299922 w 727745"/>
                  <a:gd name="connsiteY9" fmla="*/ 510497 h 847008"/>
                  <a:gd name="connsiteX10" fmla="*/ 299922 w 727745"/>
                  <a:gd name="connsiteY10" fmla="*/ 438830 h 847008"/>
                  <a:gd name="connsiteX11" fmla="*/ 299922 w 727745"/>
                  <a:gd name="connsiteY11" fmla="*/ 367164 h 847008"/>
                  <a:gd name="connsiteX12" fmla="*/ 438685 w 727745"/>
                  <a:gd name="connsiteY12" fmla="*/ 362386 h 847008"/>
                  <a:gd name="connsiteX13" fmla="*/ 577448 w 727745"/>
                  <a:gd name="connsiteY13" fmla="*/ 357608 h 847008"/>
                  <a:gd name="connsiteX14" fmla="*/ 580319 w 727745"/>
                  <a:gd name="connsiteY14" fmla="*/ 267786 h 847008"/>
                  <a:gd name="connsiteX15" fmla="*/ 571706 w 727745"/>
                  <a:gd name="connsiteY15" fmla="*/ 165541 h 847008"/>
                  <a:gd name="connsiteX16" fmla="*/ 388922 w 727745"/>
                  <a:gd name="connsiteY16" fmla="*/ 152163 h 847008"/>
                  <a:gd name="connsiteX17" fmla="*/ 198482 w 727745"/>
                  <a:gd name="connsiteY17" fmla="*/ 161719 h 847008"/>
                  <a:gd name="connsiteX18" fmla="*/ 151589 w 727745"/>
                  <a:gd name="connsiteY18" fmla="*/ 426408 h 847008"/>
                  <a:gd name="connsiteX19" fmla="*/ 170729 w 727745"/>
                  <a:gd name="connsiteY19" fmla="*/ 656698 h 847008"/>
                  <a:gd name="connsiteX20" fmla="*/ 191783 w 727745"/>
                  <a:gd name="connsiteY20" fmla="*/ 689187 h 847008"/>
                  <a:gd name="connsiteX21" fmla="*/ 457825 w 727745"/>
                  <a:gd name="connsiteY21" fmla="*/ 695876 h 847008"/>
                  <a:gd name="connsiteX22" fmla="*/ 720996 w 727745"/>
                  <a:gd name="connsiteY22" fmla="*/ 701609 h 847008"/>
                  <a:gd name="connsiteX23" fmla="*/ 720996 w 727745"/>
                  <a:gd name="connsiteY23" fmla="*/ 773276 h 847008"/>
                  <a:gd name="connsiteX24" fmla="*/ 720996 w 727745"/>
                  <a:gd name="connsiteY24" fmla="*/ 844943 h 847008"/>
                  <a:gd name="connsiteX25" fmla="*/ 457825 w 727745"/>
                  <a:gd name="connsiteY25" fmla="*/ 845898 h 847008"/>
                  <a:gd name="connsiteX26" fmla="*/ 160202 w 727745"/>
                  <a:gd name="connsiteY26" fmla="*/ 841121 h 84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7745" h="847008">
                    <a:moveTo>
                      <a:pt x="160202" y="841121"/>
                    </a:moveTo>
                    <a:cubicBezTo>
                      <a:pt x="98955" y="828698"/>
                      <a:pt x="62590" y="800032"/>
                      <a:pt x="31966" y="739831"/>
                    </a:cubicBezTo>
                    <a:lnTo>
                      <a:pt x="3256" y="683454"/>
                    </a:lnTo>
                    <a:lnTo>
                      <a:pt x="385" y="454119"/>
                    </a:lnTo>
                    <a:cubicBezTo>
                      <a:pt x="-3442" y="174141"/>
                      <a:pt x="3256" y="129230"/>
                      <a:pt x="59719" y="68074"/>
                    </a:cubicBezTo>
                    <a:cubicBezTo>
                      <a:pt x="121923" y="229"/>
                      <a:pt x="120009" y="229"/>
                      <a:pt x="393707" y="-726"/>
                    </a:cubicBezTo>
                    <a:cubicBezTo>
                      <a:pt x="679845" y="-1682"/>
                      <a:pt x="685587" y="229"/>
                      <a:pt x="710469" y="72852"/>
                    </a:cubicBezTo>
                    <a:cubicBezTo>
                      <a:pt x="731523" y="134007"/>
                      <a:pt x="733437" y="487564"/>
                      <a:pt x="712383" y="504764"/>
                    </a:cubicBezTo>
                    <a:cubicBezTo>
                      <a:pt x="703770" y="512409"/>
                      <a:pt x="638695" y="515275"/>
                      <a:pt x="499932" y="513364"/>
                    </a:cubicBezTo>
                    <a:lnTo>
                      <a:pt x="299922" y="510497"/>
                    </a:lnTo>
                    <a:lnTo>
                      <a:pt x="299922" y="438830"/>
                    </a:lnTo>
                    <a:lnTo>
                      <a:pt x="299922" y="367164"/>
                    </a:lnTo>
                    <a:lnTo>
                      <a:pt x="438685" y="362386"/>
                    </a:lnTo>
                    <a:lnTo>
                      <a:pt x="577448" y="357608"/>
                    </a:lnTo>
                    <a:lnTo>
                      <a:pt x="580319" y="267786"/>
                    </a:lnTo>
                    <a:cubicBezTo>
                      <a:pt x="582233" y="210452"/>
                      <a:pt x="579362" y="174141"/>
                      <a:pt x="571706" y="165541"/>
                    </a:cubicBezTo>
                    <a:cubicBezTo>
                      <a:pt x="563093" y="155030"/>
                      <a:pt x="524814" y="152163"/>
                      <a:pt x="388922" y="152163"/>
                    </a:cubicBezTo>
                    <a:cubicBezTo>
                      <a:pt x="289395" y="152163"/>
                      <a:pt x="209965" y="155985"/>
                      <a:pt x="198482" y="161719"/>
                    </a:cubicBezTo>
                    <a:cubicBezTo>
                      <a:pt x="157331" y="184652"/>
                      <a:pt x="151589" y="216185"/>
                      <a:pt x="151589" y="426408"/>
                    </a:cubicBezTo>
                    <a:cubicBezTo>
                      <a:pt x="151589" y="607964"/>
                      <a:pt x="153503" y="628031"/>
                      <a:pt x="170729" y="656698"/>
                    </a:cubicBezTo>
                    <a:cubicBezTo>
                      <a:pt x="181256" y="672942"/>
                      <a:pt x="190826" y="688231"/>
                      <a:pt x="191783" y="689187"/>
                    </a:cubicBezTo>
                    <a:cubicBezTo>
                      <a:pt x="193697" y="690142"/>
                      <a:pt x="313320" y="693009"/>
                      <a:pt x="457825" y="695876"/>
                    </a:cubicBezTo>
                    <a:lnTo>
                      <a:pt x="720996" y="701609"/>
                    </a:lnTo>
                    <a:lnTo>
                      <a:pt x="720996" y="773276"/>
                    </a:lnTo>
                    <a:lnTo>
                      <a:pt x="720996" y="844943"/>
                    </a:lnTo>
                    <a:lnTo>
                      <a:pt x="457825" y="845898"/>
                    </a:lnTo>
                    <a:cubicBezTo>
                      <a:pt x="313320" y="846854"/>
                      <a:pt x="179342" y="844943"/>
                      <a:pt x="160202" y="84112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7DA19D50-78E3-DC46-9C39-D2CB243B804E}"/>
                  </a:ext>
                </a:extLst>
              </p:cNvPr>
              <p:cNvSpPr/>
              <p:nvPr/>
            </p:nvSpPr>
            <p:spPr>
              <a:xfrm flipV="1">
                <a:off x="1138445" y="3003567"/>
                <a:ext cx="733850" cy="851611"/>
              </a:xfrm>
              <a:custGeom>
                <a:avLst/>
                <a:gdLst>
                  <a:gd name="connsiteX0" fmla="*/ 4694 w 733850"/>
                  <a:gd name="connsiteY0" fmla="*/ 836201 h 851611"/>
                  <a:gd name="connsiteX1" fmla="*/ 10436 w 733850"/>
                  <a:gd name="connsiteY1" fmla="*/ 709112 h 851611"/>
                  <a:gd name="connsiteX2" fmla="*/ 262123 w 733850"/>
                  <a:gd name="connsiteY2" fmla="*/ 697645 h 851611"/>
                  <a:gd name="connsiteX3" fmla="*/ 550176 w 733850"/>
                  <a:gd name="connsiteY3" fmla="*/ 635534 h 851611"/>
                  <a:gd name="connsiteX4" fmla="*/ 550176 w 733850"/>
                  <a:gd name="connsiteY4" fmla="*/ 568645 h 851611"/>
                  <a:gd name="connsiteX5" fmla="*/ 267865 w 733850"/>
                  <a:gd name="connsiteY5" fmla="*/ 506534 h 851611"/>
                  <a:gd name="connsiteX6" fmla="*/ 9479 w 733850"/>
                  <a:gd name="connsiteY6" fmla="*/ 493156 h 851611"/>
                  <a:gd name="connsiteX7" fmla="*/ 866 w 733850"/>
                  <a:gd name="connsiteY7" fmla="*/ 242799 h 851611"/>
                  <a:gd name="connsiteX8" fmla="*/ 3737 w 733850"/>
                  <a:gd name="connsiteY8" fmla="*/ 4865 h 851611"/>
                  <a:gd name="connsiteX9" fmla="*/ 77425 w 733850"/>
                  <a:gd name="connsiteY9" fmla="*/ 1999 h 851611"/>
                  <a:gd name="connsiteX10" fmla="*/ 152070 w 733850"/>
                  <a:gd name="connsiteY10" fmla="*/ -868 h 851611"/>
                  <a:gd name="connsiteX11" fmla="*/ 153984 w 733850"/>
                  <a:gd name="connsiteY11" fmla="*/ 173999 h 851611"/>
                  <a:gd name="connsiteX12" fmla="*/ 156855 w 733850"/>
                  <a:gd name="connsiteY12" fmla="*/ 348866 h 851611"/>
                  <a:gd name="connsiteX13" fmla="*/ 263080 w 733850"/>
                  <a:gd name="connsiteY13" fmla="*/ 351733 h 851611"/>
                  <a:gd name="connsiteX14" fmla="*/ 370262 w 733850"/>
                  <a:gd name="connsiteY14" fmla="*/ 354600 h 851611"/>
                  <a:gd name="connsiteX15" fmla="*/ 412370 w 733850"/>
                  <a:gd name="connsiteY15" fmla="*/ 280066 h 851611"/>
                  <a:gd name="connsiteX16" fmla="*/ 462133 w 733850"/>
                  <a:gd name="connsiteY16" fmla="*/ 191199 h 851611"/>
                  <a:gd name="connsiteX17" fmla="*/ 496585 w 733850"/>
                  <a:gd name="connsiteY17" fmla="*/ 129088 h 851611"/>
                  <a:gd name="connsiteX18" fmla="*/ 546348 w 733850"/>
                  <a:gd name="connsiteY18" fmla="*/ 41177 h 851611"/>
                  <a:gd name="connsiteX19" fmla="*/ 567401 w 733850"/>
                  <a:gd name="connsiteY19" fmla="*/ 87 h 851611"/>
                  <a:gd name="connsiteX20" fmla="*/ 646831 w 733850"/>
                  <a:gd name="connsiteY20" fmla="*/ 87 h 851611"/>
                  <a:gd name="connsiteX21" fmla="*/ 732003 w 733850"/>
                  <a:gd name="connsiteY21" fmla="*/ 14421 h 851611"/>
                  <a:gd name="connsiteX22" fmla="*/ 682240 w 733850"/>
                  <a:gd name="connsiteY22" fmla="*/ 121443 h 851611"/>
                  <a:gd name="connsiteX23" fmla="*/ 613337 w 733850"/>
                  <a:gd name="connsiteY23" fmla="*/ 243755 h 851611"/>
                  <a:gd name="connsiteX24" fmla="*/ 576014 w 733850"/>
                  <a:gd name="connsiteY24" fmla="*/ 305866 h 851611"/>
                  <a:gd name="connsiteX25" fmla="*/ 578885 w 733850"/>
                  <a:gd name="connsiteY25" fmla="*/ 357466 h 851611"/>
                  <a:gd name="connsiteX26" fmla="*/ 676498 w 733850"/>
                  <a:gd name="connsiteY26" fmla="*/ 433911 h 851611"/>
                  <a:gd name="connsiteX27" fmla="*/ 702336 w 733850"/>
                  <a:gd name="connsiteY27" fmla="*/ 597312 h 851611"/>
                  <a:gd name="connsiteX28" fmla="*/ 677455 w 733850"/>
                  <a:gd name="connsiteY28" fmla="*/ 762623 h 851611"/>
                  <a:gd name="connsiteX29" fmla="*/ 621950 w 733850"/>
                  <a:gd name="connsiteY29" fmla="*/ 825690 h 851611"/>
                  <a:gd name="connsiteX30" fmla="*/ 300402 w 733850"/>
                  <a:gd name="connsiteY30" fmla="*/ 850535 h 851611"/>
                  <a:gd name="connsiteX31" fmla="*/ 4694 w 733850"/>
                  <a:gd name="connsiteY31" fmla="*/ 836201 h 85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33850" h="851611">
                    <a:moveTo>
                      <a:pt x="4694" y="836201"/>
                    </a:moveTo>
                    <a:cubicBezTo>
                      <a:pt x="-5833" y="809446"/>
                      <a:pt x="-2005" y="721534"/>
                      <a:pt x="10436" y="709112"/>
                    </a:cubicBezTo>
                    <a:cubicBezTo>
                      <a:pt x="19049" y="700512"/>
                      <a:pt x="87952" y="697645"/>
                      <a:pt x="262123" y="697645"/>
                    </a:cubicBezTo>
                    <a:cubicBezTo>
                      <a:pt x="529122" y="697645"/>
                      <a:pt x="538692" y="695734"/>
                      <a:pt x="550176" y="635534"/>
                    </a:cubicBezTo>
                    <a:cubicBezTo>
                      <a:pt x="553047" y="617378"/>
                      <a:pt x="553047" y="586800"/>
                      <a:pt x="550176" y="568645"/>
                    </a:cubicBezTo>
                    <a:cubicBezTo>
                      <a:pt x="537735" y="505578"/>
                      <a:pt x="540606" y="506534"/>
                      <a:pt x="267865" y="506534"/>
                    </a:cubicBezTo>
                    <a:cubicBezTo>
                      <a:pt x="69769" y="506534"/>
                      <a:pt x="18092" y="503667"/>
                      <a:pt x="9479" y="493156"/>
                    </a:cubicBezTo>
                    <a:cubicBezTo>
                      <a:pt x="1823" y="484556"/>
                      <a:pt x="-1048" y="410022"/>
                      <a:pt x="866" y="242799"/>
                    </a:cubicBezTo>
                    <a:lnTo>
                      <a:pt x="3737" y="4865"/>
                    </a:lnTo>
                    <a:lnTo>
                      <a:pt x="77425" y="1999"/>
                    </a:lnTo>
                    <a:lnTo>
                      <a:pt x="152070" y="-868"/>
                    </a:lnTo>
                    <a:lnTo>
                      <a:pt x="153984" y="173999"/>
                    </a:lnTo>
                    <a:lnTo>
                      <a:pt x="156855" y="348866"/>
                    </a:lnTo>
                    <a:lnTo>
                      <a:pt x="263080" y="351733"/>
                    </a:lnTo>
                    <a:lnTo>
                      <a:pt x="370262" y="354600"/>
                    </a:lnTo>
                    <a:lnTo>
                      <a:pt x="412370" y="280066"/>
                    </a:lnTo>
                    <a:cubicBezTo>
                      <a:pt x="436294" y="238977"/>
                      <a:pt x="458305" y="198844"/>
                      <a:pt x="462133" y="191199"/>
                    </a:cubicBezTo>
                    <a:cubicBezTo>
                      <a:pt x="465961" y="183555"/>
                      <a:pt x="481273" y="155844"/>
                      <a:pt x="496585" y="129088"/>
                    </a:cubicBezTo>
                    <a:cubicBezTo>
                      <a:pt x="512853" y="103288"/>
                      <a:pt x="534864" y="63154"/>
                      <a:pt x="546348" y="41177"/>
                    </a:cubicBezTo>
                    <a:lnTo>
                      <a:pt x="567401" y="87"/>
                    </a:lnTo>
                    <a:lnTo>
                      <a:pt x="646831" y="87"/>
                    </a:lnTo>
                    <a:cubicBezTo>
                      <a:pt x="709035" y="87"/>
                      <a:pt x="728175" y="2954"/>
                      <a:pt x="732003" y="14421"/>
                    </a:cubicBezTo>
                    <a:cubicBezTo>
                      <a:pt x="735831" y="22065"/>
                      <a:pt x="713820" y="69843"/>
                      <a:pt x="682240" y="121443"/>
                    </a:cubicBezTo>
                    <a:cubicBezTo>
                      <a:pt x="652573" y="173044"/>
                      <a:pt x="620993" y="228466"/>
                      <a:pt x="613337" y="243755"/>
                    </a:cubicBezTo>
                    <a:cubicBezTo>
                      <a:pt x="604724" y="259999"/>
                      <a:pt x="588455" y="287711"/>
                      <a:pt x="576014" y="305866"/>
                    </a:cubicBezTo>
                    <a:cubicBezTo>
                      <a:pt x="548262" y="346955"/>
                      <a:pt x="548262" y="349822"/>
                      <a:pt x="578885" y="357466"/>
                    </a:cubicBezTo>
                    <a:cubicBezTo>
                      <a:pt x="618122" y="367978"/>
                      <a:pt x="649702" y="391867"/>
                      <a:pt x="676498" y="433911"/>
                    </a:cubicBezTo>
                    <a:cubicBezTo>
                      <a:pt x="700423" y="471178"/>
                      <a:pt x="701380" y="479778"/>
                      <a:pt x="702336" y="597312"/>
                    </a:cubicBezTo>
                    <a:cubicBezTo>
                      <a:pt x="702336" y="714845"/>
                      <a:pt x="701380" y="723445"/>
                      <a:pt x="677455" y="762623"/>
                    </a:cubicBezTo>
                    <a:cubicBezTo>
                      <a:pt x="664057" y="784601"/>
                      <a:pt x="638218" y="813268"/>
                      <a:pt x="621950" y="825690"/>
                    </a:cubicBezTo>
                    <a:cubicBezTo>
                      <a:pt x="590369" y="848624"/>
                      <a:pt x="590369" y="848624"/>
                      <a:pt x="300402" y="850535"/>
                    </a:cubicBezTo>
                    <a:cubicBezTo>
                      <a:pt x="42016" y="851490"/>
                      <a:pt x="10436" y="849579"/>
                      <a:pt x="4694" y="83620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A42C7228-7167-9785-B577-77177CD7CB14}"/>
                  </a:ext>
                </a:extLst>
              </p:cNvPr>
              <p:cNvSpPr/>
              <p:nvPr/>
            </p:nvSpPr>
            <p:spPr>
              <a:xfrm flipV="1">
                <a:off x="2114830" y="3006090"/>
                <a:ext cx="678660" cy="848161"/>
              </a:xfrm>
              <a:custGeom>
                <a:avLst/>
                <a:gdLst>
                  <a:gd name="connsiteX0" fmla="*/ 96370 w 678660"/>
                  <a:gd name="connsiteY0" fmla="*/ 835276 h 848161"/>
                  <a:gd name="connsiteX1" fmla="*/ 4499 w 678660"/>
                  <a:gd name="connsiteY1" fmla="*/ 675697 h 848161"/>
                  <a:gd name="connsiteX2" fmla="*/ 93499 w 678660"/>
                  <a:gd name="connsiteY2" fmla="*/ 365141 h 848161"/>
                  <a:gd name="connsiteX3" fmla="*/ 310735 w 678660"/>
                  <a:gd name="connsiteY3" fmla="*/ 353674 h 848161"/>
                  <a:gd name="connsiteX4" fmla="*/ 495433 w 678660"/>
                  <a:gd name="connsiteY4" fmla="*/ 352718 h 848161"/>
                  <a:gd name="connsiteX5" fmla="*/ 510745 w 678660"/>
                  <a:gd name="connsiteY5" fmla="*/ 328829 h 848161"/>
                  <a:gd name="connsiteX6" fmla="*/ 504046 w 678660"/>
                  <a:gd name="connsiteY6" fmla="*/ 160651 h 848161"/>
                  <a:gd name="connsiteX7" fmla="*/ 254273 w 678660"/>
                  <a:gd name="connsiteY7" fmla="*/ 152051 h 848161"/>
                  <a:gd name="connsiteX8" fmla="*/ -2199 w 678660"/>
                  <a:gd name="connsiteY8" fmla="*/ 75606 h 848161"/>
                  <a:gd name="connsiteX9" fmla="*/ 284896 w 678660"/>
                  <a:gd name="connsiteY9" fmla="*/ -838 h 848161"/>
                  <a:gd name="connsiteX10" fmla="*/ 576777 w 678660"/>
                  <a:gd name="connsiteY10" fmla="*/ 8717 h 848161"/>
                  <a:gd name="connsiteX11" fmla="*/ 675347 w 678660"/>
                  <a:gd name="connsiteY11" fmla="*/ 280096 h 848161"/>
                  <a:gd name="connsiteX12" fmla="*/ 592089 w 678660"/>
                  <a:gd name="connsiteY12" fmla="*/ 483630 h 848161"/>
                  <a:gd name="connsiteX13" fmla="*/ 374853 w 678660"/>
                  <a:gd name="connsiteY13" fmla="*/ 505608 h 848161"/>
                  <a:gd name="connsiteX14" fmla="*/ 175800 w 678660"/>
                  <a:gd name="connsiteY14" fmla="*/ 520897 h 848161"/>
                  <a:gd name="connsiteX15" fmla="*/ 172929 w 678660"/>
                  <a:gd name="connsiteY15" fmla="*/ 684297 h 848161"/>
                  <a:gd name="connsiteX16" fmla="*/ 414089 w 678660"/>
                  <a:gd name="connsiteY16" fmla="*/ 696720 h 848161"/>
                  <a:gd name="connsiteX17" fmla="*/ 643766 w 678660"/>
                  <a:gd name="connsiteY17" fmla="*/ 701497 h 848161"/>
                  <a:gd name="connsiteX18" fmla="*/ 643766 w 678660"/>
                  <a:gd name="connsiteY18" fmla="*/ 773164 h 848161"/>
                  <a:gd name="connsiteX19" fmla="*/ 643766 w 678660"/>
                  <a:gd name="connsiteY19" fmla="*/ 844831 h 848161"/>
                  <a:gd name="connsiteX20" fmla="*/ 385380 w 678660"/>
                  <a:gd name="connsiteY20" fmla="*/ 846742 h 848161"/>
                  <a:gd name="connsiteX21" fmla="*/ 96370 w 678660"/>
                  <a:gd name="connsiteY21" fmla="*/ 835276 h 84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78660" h="848161">
                    <a:moveTo>
                      <a:pt x="96370" y="835276"/>
                    </a:moveTo>
                    <a:cubicBezTo>
                      <a:pt x="50435" y="815209"/>
                      <a:pt x="15983" y="756920"/>
                      <a:pt x="4499" y="675697"/>
                    </a:cubicBezTo>
                    <a:cubicBezTo>
                      <a:pt x="-15597" y="530452"/>
                      <a:pt x="24596" y="389030"/>
                      <a:pt x="93499" y="365141"/>
                    </a:cubicBezTo>
                    <a:cubicBezTo>
                      <a:pt x="114553" y="358452"/>
                      <a:pt x="194940" y="353674"/>
                      <a:pt x="310735" y="353674"/>
                    </a:cubicBezTo>
                    <a:lnTo>
                      <a:pt x="495433" y="352718"/>
                    </a:lnTo>
                    <a:lnTo>
                      <a:pt x="510745" y="328829"/>
                    </a:lnTo>
                    <a:cubicBezTo>
                      <a:pt x="530842" y="298252"/>
                      <a:pt x="525100" y="174029"/>
                      <a:pt x="504046" y="160651"/>
                    </a:cubicBezTo>
                    <a:cubicBezTo>
                      <a:pt x="496390" y="155873"/>
                      <a:pt x="384423" y="152051"/>
                      <a:pt x="254273" y="152051"/>
                    </a:cubicBezTo>
                    <a:cubicBezTo>
                      <a:pt x="-12726" y="152051"/>
                      <a:pt x="-2199" y="154918"/>
                      <a:pt x="-2199" y="75606"/>
                    </a:cubicBezTo>
                    <a:cubicBezTo>
                      <a:pt x="-2199" y="-4660"/>
                      <a:pt x="-16554" y="-838"/>
                      <a:pt x="284896" y="-838"/>
                    </a:cubicBezTo>
                    <a:cubicBezTo>
                      <a:pt x="438014" y="-838"/>
                      <a:pt x="562422" y="2984"/>
                      <a:pt x="576777" y="8717"/>
                    </a:cubicBezTo>
                    <a:cubicBezTo>
                      <a:pt x="646637" y="35473"/>
                      <a:pt x="683002" y="133896"/>
                      <a:pt x="675347" y="280096"/>
                    </a:cubicBezTo>
                    <a:cubicBezTo>
                      <a:pt x="669605" y="386163"/>
                      <a:pt x="643766" y="450185"/>
                      <a:pt x="592089" y="483630"/>
                    </a:cubicBezTo>
                    <a:cubicBezTo>
                      <a:pt x="561465" y="504652"/>
                      <a:pt x="549981" y="505608"/>
                      <a:pt x="374853" y="505608"/>
                    </a:cubicBezTo>
                    <a:cubicBezTo>
                      <a:pt x="219821" y="505608"/>
                      <a:pt x="188241" y="508474"/>
                      <a:pt x="175800" y="520897"/>
                    </a:cubicBezTo>
                    <a:cubicBezTo>
                      <a:pt x="156660" y="540008"/>
                      <a:pt x="153789" y="671875"/>
                      <a:pt x="172929" y="684297"/>
                    </a:cubicBezTo>
                    <a:cubicBezTo>
                      <a:pt x="178671" y="688119"/>
                      <a:pt x="287767" y="693853"/>
                      <a:pt x="414089" y="696720"/>
                    </a:cubicBezTo>
                    <a:lnTo>
                      <a:pt x="643766" y="701497"/>
                    </a:lnTo>
                    <a:lnTo>
                      <a:pt x="643766" y="773164"/>
                    </a:lnTo>
                    <a:lnTo>
                      <a:pt x="643766" y="844831"/>
                    </a:lnTo>
                    <a:lnTo>
                      <a:pt x="385380" y="846742"/>
                    </a:lnTo>
                    <a:cubicBezTo>
                      <a:pt x="181542" y="848653"/>
                      <a:pt x="120295" y="845787"/>
                      <a:pt x="96370" y="835276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00AFAE94-AF3B-7A2E-09BD-BAB1C6ED63D4}"/>
                </a:ext>
              </a:extLst>
            </p:cNvPr>
            <p:cNvGrpSpPr/>
            <p:nvPr/>
          </p:nvGrpSpPr>
          <p:grpSpPr>
            <a:xfrm>
              <a:off x="3999663" y="1831028"/>
              <a:ext cx="6502719" cy="851403"/>
              <a:chOff x="5493098" y="3003776"/>
              <a:chExt cx="6502719" cy="851403"/>
            </a:xfrm>
            <a:grpFill/>
          </p:grpSpPr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D6B79FF4-2CE5-EA10-44CB-795773F76A92}"/>
                  </a:ext>
                </a:extLst>
              </p:cNvPr>
              <p:cNvSpPr/>
              <p:nvPr/>
            </p:nvSpPr>
            <p:spPr>
              <a:xfrm flipV="1">
                <a:off x="5493098" y="3005893"/>
                <a:ext cx="661277" cy="849285"/>
              </a:xfrm>
              <a:custGeom>
                <a:avLst/>
                <a:gdLst>
                  <a:gd name="connsiteX0" fmla="*/ 120845 w 661277"/>
                  <a:gd name="connsiteY0" fmla="*/ 825691 h 849285"/>
                  <a:gd name="connsiteX1" fmla="*/ -5477 w 661277"/>
                  <a:gd name="connsiteY1" fmla="*/ 418623 h 849285"/>
                  <a:gd name="connsiteX2" fmla="*/ 64383 w 661277"/>
                  <a:gd name="connsiteY2" fmla="*/ 59333 h 849285"/>
                  <a:gd name="connsiteX3" fmla="*/ 405070 w 661277"/>
                  <a:gd name="connsiteY3" fmla="*/ 89 h 849285"/>
                  <a:gd name="connsiteX4" fmla="*/ 655800 w 661277"/>
                  <a:gd name="connsiteY4" fmla="*/ -867 h 849285"/>
                  <a:gd name="connsiteX5" fmla="*/ 652929 w 661277"/>
                  <a:gd name="connsiteY5" fmla="*/ 73667 h 849285"/>
                  <a:gd name="connsiteX6" fmla="*/ 650058 w 661277"/>
                  <a:gd name="connsiteY6" fmla="*/ 148200 h 849285"/>
                  <a:gd name="connsiteX7" fmla="*/ 423253 w 661277"/>
                  <a:gd name="connsiteY7" fmla="*/ 152978 h 849285"/>
                  <a:gd name="connsiteX8" fmla="*/ 181135 w 661277"/>
                  <a:gd name="connsiteY8" fmla="*/ 173045 h 849285"/>
                  <a:gd name="connsiteX9" fmla="*/ 149555 w 661277"/>
                  <a:gd name="connsiteY9" fmla="*/ 473090 h 849285"/>
                  <a:gd name="connsiteX10" fmla="*/ 228985 w 661277"/>
                  <a:gd name="connsiteY10" fmla="*/ 690958 h 849285"/>
                  <a:gd name="connsiteX11" fmla="*/ 465360 w 661277"/>
                  <a:gd name="connsiteY11" fmla="*/ 697647 h 849285"/>
                  <a:gd name="connsiteX12" fmla="*/ 655800 w 661277"/>
                  <a:gd name="connsiteY12" fmla="*/ 697647 h 849285"/>
                  <a:gd name="connsiteX13" fmla="*/ 652929 w 661277"/>
                  <a:gd name="connsiteY13" fmla="*/ 772180 h 849285"/>
                  <a:gd name="connsiteX14" fmla="*/ 650058 w 661277"/>
                  <a:gd name="connsiteY14" fmla="*/ 845758 h 849285"/>
                  <a:gd name="connsiteX15" fmla="*/ 409855 w 661277"/>
                  <a:gd name="connsiteY15" fmla="*/ 847669 h 849285"/>
                  <a:gd name="connsiteX16" fmla="*/ 120845 w 661277"/>
                  <a:gd name="connsiteY16" fmla="*/ 825691 h 849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1277" h="849285">
                    <a:moveTo>
                      <a:pt x="120845" y="825691"/>
                    </a:moveTo>
                    <a:cubicBezTo>
                      <a:pt x="24190" y="777914"/>
                      <a:pt x="-5477" y="683313"/>
                      <a:pt x="-5477" y="418623"/>
                    </a:cubicBezTo>
                    <a:cubicBezTo>
                      <a:pt x="-5477" y="221778"/>
                      <a:pt x="15577" y="110934"/>
                      <a:pt x="64383" y="59333"/>
                    </a:cubicBezTo>
                    <a:cubicBezTo>
                      <a:pt x="115103" y="3911"/>
                      <a:pt x="133286" y="1044"/>
                      <a:pt x="405070" y="89"/>
                    </a:cubicBezTo>
                    <a:lnTo>
                      <a:pt x="655800" y="-867"/>
                    </a:lnTo>
                    <a:lnTo>
                      <a:pt x="652929" y="73667"/>
                    </a:lnTo>
                    <a:lnTo>
                      <a:pt x="650058" y="148200"/>
                    </a:lnTo>
                    <a:lnTo>
                      <a:pt x="423253" y="152978"/>
                    </a:lnTo>
                    <a:cubicBezTo>
                      <a:pt x="232813" y="156800"/>
                      <a:pt x="193576" y="160623"/>
                      <a:pt x="181135" y="173045"/>
                    </a:cubicBezTo>
                    <a:cubicBezTo>
                      <a:pt x="157211" y="196934"/>
                      <a:pt x="144770" y="314468"/>
                      <a:pt x="149555" y="473090"/>
                    </a:cubicBezTo>
                    <a:cubicBezTo>
                      <a:pt x="155297" y="657513"/>
                      <a:pt x="164867" y="682358"/>
                      <a:pt x="228985" y="690958"/>
                    </a:cubicBezTo>
                    <a:cubicBezTo>
                      <a:pt x="253866" y="694780"/>
                      <a:pt x="360092" y="697647"/>
                      <a:pt x="465360" y="697647"/>
                    </a:cubicBezTo>
                    <a:lnTo>
                      <a:pt x="655800" y="697647"/>
                    </a:lnTo>
                    <a:lnTo>
                      <a:pt x="652929" y="772180"/>
                    </a:lnTo>
                    <a:lnTo>
                      <a:pt x="650058" y="845758"/>
                    </a:lnTo>
                    <a:lnTo>
                      <a:pt x="409855" y="847669"/>
                    </a:lnTo>
                    <a:cubicBezTo>
                      <a:pt x="169651" y="849580"/>
                      <a:pt x="168694" y="849580"/>
                      <a:pt x="120845" y="82569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2CBF134F-39A9-E945-D5F3-E355651C3F55}"/>
                  </a:ext>
                </a:extLst>
              </p:cNvPr>
              <p:cNvSpPr/>
              <p:nvPr/>
            </p:nvSpPr>
            <p:spPr>
              <a:xfrm flipV="1">
                <a:off x="6402261" y="3005687"/>
                <a:ext cx="766519" cy="849491"/>
              </a:xfrm>
              <a:custGeom>
                <a:avLst/>
                <a:gdLst>
                  <a:gd name="connsiteX0" fmla="*/ 149581 w 766519"/>
                  <a:gd name="connsiteY0" fmla="*/ 839069 h 849491"/>
                  <a:gd name="connsiteX1" fmla="*/ 17517 w 766519"/>
                  <a:gd name="connsiteY1" fmla="*/ 697646 h 849491"/>
                  <a:gd name="connsiteX2" fmla="*/ 2205 w 766519"/>
                  <a:gd name="connsiteY2" fmla="*/ 215089 h 849491"/>
                  <a:gd name="connsiteX3" fmla="*/ 106517 w 766519"/>
                  <a:gd name="connsiteY3" fmla="*/ 28755 h 849491"/>
                  <a:gd name="connsiteX4" fmla="*/ 151495 w 766519"/>
                  <a:gd name="connsiteY4" fmla="*/ -867 h 849491"/>
                  <a:gd name="connsiteX5" fmla="*/ 386914 w 766519"/>
                  <a:gd name="connsiteY5" fmla="*/ 2000 h 849491"/>
                  <a:gd name="connsiteX6" fmla="*/ 622332 w 766519"/>
                  <a:gd name="connsiteY6" fmla="*/ 4867 h 849491"/>
                  <a:gd name="connsiteX7" fmla="*/ 662526 w 766519"/>
                  <a:gd name="connsiteY7" fmla="*/ 31622 h 849491"/>
                  <a:gd name="connsiteX8" fmla="*/ 731429 w 766519"/>
                  <a:gd name="connsiteY8" fmla="*/ 119534 h 849491"/>
                  <a:gd name="connsiteX9" fmla="*/ 760138 w 766519"/>
                  <a:gd name="connsiteY9" fmla="*/ 180689 h 849491"/>
                  <a:gd name="connsiteX10" fmla="*/ 757267 w 766519"/>
                  <a:gd name="connsiteY10" fmla="*/ 436779 h 849491"/>
                  <a:gd name="connsiteX11" fmla="*/ 732386 w 766519"/>
                  <a:gd name="connsiteY11" fmla="*/ 732047 h 849491"/>
                  <a:gd name="connsiteX12" fmla="*/ 631902 w 766519"/>
                  <a:gd name="connsiteY12" fmla="*/ 829514 h 849491"/>
                  <a:gd name="connsiteX13" fmla="*/ 387871 w 766519"/>
                  <a:gd name="connsiteY13" fmla="*/ 848625 h 849491"/>
                  <a:gd name="connsiteX14" fmla="*/ 149581 w 766519"/>
                  <a:gd name="connsiteY14" fmla="*/ 839069 h 849491"/>
                  <a:gd name="connsiteX15" fmla="*/ 579268 w 766519"/>
                  <a:gd name="connsiteY15" fmla="*/ 670891 h 849491"/>
                  <a:gd name="connsiteX16" fmla="*/ 604150 w 766519"/>
                  <a:gd name="connsiteY16" fmla="*/ 450157 h 849491"/>
                  <a:gd name="connsiteX17" fmla="*/ 562042 w 766519"/>
                  <a:gd name="connsiteY17" fmla="*/ 162534 h 849491"/>
                  <a:gd name="connsiteX18" fmla="*/ 206043 w 766519"/>
                  <a:gd name="connsiteY18" fmla="*/ 158711 h 849491"/>
                  <a:gd name="connsiteX19" fmla="*/ 155323 w 766519"/>
                  <a:gd name="connsiteY19" fmla="*/ 428179 h 849491"/>
                  <a:gd name="connsiteX20" fmla="*/ 402226 w 766519"/>
                  <a:gd name="connsiteY20" fmla="*/ 694780 h 849491"/>
                  <a:gd name="connsiteX21" fmla="*/ 579268 w 766519"/>
                  <a:gd name="connsiteY21" fmla="*/ 670891 h 84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6519" h="849491">
                    <a:moveTo>
                      <a:pt x="149581" y="839069"/>
                    </a:moveTo>
                    <a:cubicBezTo>
                      <a:pt x="100775" y="825691"/>
                      <a:pt x="37614" y="758802"/>
                      <a:pt x="17517" y="697646"/>
                    </a:cubicBezTo>
                    <a:cubicBezTo>
                      <a:pt x="-4493" y="631713"/>
                      <a:pt x="-15020" y="305867"/>
                      <a:pt x="2205" y="215089"/>
                    </a:cubicBezTo>
                    <a:cubicBezTo>
                      <a:pt x="18474" y="126222"/>
                      <a:pt x="53883" y="64111"/>
                      <a:pt x="106517" y="28755"/>
                    </a:cubicBezTo>
                    <a:lnTo>
                      <a:pt x="151495" y="-867"/>
                    </a:lnTo>
                    <a:lnTo>
                      <a:pt x="386914" y="2000"/>
                    </a:lnTo>
                    <a:lnTo>
                      <a:pt x="622332" y="4867"/>
                    </a:lnTo>
                    <a:lnTo>
                      <a:pt x="662526" y="31622"/>
                    </a:lnTo>
                    <a:cubicBezTo>
                      <a:pt x="693149" y="51689"/>
                      <a:pt x="710375" y="73667"/>
                      <a:pt x="731429" y="119534"/>
                    </a:cubicBezTo>
                    <a:lnTo>
                      <a:pt x="760138" y="180689"/>
                    </a:lnTo>
                    <a:lnTo>
                      <a:pt x="757267" y="436779"/>
                    </a:lnTo>
                    <a:cubicBezTo>
                      <a:pt x="754396" y="682358"/>
                      <a:pt x="753439" y="694780"/>
                      <a:pt x="732386" y="732047"/>
                    </a:cubicBezTo>
                    <a:cubicBezTo>
                      <a:pt x="706547" y="778869"/>
                      <a:pt x="680709" y="803713"/>
                      <a:pt x="631902" y="829514"/>
                    </a:cubicBezTo>
                    <a:cubicBezTo>
                      <a:pt x="597451" y="847669"/>
                      <a:pt x="578311" y="848625"/>
                      <a:pt x="387871" y="848625"/>
                    </a:cubicBezTo>
                    <a:cubicBezTo>
                      <a:pt x="273033" y="848625"/>
                      <a:pt x="166807" y="843847"/>
                      <a:pt x="149581" y="839069"/>
                    </a:cubicBezTo>
                    <a:close/>
                    <a:moveTo>
                      <a:pt x="579268" y="670891"/>
                    </a:moveTo>
                    <a:cubicBezTo>
                      <a:pt x="600322" y="649869"/>
                      <a:pt x="601279" y="642224"/>
                      <a:pt x="604150" y="450157"/>
                    </a:cubicBezTo>
                    <a:cubicBezTo>
                      <a:pt x="607978" y="226556"/>
                      <a:pt x="600322" y="176867"/>
                      <a:pt x="562042" y="162534"/>
                    </a:cubicBezTo>
                    <a:cubicBezTo>
                      <a:pt x="535247" y="152023"/>
                      <a:pt x="241452" y="150111"/>
                      <a:pt x="206043" y="158711"/>
                    </a:cubicBezTo>
                    <a:cubicBezTo>
                      <a:pt x="161065" y="171134"/>
                      <a:pt x="154366" y="204578"/>
                      <a:pt x="155323" y="428179"/>
                    </a:cubicBezTo>
                    <a:cubicBezTo>
                      <a:pt x="156280" y="710069"/>
                      <a:pt x="143839" y="697646"/>
                      <a:pt x="402226" y="694780"/>
                    </a:cubicBezTo>
                    <a:cubicBezTo>
                      <a:pt x="549601" y="692869"/>
                      <a:pt x="559171" y="691913"/>
                      <a:pt x="579268" y="670891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D15FE4D7-10D3-DE69-21BE-B858DECA5340}"/>
                  </a:ext>
                </a:extLst>
              </p:cNvPr>
              <p:cNvSpPr/>
              <p:nvPr/>
            </p:nvSpPr>
            <p:spPr>
              <a:xfrm flipV="1">
                <a:off x="7421425" y="3004510"/>
                <a:ext cx="756018" cy="849712"/>
              </a:xfrm>
              <a:custGeom>
                <a:avLst/>
                <a:gdLst>
                  <a:gd name="connsiteX0" fmla="*/ 45299 w 756018"/>
                  <a:gd name="connsiteY0" fmla="*/ 842890 h 849712"/>
                  <a:gd name="connsiteX1" fmla="*/ 11805 w 756018"/>
                  <a:gd name="connsiteY1" fmla="*/ 817090 h 849712"/>
                  <a:gd name="connsiteX2" fmla="*/ -7335 w 756018"/>
                  <a:gd name="connsiteY2" fmla="*/ 400467 h 849712"/>
                  <a:gd name="connsiteX3" fmla="*/ -7335 w 756018"/>
                  <a:gd name="connsiteY3" fmla="*/ 3910 h 849712"/>
                  <a:gd name="connsiteX4" fmla="*/ 64439 w 756018"/>
                  <a:gd name="connsiteY4" fmla="*/ 3910 h 849712"/>
                  <a:gd name="connsiteX5" fmla="*/ 136213 w 756018"/>
                  <a:gd name="connsiteY5" fmla="*/ 3910 h 849712"/>
                  <a:gd name="connsiteX6" fmla="*/ 140998 w 756018"/>
                  <a:gd name="connsiteY6" fmla="*/ 328800 h 849712"/>
                  <a:gd name="connsiteX7" fmla="*/ 160138 w 756018"/>
                  <a:gd name="connsiteY7" fmla="*/ 629801 h 849712"/>
                  <a:gd name="connsiteX8" fmla="*/ 383115 w 756018"/>
                  <a:gd name="connsiteY8" fmla="*/ 233244 h 849712"/>
                  <a:gd name="connsiteX9" fmla="*/ 398427 w 756018"/>
                  <a:gd name="connsiteY9" fmla="*/ 209355 h 849712"/>
                  <a:gd name="connsiteX10" fmla="*/ 425223 w 756018"/>
                  <a:gd name="connsiteY10" fmla="*/ 166355 h 849712"/>
                  <a:gd name="connsiteX11" fmla="*/ 523792 w 756018"/>
                  <a:gd name="connsiteY11" fmla="*/ 8688 h 849712"/>
                  <a:gd name="connsiteX12" fmla="*/ 622362 w 756018"/>
                  <a:gd name="connsiteY12" fmla="*/ -868 h 849712"/>
                  <a:gd name="connsiteX13" fmla="*/ 725716 w 756018"/>
                  <a:gd name="connsiteY13" fmla="*/ 17288 h 849712"/>
                  <a:gd name="connsiteX14" fmla="*/ 748684 w 756018"/>
                  <a:gd name="connsiteY14" fmla="*/ 35443 h 849712"/>
                  <a:gd name="connsiteX15" fmla="*/ 748684 w 756018"/>
                  <a:gd name="connsiteY15" fmla="*/ 440600 h 849712"/>
                  <a:gd name="connsiteX16" fmla="*/ 748684 w 756018"/>
                  <a:gd name="connsiteY16" fmla="*/ 844801 h 849712"/>
                  <a:gd name="connsiteX17" fmla="*/ 685523 w 756018"/>
                  <a:gd name="connsiteY17" fmla="*/ 847668 h 849712"/>
                  <a:gd name="connsiteX18" fmla="*/ 611835 w 756018"/>
                  <a:gd name="connsiteY18" fmla="*/ 837157 h 849712"/>
                  <a:gd name="connsiteX19" fmla="*/ 598437 w 756018"/>
                  <a:gd name="connsiteY19" fmla="*/ 505578 h 849712"/>
                  <a:gd name="connsiteX20" fmla="*/ 595566 w 756018"/>
                  <a:gd name="connsiteY20" fmla="*/ 187377 h 849712"/>
                  <a:gd name="connsiteX21" fmla="*/ 562072 w 756018"/>
                  <a:gd name="connsiteY21" fmla="*/ 249488 h 849712"/>
                  <a:gd name="connsiteX22" fmla="*/ 394599 w 756018"/>
                  <a:gd name="connsiteY22" fmla="*/ 548578 h 849712"/>
                  <a:gd name="connsiteX23" fmla="*/ 341965 w 756018"/>
                  <a:gd name="connsiteY23" fmla="*/ 644134 h 849712"/>
                  <a:gd name="connsiteX24" fmla="*/ 234782 w 756018"/>
                  <a:gd name="connsiteY24" fmla="*/ 820912 h 849712"/>
                  <a:gd name="connsiteX25" fmla="*/ 134299 w 756018"/>
                  <a:gd name="connsiteY25" fmla="*/ 848624 h 849712"/>
                  <a:gd name="connsiteX26" fmla="*/ 45299 w 756018"/>
                  <a:gd name="connsiteY26" fmla="*/ 842890 h 84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56018" h="849712">
                    <a:moveTo>
                      <a:pt x="45299" y="842890"/>
                    </a:moveTo>
                    <a:cubicBezTo>
                      <a:pt x="37643" y="840023"/>
                      <a:pt x="22332" y="828557"/>
                      <a:pt x="11805" y="817090"/>
                    </a:cubicBezTo>
                    <a:cubicBezTo>
                      <a:pt x="-6378" y="797979"/>
                      <a:pt x="-7335" y="784601"/>
                      <a:pt x="-7335" y="400467"/>
                    </a:cubicBezTo>
                    <a:lnTo>
                      <a:pt x="-7335" y="3910"/>
                    </a:lnTo>
                    <a:lnTo>
                      <a:pt x="64439" y="3910"/>
                    </a:lnTo>
                    <a:lnTo>
                      <a:pt x="136213" y="3910"/>
                    </a:lnTo>
                    <a:lnTo>
                      <a:pt x="140998" y="328800"/>
                    </a:lnTo>
                    <a:cubicBezTo>
                      <a:pt x="145783" y="625023"/>
                      <a:pt x="146740" y="651778"/>
                      <a:pt x="160138" y="629801"/>
                    </a:cubicBezTo>
                    <a:cubicBezTo>
                      <a:pt x="204159" y="558134"/>
                      <a:pt x="374502" y="255222"/>
                      <a:pt x="383115" y="233244"/>
                    </a:cubicBezTo>
                    <a:cubicBezTo>
                      <a:pt x="386943" y="222733"/>
                      <a:pt x="394599" y="212221"/>
                      <a:pt x="398427" y="209355"/>
                    </a:cubicBezTo>
                    <a:cubicBezTo>
                      <a:pt x="403212" y="206488"/>
                      <a:pt x="414696" y="187377"/>
                      <a:pt x="425223" y="166355"/>
                    </a:cubicBezTo>
                    <a:cubicBezTo>
                      <a:pt x="471158" y="75577"/>
                      <a:pt x="507523" y="17288"/>
                      <a:pt x="523792" y="8688"/>
                    </a:cubicBezTo>
                    <a:cubicBezTo>
                      <a:pt x="533362" y="2954"/>
                      <a:pt x="578340" y="-868"/>
                      <a:pt x="622362" y="-868"/>
                    </a:cubicBezTo>
                    <a:cubicBezTo>
                      <a:pt x="688394" y="-868"/>
                      <a:pt x="707533" y="2954"/>
                      <a:pt x="725716" y="17288"/>
                    </a:cubicBezTo>
                    <a:lnTo>
                      <a:pt x="748684" y="35443"/>
                    </a:lnTo>
                    <a:lnTo>
                      <a:pt x="748684" y="440600"/>
                    </a:lnTo>
                    <a:lnTo>
                      <a:pt x="748684" y="844801"/>
                    </a:lnTo>
                    <a:lnTo>
                      <a:pt x="685523" y="847668"/>
                    </a:lnTo>
                    <a:cubicBezTo>
                      <a:pt x="640544" y="849579"/>
                      <a:pt x="619491" y="846712"/>
                      <a:pt x="611835" y="837157"/>
                    </a:cubicBezTo>
                    <a:cubicBezTo>
                      <a:pt x="604179" y="827601"/>
                      <a:pt x="599394" y="727268"/>
                      <a:pt x="598437" y="505578"/>
                    </a:cubicBezTo>
                    <a:lnTo>
                      <a:pt x="595566" y="187377"/>
                    </a:lnTo>
                    <a:lnTo>
                      <a:pt x="562072" y="249488"/>
                    </a:lnTo>
                    <a:cubicBezTo>
                      <a:pt x="519007" y="330711"/>
                      <a:pt x="437663" y="475956"/>
                      <a:pt x="394599" y="548578"/>
                    </a:cubicBezTo>
                    <a:cubicBezTo>
                      <a:pt x="376416" y="580112"/>
                      <a:pt x="352492" y="623112"/>
                      <a:pt x="341965" y="644134"/>
                    </a:cubicBezTo>
                    <a:cubicBezTo>
                      <a:pt x="303685" y="720579"/>
                      <a:pt x="259664" y="792246"/>
                      <a:pt x="234782" y="820912"/>
                    </a:cubicBezTo>
                    <a:cubicBezTo>
                      <a:pt x="210858" y="848624"/>
                      <a:pt x="207030" y="849579"/>
                      <a:pt x="134299" y="848624"/>
                    </a:cubicBezTo>
                    <a:cubicBezTo>
                      <a:pt x="93149" y="848624"/>
                      <a:pt x="52955" y="845757"/>
                      <a:pt x="45299" y="842890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442D05BE-D498-3DF7-D25A-96C513F23FAF}"/>
                  </a:ext>
                </a:extLst>
              </p:cNvPr>
              <p:cNvSpPr/>
              <p:nvPr/>
            </p:nvSpPr>
            <p:spPr>
              <a:xfrm flipV="1">
                <a:off x="8432982" y="3003776"/>
                <a:ext cx="763651" cy="850447"/>
              </a:xfrm>
              <a:custGeom>
                <a:avLst/>
                <a:gdLst>
                  <a:gd name="connsiteX0" fmla="*/ 37622 w 763651"/>
                  <a:gd name="connsiteY0" fmla="*/ 837156 h 850447"/>
                  <a:gd name="connsiteX1" fmla="*/ -7356 w 763651"/>
                  <a:gd name="connsiteY1" fmla="*/ 390911 h 850447"/>
                  <a:gd name="connsiteX2" fmla="*/ -5442 w 763651"/>
                  <a:gd name="connsiteY2" fmla="*/ 3909 h 850447"/>
                  <a:gd name="connsiteX3" fmla="*/ 64418 w 763651"/>
                  <a:gd name="connsiteY3" fmla="*/ 1043 h 850447"/>
                  <a:gd name="connsiteX4" fmla="*/ 135235 w 763651"/>
                  <a:gd name="connsiteY4" fmla="*/ 1043 h 850447"/>
                  <a:gd name="connsiteX5" fmla="*/ 142891 w 763651"/>
                  <a:gd name="connsiteY5" fmla="*/ 328799 h 850447"/>
                  <a:gd name="connsiteX6" fmla="*/ 147676 w 763651"/>
                  <a:gd name="connsiteY6" fmla="*/ 653689 h 850447"/>
                  <a:gd name="connsiteX7" fmla="*/ 181170 w 763651"/>
                  <a:gd name="connsiteY7" fmla="*/ 596356 h 850447"/>
                  <a:gd name="connsiteX8" fmla="*/ 227105 w 763651"/>
                  <a:gd name="connsiteY8" fmla="*/ 508444 h 850447"/>
                  <a:gd name="connsiteX9" fmla="*/ 249116 w 763651"/>
                  <a:gd name="connsiteY9" fmla="*/ 476911 h 850447"/>
                  <a:gd name="connsiteX10" fmla="*/ 257729 w 763651"/>
                  <a:gd name="connsiteY10" fmla="*/ 467355 h 850447"/>
                  <a:gd name="connsiteX11" fmla="*/ 517072 w 763651"/>
                  <a:gd name="connsiteY11" fmla="*/ 15376 h 850447"/>
                  <a:gd name="connsiteX12" fmla="*/ 620427 w 763651"/>
                  <a:gd name="connsiteY12" fmla="*/ -869 h 850447"/>
                  <a:gd name="connsiteX13" fmla="*/ 745792 w 763651"/>
                  <a:gd name="connsiteY13" fmla="*/ 61243 h 850447"/>
                  <a:gd name="connsiteX14" fmla="*/ 755362 w 763651"/>
                  <a:gd name="connsiteY14" fmla="*/ 463533 h 850447"/>
                  <a:gd name="connsiteX15" fmla="*/ 741964 w 763651"/>
                  <a:gd name="connsiteY15" fmla="*/ 839067 h 850447"/>
                  <a:gd name="connsiteX16" fmla="*/ 667319 w 763651"/>
                  <a:gd name="connsiteY16" fmla="*/ 847668 h 850447"/>
                  <a:gd name="connsiteX17" fmla="*/ 607029 w 763651"/>
                  <a:gd name="connsiteY17" fmla="*/ 844801 h 850447"/>
                  <a:gd name="connsiteX18" fmla="*/ 602244 w 763651"/>
                  <a:gd name="connsiteY18" fmla="*/ 516089 h 850447"/>
                  <a:gd name="connsiteX19" fmla="*/ 597459 w 763651"/>
                  <a:gd name="connsiteY19" fmla="*/ 187377 h 850447"/>
                  <a:gd name="connsiteX20" fmla="*/ 568749 w 763651"/>
                  <a:gd name="connsiteY20" fmla="*/ 238977 h 850447"/>
                  <a:gd name="connsiteX21" fmla="*/ 528556 w 763651"/>
                  <a:gd name="connsiteY21" fmla="*/ 309688 h 850447"/>
                  <a:gd name="connsiteX22" fmla="*/ 496975 w 763651"/>
                  <a:gd name="connsiteY22" fmla="*/ 367022 h 850447"/>
                  <a:gd name="connsiteX23" fmla="*/ 457739 w 763651"/>
                  <a:gd name="connsiteY23" fmla="*/ 438688 h 850447"/>
                  <a:gd name="connsiteX24" fmla="*/ 346729 w 763651"/>
                  <a:gd name="connsiteY24" fmla="*/ 634578 h 850447"/>
                  <a:gd name="connsiteX25" fmla="*/ 230933 w 763651"/>
                  <a:gd name="connsiteY25" fmla="*/ 823779 h 850447"/>
                  <a:gd name="connsiteX26" fmla="*/ 134278 w 763651"/>
                  <a:gd name="connsiteY26" fmla="*/ 849579 h 850447"/>
                  <a:gd name="connsiteX27" fmla="*/ 37622 w 763651"/>
                  <a:gd name="connsiteY27" fmla="*/ 837156 h 85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63651" h="850447">
                    <a:moveTo>
                      <a:pt x="37622" y="837156"/>
                    </a:moveTo>
                    <a:cubicBezTo>
                      <a:pt x="-9270" y="813267"/>
                      <a:pt x="-10227" y="805623"/>
                      <a:pt x="-7356" y="390911"/>
                    </a:cubicBezTo>
                    <a:lnTo>
                      <a:pt x="-5442" y="3909"/>
                    </a:lnTo>
                    <a:lnTo>
                      <a:pt x="64418" y="1043"/>
                    </a:lnTo>
                    <a:cubicBezTo>
                      <a:pt x="101740" y="-869"/>
                      <a:pt x="134278" y="-869"/>
                      <a:pt x="135235" y="1043"/>
                    </a:cubicBezTo>
                    <a:cubicBezTo>
                      <a:pt x="136192" y="2954"/>
                      <a:pt x="140020" y="150110"/>
                      <a:pt x="142891" y="328799"/>
                    </a:cubicBezTo>
                    <a:lnTo>
                      <a:pt x="147676" y="653689"/>
                    </a:lnTo>
                    <a:lnTo>
                      <a:pt x="181170" y="596356"/>
                    </a:lnTo>
                    <a:cubicBezTo>
                      <a:pt x="199353" y="564822"/>
                      <a:pt x="220406" y="524689"/>
                      <a:pt x="227105" y="508444"/>
                    </a:cubicBezTo>
                    <a:cubicBezTo>
                      <a:pt x="234761" y="491244"/>
                      <a:pt x="244331" y="476911"/>
                      <a:pt x="249116" y="476911"/>
                    </a:cubicBezTo>
                    <a:cubicBezTo>
                      <a:pt x="253901" y="476911"/>
                      <a:pt x="257729" y="473089"/>
                      <a:pt x="257729" y="467355"/>
                    </a:cubicBezTo>
                    <a:cubicBezTo>
                      <a:pt x="257729" y="450155"/>
                      <a:pt x="497932" y="32576"/>
                      <a:pt x="517072" y="15376"/>
                    </a:cubicBezTo>
                    <a:cubicBezTo>
                      <a:pt x="533341" y="2954"/>
                      <a:pt x="555352" y="-869"/>
                      <a:pt x="620427" y="-869"/>
                    </a:cubicBezTo>
                    <a:cubicBezTo>
                      <a:pt x="717082" y="-869"/>
                      <a:pt x="733351" y="7732"/>
                      <a:pt x="745792" y="61243"/>
                    </a:cubicBezTo>
                    <a:cubicBezTo>
                      <a:pt x="750577" y="82265"/>
                      <a:pt x="755362" y="263821"/>
                      <a:pt x="755362" y="463533"/>
                    </a:cubicBezTo>
                    <a:cubicBezTo>
                      <a:pt x="755362" y="766445"/>
                      <a:pt x="753448" y="830467"/>
                      <a:pt x="741964" y="839067"/>
                    </a:cubicBezTo>
                    <a:cubicBezTo>
                      <a:pt x="733351" y="845756"/>
                      <a:pt x="703684" y="849579"/>
                      <a:pt x="667319" y="847668"/>
                    </a:cubicBezTo>
                    <a:lnTo>
                      <a:pt x="607029" y="844801"/>
                    </a:lnTo>
                    <a:lnTo>
                      <a:pt x="602244" y="516089"/>
                    </a:lnTo>
                    <a:lnTo>
                      <a:pt x="597459" y="187377"/>
                    </a:lnTo>
                    <a:lnTo>
                      <a:pt x="568749" y="238977"/>
                    </a:lnTo>
                    <a:cubicBezTo>
                      <a:pt x="553438" y="267643"/>
                      <a:pt x="535255" y="299177"/>
                      <a:pt x="528556" y="309688"/>
                    </a:cubicBezTo>
                    <a:cubicBezTo>
                      <a:pt x="521857" y="320199"/>
                      <a:pt x="508459" y="345999"/>
                      <a:pt x="496975" y="367022"/>
                    </a:cubicBezTo>
                    <a:cubicBezTo>
                      <a:pt x="486449" y="388044"/>
                      <a:pt x="468266" y="420533"/>
                      <a:pt x="457739" y="438688"/>
                    </a:cubicBezTo>
                    <a:cubicBezTo>
                      <a:pt x="446255" y="456844"/>
                      <a:pt x="396492" y="545711"/>
                      <a:pt x="346729" y="634578"/>
                    </a:cubicBezTo>
                    <a:cubicBezTo>
                      <a:pt x="296965" y="724400"/>
                      <a:pt x="245288" y="808490"/>
                      <a:pt x="230933" y="823779"/>
                    </a:cubicBezTo>
                    <a:cubicBezTo>
                      <a:pt x="207966" y="847668"/>
                      <a:pt x="200310" y="849579"/>
                      <a:pt x="134278" y="849579"/>
                    </a:cubicBezTo>
                    <a:cubicBezTo>
                      <a:pt x="94084" y="849579"/>
                      <a:pt x="51020" y="843845"/>
                      <a:pt x="37622" y="837156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C0ED7CC-CB43-209E-5CF4-42285C1C7239}"/>
                  </a:ext>
                </a:extLst>
              </p:cNvPr>
              <p:cNvSpPr/>
              <p:nvPr/>
            </p:nvSpPr>
            <p:spPr>
              <a:xfrm flipV="1">
                <a:off x="9436198" y="3003776"/>
                <a:ext cx="655217" cy="152889"/>
              </a:xfrm>
              <a:custGeom>
                <a:avLst/>
                <a:gdLst>
                  <a:gd name="connsiteX0" fmla="*/ -3758 w 655217"/>
                  <a:gd name="connsiteY0" fmla="*/ 130597 h 152889"/>
                  <a:gd name="connsiteX1" fmla="*/ 70 w 655217"/>
                  <a:gd name="connsiteY1" fmla="*/ 23575 h 152889"/>
                  <a:gd name="connsiteX2" fmla="*/ 9640 w 655217"/>
                  <a:gd name="connsiteY2" fmla="*/ -1270 h 152889"/>
                  <a:gd name="connsiteX3" fmla="*/ 327359 w 655217"/>
                  <a:gd name="connsiteY3" fmla="*/ 641 h 152889"/>
                  <a:gd name="connsiteX4" fmla="*/ 646035 w 655217"/>
                  <a:gd name="connsiteY4" fmla="*/ 3508 h 152889"/>
                  <a:gd name="connsiteX5" fmla="*/ 646035 w 655217"/>
                  <a:gd name="connsiteY5" fmla="*/ 75175 h 152889"/>
                  <a:gd name="connsiteX6" fmla="*/ 646035 w 655217"/>
                  <a:gd name="connsiteY6" fmla="*/ 146842 h 152889"/>
                  <a:gd name="connsiteX7" fmla="*/ 324488 w 655217"/>
                  <a:gd name="connsiteY7" fmla="*/ 149708 h 152889"/>
                  <a:gd name="connsiteX8" fmla="*/ 1984 w 655217"/>
                  <a:gd name="connsiteY8" fmla="*/ 151619 h 152889"/>
                  <a:gd name="connsiteX9" fmla="*/ -3758 w 655217"/>
                  <a:gd name="connsiteY9" fmla="*/ 130597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217" h="152889">
                    <a:moveTo>
                      <a:pt x="-3758" y="130597"/>
                    </a:moveTo>
                    <a:cubicBezTo>
                      <a:pt x="-12371" y="98108"/>
                      <a:pt x="-10457" y="51286"/>
                      <a:pt x="70" y="23575"/>
                    </a:cubicBezTo>
                    <a:lnTo>
                      <a:pt x="9640" y="-1270"/>
                    </a:lnTo>
                    <a:lnTo>
                      <a:pt x="327359" y="641"/>
                    </a:lnTo>
                    <a:lnTo>
                      <a:pt x="646035" y="3508"/>
                    </a:lnTo>
                    <a:lnTo>
                      <a:pt x="646035" y="75175"/>
                    </a:lnTo>
                    <a:lnTo>
                      <a:pt x="646035" y="146842"/>
                    </a:lnTo>
                    <a:lnTo>
                      <a:pt x="324488" y="149708"/>
                    </a:lnTo>
                    <a:lnTo>
                      <a:pt x="1984" y="151619"/>
                    </a:lnTo>
                    <a:lnTo>
                      <a:pt x="-3758" y="130597"/>
                    </a:ln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9BCE9D6C-D19F-AD05-83EA-4BED079532D6}"/>
                  </a:ext>
                </a:extLst>
              </p:cNvPr>
              <p:cNvSpPr/>
              <p:nvPr/>
            </p:nvSpPr>
            <p:spPr>
              <a:xfrm flipV="1">
                <a:off x="10349802" y="3006052"/>
                <a:ext cx="650750" cy="843392"/>
              </a:xfrm>
              <a:custGeom>
                <a:avLst/>
                <a:gdLst>
                  <a:gd name="connsiteX0" fmla="*/ 114369 w 650750"/>
                  <a:gd name="connsiteY0" fmla="*/ 823777 h 843392"/>
                  <a:gd name="connsiteX1" fmla="*/ 14842 w 650750"/>
                  <a:gd name="connsiteY1" fmla="*/ 725355 h 843392"/>
                  <a:gd name="connsiteX2" fmla="*/ -10040 w 650750"/>
                  <a:gd name="connsiteY2" fmla="*/ 677577 h 843392"/>
                  <a:gd name="connsiteX3" fmla="*/ -10040 w 650750"/>
                  <a:gd name="connsiteY3" fmla="*/ 414798 h 843392"/>
                  <a:gd name="connsiteX4" fmla="*/ -9083 w 650750"/>
                  <a:gd name="connsiteY4" fmla="*/ 152019 h 843392"/>
                  <a:gd name="connsiteX5" fmla="*/ 21541 w 650750"/>
                  <a:gd name="connsiteY5" fmla="*/ 99464 h 843392"/>
                  <a:gd name="connsiteX6" fmla="*/ 92358 w 650750"/>
                  <a:gd name="connsiteY6" fmla="*/ 23019 h 843392"/>
                  <a:gd name="connsiteX7" fmla="*/ 387110 w 650750"/>
                  <a:gd name="connsiteY7" fmla="*/ -870 h 843392"/>
                  <a:gd name="connsiteX8" fmla="*/ 640711 w 650750"/>
                  <a:gd name="connsiteY8" fmla="*/ -870 h 843392"/>
                  <a:gd name="connsiteX9" fmla="*/ 640711 w 650750"/>
                  <a:gd name="connsiteY9" fmla="*/ 70797 h 843392"/>
                  <a:gd name="connsiteX10" fmla="*/ 640711 w 650750"/>
                  <a:gd name="connsiteY10" fmla="*/ 142464 h 843392"/>
                  <a:gd name="connsiteX11" fmla="*/ 414862 w 650750"/>
                  <a:gd name="connsiteY11" fmla="*/ 147242 h 843392"/>
                  <a:gd name="connsiteX12" fmla="*/ 173702 w 650750"/>
                  <a:gd name="connsiteY12" fmla="*/ 165397 h 843392"/>
                  <a:gd name="connsiteX13" fmla="*/ 138293 w 650750"/>
                  <a:gd name="connsiteY13" fmla="*/ 412887 h 843392"/>
                  <a:gd name="connsiteX14" fmla="*/ 174659 w 650750"/>
                  <a:gd name="connsiteY14" fmla="*/ 674710 h 843392"/>
                  <a:gd name="connsiteX15" fmla="*/ 414862 w 650750"/>
                  <a:gd name="connsiteY15" fmla="*/ 691910 h 843392"/>
                  <a:gd name="connsiteX16" fmla="*/ 640711 w 650750"/>
                  <a:gd name="connsiteY16" fmla="*/ 696688 h 843392"/>
                  <a:gd name="connsiteX17" fmla="*/ 640711 w 650750"/>
                  <a:gd name="connsiteY17" fmla="*/ 768355 h 843392"/>
                  <a:gd name="connsiteX18" fmla="*/ 640711 w 650750"/>
                  <a:gd name="connsiteY18" fmla="*/ 840022 h 843392"/>
                  <a:gd name="connsiteX19" fmla="*/ 396680 w 650750"/>
                  <a:gd name="connsiteY19" fmla="*/ 841933 h 843392"/>
                  <a:gd name="connsiteX20" fmla="*/ 114369 w 650750"/>
                  <a:gd name="connsiteY20" fmla="*/ 823777 h 84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0750" h="843392">
                    <a:moveTo>
                      <a:pt x="114369" y="823777"/>
                    </a:moveTo>
                    <a:cubicBezTo>
                      <a:pt x="60777" y="796066"/>
                      <a:pt x="44509" y="779821"/>
                      <a:pt x="14842" y="725355"/>
                    </a:cubicBezTo>
                    <a:lnTo>
                      <a:pt x="-10040" y="677577"/>
                    </a:lnTo>
                    <a:lnTo>
                      <a:pt x="-10040" y="414798"/>
                    </a:lnTo>
                    <a:lnTo>
                      <a:pt x="-9083" y="152019"/>
                    </a:lnTo>
                    <a:lnTo>
                      <a:pt x="21541" y="99464"/>
                    </a:lnTo>
                    <a:cubicBezTo>
                      <a:pt x="41638" y="62197"/>
                      <a:pt x="64605" y="38308"/>
                      <a:pt x="92358" y="23019"/>
                    </a:cubicBezTo>
                    <a:cubicBezTo>
                      <a:pt x="133508" y="-870"/>
                      <a:pt x="135422" y="-870"/>
                      <a:pt x="387110" y="-870"/>
                    </a:cubicBezTo>
                    <a:lnTo>
                      <a:pt x="640711" y="-870"/>
                    </a:lnTo>
                    <a:lnTo>
                      <a:pt x="640711" y="70797"/>
                    </a:lnTo>
                    <a:lnTo>
                      <a:pt x="640711" y="142464"/>
                    </a:lnTo>
                    <a:lnTo>
                      <a:pt x="414862" y="147242"/>
                    </a:lnTo>
                    <a:cubicBezTo>
                      <a:pt x="244519" y="151064"/>
                      <a:pt x="185186" y="154886"/>
                      <a:pt x="173702" y="165397"/>
                    </a:cubicBezTo>
                    <a:cubicBezTo>
                      <a:pt x="145949" y="187375"/>
                      <a:pt x="138293" y="242797"/>
                      <a:pt x="138293" y="412887"/>
                    </a:cubicBezTo>
                    <a:cubicBezTo>
                      <a:pt x="138293" y="582021"/>
                      <a:pt x="147863" y="652732"/>
                      <a:pt x="174659" y="674710"/>
                    </a:cubicBezTo>
                    <a:cubicBezTo>
                      <a:pt x="185186" y="683310"/>
                      <a:pt x="251218" y="688088"/>
                      <a:pt x="414862" y="691910"/>
                    </a:cubicBezTo>
                    <a:lnTo>
                      <a:pt x="640711" y="696688"/>
                    </a:lnTo>
                    <a:lnTo>
                      <a:pt x="640711" y="768355"/>
                    </a:lnTo>
                    <a:lnTo>
                      <a:pt x="640711" y="840022"/>
                    </a:lnTo>
                    <a:lnTo>
                      <a:pt x="396680" y="841933"/>
                    </a:lnTo>
                    <a:cubicBezTo>
                      <a:pt x="167960" y="843844"/>
                      <a:pt x="150734" y="841933"/>
                      <a:pt x="114369" y="823777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10611D70-6715-D222-CBE9-524DA0FB9EEC}"/>
                  </a:ext>
                </a:extLst>
              </p:cNvPr>
              <p:cNvSpPr/>
              <p:nvPr/>
            </p:nvSpPr>
            <p:spPr>
              <a:xfrm flipV="1">
                <a:off x="11255072" y="3005032"/>
                <a:ext cx="740745" cy="850147"/>
              </a:xfrm>
              <a:custGeom>
                <a:avLst/>
                <a:gdLst>
                  <a:gd name="connsiteX0" fmla="*/ -8023 w 740745"/>
                  <a:gd name="connsiteY0" fmla="*/ 838113 h 850147"/>
                  <a:gd name="connsiteX1" fmla="*/ -9937 w 740745"/>
                  <a:gd name="connsiteY1" fmla="*/ 763580 h 850147"/>
                  <a:gd name="connsiteX2" fmla="*/ -7066 w 740745"/>
                  <a:gd name="connsiteY2" fmla="*/ 702424 h 850147"/>
                  <a:gd name="connsiteX3" fmla="*/ 138395 w 740745"/>
                  <a:gd name="connsiteY3" fmla="*/ 699557 h 850147"/>
                  <a:gd name="connsiteX4" fmla="*/ 284814 w 740745"/>
                  <a:gd name="connsiteY4" fmla="*/ 696691 h 850147"/>
                  <a:gd name="connsiteX5" fmla="*/ 286728 w 740745"/>
                  <a:gd name="connsiteY5" fmla="*/ 350778 h 850147"/>
                  <a:gd name="connsiteX6" fmla="*/ 289599 w 740745"/>
                  <a:gd name="connsiteY6" fmla="*/ 4866 h 850147"/>
                  <a:gd name="connsiteX7" fmla="*/ 364244 w 740745"/>
                  <a:gd name="connsiteY7" fmla="*/ 1999 h 850147"/>
                  <a:gd name="connsiteX8" fmla="*/ 437932 w 740745"/>
                  <a:gd name="connsiteY8" fmla="*/ -867 h 850147"/>
                  <a:gd name="connsiteX9" fmla="*/ 437932 w 740745"/>
                  <a:gd name="connsiteY9" fmla="*/ 347912 h 850147"/>
                  <a:gd name="connsiteX10" fmla="*/ 437932 w 740745"/>
                  <a:gd name="connsiteY10" fmla="*/ 696691 h 850147"/>
                  <a:gd name="connsiteX11" fmla="*/ 584351 w 740745"/>
                  <a:gd name="connsiteY11" fmla="*/ 699557 h 850147"/>
                  <a:gd name="connsiteX12" fmla="*/ 729813 w 740745"/>
                  <a:gd name="connsiteY12" fmla="*/ 702424 h 850147"/>
                  <a:gd name="connsiteX13" fmla="*/ 729813 w 740745"/>
                  <a:gd name="connsiteY13" fmla="*/ 774091 h 850147"/>
                  <a:gd name="connsiteX14" fmla="*/ 729813 w 740745"/>
                  <a:gd name="connsiteY14" fmla="*/ 845758 h 850147"/>
                  <a:gd name="connsiteX15" fmla="*/ 363287 w 740745"/>
                  <a:gd name="connsiteY15" fmla="*/ 848624 h 850147"/>
                  <a:gd name="connsiteX16" fmla="*/ -8023 w 740745"/>
                  <a:gd name="connsiteY16" fmla="*/ 838113 h 8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0745" h="850147">
                    <a:moveTo>
                      <a:pt x="-8023" y="838113"/>
                    </a:moveTo>
                    <a:cubicBezTo>
                      <a:pt x="-10894" y="830469"/>
                      <a:pt x="-11851" y="797024"/>
                      <a:pt x="-9937" y="763580"/>
                    </a:cubicBezTo>
                    <a:lnTo>
                      <a:pt x="-7066" y="702424"/>
                    </a:lnTo>
                    <a:lnTo>
                      <a:pt x="138395" y="699557"/>
                    </a:lnTo>
                    <a:lnTo>
                      <a:pt x="284814" y="696691"/>
                    </a:lnTo>
                    <a:lnTo>
                      <a:pt x="286728" y="350778"/>
                    </a:lnTo>
                    <a:lnTo>
                      <a:pt x="289599" y="4866"/>
                    </a:lnTo>
                    <a:lnTo>
                      <a:pt x="364244" y="1999"/>
                    </a:lnTo>
                    <a:lnTo>
                      <a:pt x="437932" y="-867"/>
                    </a:lnTo>
                    <a:lnTo>
                      <a:pt x="437932" y="347912"/>
                    </a:lnTo>
                    <a:lnTo>
                      <a:pt x="437932" y="696691"/>
                    </a:lnTo>
                    <a:lnTo>
                      <a:pt x="584351" y="699557"/>
                    </a:lnTo>
                    <a:lnTo>
                      <a:pt x="729813" y="702424"/>
                    </a:lnTo>
                    <a:lnTo>
                      <a:pt x="729813" y="774091"/>
                    </a:lnTo>
                    <a:lnTo>
                      <a:pt x="729813" y="845758"/>
                    </a:lnTo>
                    <a:lnTo>
                      <a:pt x="363287" y="848624"/>
                    </a:lnTo>
                    <a:cubicBezTo>
                      <a:pt x="60880" y="850535"/>
                      <a:pt x="-3239" y="848624"/>
                      <a:pt x="-8023" y="838113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480928B9-09A0-D954-0629-827F3D6F51AF}"/>
                  </a:ext>
                </a:extLst>
              </p:cNvPr>
              <p:cNvSpPr/>
              <p:nvPr/>
            </p:nvSpPr>
            <p:spPr>
              <a:xfrm flipV="1">
                <a:off x="9444451" y="3347528"/>
                <a:ext cx="651848" cy="507651"/>
              </a:xfrm>
              <a:custGeom>
                <a:avLst/>
                <a:gdLst>
                  <a:gd name="connsiteX0" fmla="*/ 41573 w 651848"/>
                  <a:gd name="connsiteY0" fmla="*/ 494309 h 507651"/>
                  <a:gd name="connsiteX1" fmla="*/ -9147 w 651848"/>
                  <a:gd name="connsiteY1" fmla="*/ 332820 h 507651"/>
                  <a:gd name="connsiteX2" fmla="*/ 62627 w 651848"/>
                  <a:gd name="connsiteY2" fmla="*/ 59530 h 507651"/>
                  <a:gd name="connsiteX3" fmla="*/ 398529 w 651848"/>
                  <a:gd name="connsiteY3" fmla="*/ 285 h 507651"/>
                  <a:gd name="connsiteX4" fmla="*/ 642560 w 651848"/>
                  <a:gd name="connsiteY4" fmla="*/ -670 h 507651"/>
                  <a:gd name="connsiteX5" fmla="*/ 642560 w 651848"/>
                  <a:gd name="connsiteY5" fmla="*/ 86286 h 507651"/>
                  <a:gd name="connsiteX6" fmla="*/ 621507 w 651848"/>
                  <a:gd name="connsiteY6" fmla="*/ 177064 h 507651"/>
                  <a:gd name="connsiteX7" fmla="*/ 396615 w 651848"/>
                  <a:gd name="connsiteY7" fmla="*/ 183753 h 507651"/>
                  <a:gd name="connsiteX8" fmla="*/ 171723 w 651848"/>
                  <a:gd name="connsiteY8" fmla="*/ 207642 h 507651"/>
                  <a:gd name="connsiteX9" fmla="*/ 146842 w 651848"/>
                  <a:gd name="connsiteY9" fmla="*/ 291731 h 507651"/>
                  <a:gd name="connsiteX10" fmla="*/ 143014 w 651848"/>
                  <a:gd name="connsiteY10" fmla="*/ 353842 h 507651"/>
                  <a:gd name="connsiteX11" fmla="*/ 387045 w 651848"/>
                  <a:gd name="connsiteY11" fmla="*/ 353842 h 507651"/>
                  <a:gd name="connsiteX12" fmla="*/ 636819 w 651848"/>
                  <a:gd name="connsiteY12" fmla="*/ 369131 h 507651"/>
                  <a:gd name="connsiteX13" fmla="*/ 631077 w 651848"/>
                  <a:gd name="connsiteY13" fmla="*/ 495265 h 507651"/>
                  <a:gd name="connsiteX14" fmla="*/ 41573 w 651848"/>
                  <a:gd name="connsiteY14" fmla="*/ 494309 h 50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1848" h="507651">
                    <a:moveTo>
                      <a:pt x="41573" y="494309"/>
                    </a:moveTo>
                    <a:cubicBezTo>
                      <a:pt x="-1491" y="470420"/>
                      <a:pt x="-8190" y="447487"/>
                      <a:pt x="-9147" y="332820"/>
                    </a:cubicBezTo>
                    <a:cubicBezTo>
                      <a:pt x="-10104" y="178975"/>
                      <a:pt x="5208" y="119730"/>
                      <a:pt x="62627" y="59530"/>
                    </a:cubicBezTo>
                    <a:cubicBezTo>
                      <a:pt x="114304" y="4108"/>
                      <a:pt x="129616" y="1241"/>
                      <a:pt x="398529" y="285"/>
                    </a:cubicBezTo>
                    <a:lnTo>
                      <a:pt x="642560" y="-670"/>
                    </a:lnTo>
                    <a:lnTo>
                      <a:pt x="642560" y="86286"/>
                    </a:lnTo>
                    <a:cubicBezTo>
                      <a:pt x="642560" y="167508"/>
                      <a:pt x="641603" y="172286"/>
                      <a:pt x="621507" y="177064"/>
                    </a:cubicBezTo>
                    <a:cubicBezTo>
                      <a:pt x="609066" y="179930"/>
                      <a:pt x="507625" y="182797"/>
                      <a:pt x="396615" y="183753"/>
                    </a:cubicBezTo>
                    <a:cubicBezTo>
                      <a:pt x="200433" y="186619"/>
                      <a:pt x="192777" y="187575"/>
                      <a:pt x="171723" y="207642"/>
                    </a:cubicBezTo>
                    <a:cubicBezTo>
                      <a:pt x="155455" y="224842"/>
                      <a:pt x="149713" y="242997"/>
                      <a:pt x="146842" y="291731"/>
                    </a:cubicBezTo>
                    <a:lnTo>
                      <a:pt x="143014" y="353842"/>
                    </a:lnTo>
                    <a:lnTo>
                      <a:pt x="387045" y="353842"/>
                    </a:lnTo>
                    <a:cubicBezTo>
                      <a:pt x="600453" y="353842"/>
                      <a:pt x="632034" y="355753"/>
                      <a:pt x="636819" y="369131"/>
                    </a:cubicBezTo>
                    <a:cubicBezTo>
                      <a:pt x="647345" y="395887"/>
                      <a:pt x="642560" y="483798"/>
                      <a:pt x="631077" y="495265"/>
                    </a:cubicBezTo>
                    <a:cubicBezTo>
                      <a:pt x="614808" y="511509"/>
                      <a:pt x="72197" y="510554"/>
                      <a:pt x="41573" y="494309"/>
                    </a:cubicBezTo>
                    <a:close/>
                  </a:path>
                </a:pathLst>
              </a:custGeom>
              <a:grpFill/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12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24CEAA8-3362-03F2-73E0-555328DA485D}"/>
              </a:ext>
            </a:extLst>
          </p:cNvPr>
          <p:cNvGrpSpPr/>
          <p:nvPr/>
        </p:nvGrpSpPr>
        <p:grpSpPr>
          <a:xfrm>
            <a:off x="1490175" y="1690891"/>
            <a:ext cx="9211650" cy="2520000"/>
            <a:chOff x="1290732" y="413181"/>
            <a:chExt cx="9211650" cy="2520000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A6FDC12-9529-DF96-6D0A-9930380D5073}"/>
                </a:ext>
              </a:extLst>
            </p:cNvPr>
            <p:cNvSpPr/>
            <p:nvPr/>
          </p:nvSpPr>
          <p:spPr>
            <a:xfrm flipV="1">
              <a:off x="1290732" y="413181"/>
              <a:ext cx="2520000" cy="2520000"/>
            </a:xfrm>
            <a:custGeom>
              <a:avLst/>
              <a:gdLst>
                <a:gd name="connsiteX0" fmla="*/ 545628 w 1549584"/>
                <a:gd name="connsiteY0" fmla="*/ 1527065 h 1546218"/>
                <a:gd name="connsiteX1" fmla="*/ 426005 w 1549584"/>
                <a:gd name="connsiteY1" fmla="*/ 1260464 h 1546218"/>
                <a:gd name="connsiteX2" fmla="*/ 421220 w 1549584"/>
                <a:gd name="connsiteY2" fmla="*/ 1112353 h 1546218"/>
                <a:gd name="connsiteX3" fmla="*/ 266188 w 1549584"/>
                <a:gd name="connsiteY3" fmla="*/ 1107575 h 1546218"/>
                <a:gd name="connsiteX4" fmla="*/ 112114 w 1549584"/>
                <a:gd name="connsiteY4" fmla="*/ 1102797 h 1546218"/>
                <a:gd name="connsiteX5" fmla="*/ 74791 w 1549584"/>
                <a:gd name="connsiteY5" fmla="*/ 1073175 h 1546218"/>
                <a:gd name="connsiteX6" fmla="*/ 16415 w 1549584"/>
                <a:gd name="connsiteY6" fmla="*/ 1001508 h 1546218"/>
                <a:gd name="connsiteX7" fmla="*/ -2725 w 1549584"/>
                <a:gd name="connsiteY7" fmla="*/ 758796 h 1546218"/>
                <a:gd name="connsiteX8" fmla="*/ 25985 w 1549584"/>
                <a:gd name="connsiteY8" fmla="*/ 520862 h 1546218"/>
                <a:gd name="connsiteX9" fmla="*/ 92974 w 1549584"/>
                <a:gd name="connsiteY9" fmla="*/ 456840 h 1546218"/>
                <a:gd name="connsiteX10" fmla="*/ 134124 w 1549584"/>
                <a:gd name="connsiteY10" fmla="*/ 429128 h 1546218"/>
                <a:gd name="connsiteX11" fmla="*/ 481510 w 1549584"/>
                <a:gd name="connsiteY11" fmla="*/ 429128 h 1546218"/>
                <a:gd name="connsiteX12" fmla="*/ 827939 w 1549584"/>
                <a:gd name="connsiteY12" fmla="*/ 429128 h 1546218"/>
                <a:gd name="connsiteX13" fmla="*/ 827939 w 1549584"/>
                <a:gd name="connsiteY13" fmla="*/ 711018 h 1546218"/>
                <a:gd name="connsiteX14" fmla="*/ 827939 w 1549584"/>
                <a:gd name="connsiteY14" fmla="*/ 992908 h 1546218"/>
                <a:gd name="connsiteX15" fmla="*/ 1103551 w 1549584"/>
                <a:gd name="connsiteY15" fmla="*/ 992908 h 1546218"/>
                <a:gd name="connsiteX16" fmla="*/ 1380120 w 1549584"/>
                <a:gd name="connsiteY16" fmla="*/ 992908 h 1546218"/>
                <a:gd name="connsiteX17" fmla="*/ 1400217 w 1549584"/>
                <a:gd name="connsiteY17" fmla="*/ 970930 h 1546218"/>
                <a:gd name="connsiteX18" fmla="*/ 1421270 w 1549584"/>
                <a:gd name="connsiteY18" fmla="*/ 772174 h 1546218"/>
                <a:gd name="connsiteX19" fmla="*/ 1408829 w 1549584"/>
                <a:gd name="connsiteY19" fmla="*/ 581062 h 1546218"/>
                <a:gd name="connsiteX20" fmla="*/ 1178196 w 1549584"/>
                <a:gd name="connsiteY20" fmla="*/ 543795 h 1546218"/>
                <a:gd name="connsiteX21" fmla="*/ 1000197 w 1549584"/>
                <a:gd name="connsiteY21" fmla="*/ 543795 h 1546218"/>
                <a:gd name="connsiteX22" fmla="*/ 1000197 w 1549584"/>
                <a:gd name="connsiteY22" fmla="*/ 379439 h 1546218"/>
                <a:gd name="connsiteX23" fmla="*/ 947562 w 1549584"/>
                <a:gd name="connsiteY23" fmla="*/ 127172 h 1546218"/>
                <a:gd name="connsiteX24" fmla="*/ 598262 w 1549584"/>
                <a:gd name="connsiteY24" fmla="*/ 124305 h 1546218"/>
                <a:gd name="connsiteX25" fmla="*/ 540843 w 1549584"/>
                <a:gd name="connsiteY25" fmla="*/ 257128 h 1546218"/>
                <a:gd name="connsiteX26" fmla="*/ 540843 w 1549584"/>
                <a:gd name="connsiteY26" fmla="*/ 314461 h 1546218"/>
                <a:gd name="connsiteX27" fmla="*/ 482467 w 1549584"/>
                <a:gd name="connsiteY27" fmla="*/ 314461 h 1546218"/>
                <a:gd name="connsiteX28" fmla="*/ 423134 w 1549584"/>
                <a:gd name="connsiteY28" fmla="*/ 314461 h 1546218"/>
                <a:gd name="connsiteX29" fmla="*/ 428876 w 1549584"/>
                <a:gd name="connsiteY29" fmla="*/ 218906 h 1546218"/>
                <a:gd name="connsiteX30" fmla="*/ 455672 w 1549584"/>
                <a:gd name="connsiteY30" fmla="*/ 92772 h 1546218"/>
                <a:gd name="connsiteX31" fmla="*/ 545628 w 1549584"/>
                <a:gd name="connsiteY31" fmla="*/ 18238 h 1546218"/>
                <a:gd name="connsiteX32" fmla="*/ 760950 w 1549584"/>
                <a:gd name="connsiteY32" fmla="*/ -873 h 1546218"/>
                <a:gd name="connsiteX33" fmla="*/ 975315 w 1549584"/>
                <a:gd name="connsiteY33" fmla="*/ 9638 h 1546218"/>
                <a:gd name="connsiteX34" fmla="*/ 1103551 w 1549584"/>
                <a:gd name="connsiteY34" fmla="*/ 138639 h 1546218"/>
                <a:gd name="connsiteX35" fmla="*/ 1115035 w 1549584"/>
                <a:gd name="connsiteY35" fmla="*/ 303950 h 1546218"/>
                <a:gd name="connsiteX36" fmla="*/ 1115035 w 1549584"/>
                <a:gd name="connsiteY36" fmla="*/ 429128 h 1546218"/>
                <a:gd name="connsiteX37" fmla="*/ 1252841 w 1549584"/>
                <a:gd name="connsiteY37" fmla="*/ 429128 h 1546218"/>
                <a:gd name="connsiteX38" fmla="*/ 1413614 w 1549584"/>
                <a:gd name="connsiteY38" fmla="*/ 437728 h 1546218"/>
                <a:gd name="connsiteX39" fmla="*/ 1475819 w 1549584"/>
                <a:gd name="connsiteY39" fmla="*/ 483595 h 1546218"/>
                <a:gd name="connsiteX40" fmla="*/ 1545678 w 1549584"/>
                <a:gd name="connsiteY40" fmla="*/ 773129 h 1546218"/>
                <a:gd name="connsiteX41" fmla="*/ 1448066 w 1549584"/>
                <a:gd name="connsiteY41" fmla="*/ 1085597 h 1546218"/>
                <a:gd name="connsiteX42" fmla="*/ 1417442 w 1549584"/>
                <a:gd name="connsiteY42" fmla="*/ 1107575 h 1546218"/>
                <a:gd name="connsiteX43" fmla="*/ 1065272 w 1549584"/>
                <a:gd name="connsiteY43" fmla="*/ 1107575 h 1546218"/>
                <a:gd name="connsiteX44" fmla="*/ 713101 w 1549584"/>
                <a:gd name="connsiteY44" fmla="*/ 1107575 h 1546218"/>
                <a:gd name="connsiteX45" fmla="*/ 711187 w 1549584"/>
                <a:gd name="connsiteY45" fmla="*/ 828552 h 1546218"/>
                <a:gd name="connsiteX46" fmla="*/ 708316 w 1549584"/>
                <a:gd name="connsiteY46" fmla="*/ 548573 h 1546218"/>
                <a:gd name="connsiteX47" fmla="*/ 438446 w 1549584"/>
                <a:gd name="connsiteY47" fmla="*/ 545707 h 1546218"/>
                <a:gd name="connsiteX48" fmla="*/ 169533 w 1549584"/>
                <a:gd name="connsiteY48" fmla="*/ 543795 h 1546218"/>
                <a:gd name="connsiteX49" fmla="*/ 139866 w 1549584"/>
                <a:gd name="connsiteY49" fmla="*/ 573418 h 1546218"/>
                <a:gd name="connsiteX50" fmla="*/ 110200 w 1549584"/>
                <a:gd name="connsiteY50" fmla="*/ 603040 h 1546218"/>
                <a:gd name="connsiteX51" fmla="*/ 110200 w 1549584"/>
                <a:gd name="connsiteY51" fmla="*/ 768352 h 1546218"/>
                <a:gd name="connsiteX52" fmla="*/ 135081 w 1549584"/>
                <a:gd name="connsiteY52" fmla="*/ 963286 h 1546218"/>
                <a:gd name="connsiteX53" fmla="*/ 159963 w 1549584"/>
                <a:gd name="connsiteY53" fmla="*/ 992908 h 1546218"/>
                <a:gd name="connsiteX54" fmla="*/ 350403 w 1549584"/>
                <a:gd name="connsiteY54" fmla="*/ 992908 h 1546218"/>
                <a:gd name="connsiteX55" fmla="*/ 540843 w 1549584"/>
                <a:gd name="connsiteY55" fmla="*/ 992908 h 1546218"/>
                <a:gd name="connsiteX56" fmla="*/ 540843 w 1549584"/>
                <a:gd name="connsiteY56" fmla="*/ 1168731 h 1546218"/>
                <a:gd name="connsiteX57" fmla="*/ 550413 w 1549584"/>
                <a:gd name="connsiteY57" fmla="*/ 1372265 h 1546218"/>
                <a:gd name="connsiteX58" fmla="*/ 776262 w 1549584"/>
                <a:gd name="connsiteY58" fmla="*/ 1427687 h 1546218"/>
                <a:gd name="connsiteX59" fmla="*/ 942777 w 1549584"/>
                <a:gd name="connsiteY59" fmla="*/ 1427687 h 1546218"/>
                <a:gd name="connsiteX60" fmla="*/ 967659 w 1549584"/>
                <a:gd name="connsiteY60" fmla="*/ 1401887 h 1546218"/>
                <a:gd name="connsiteX61" fmla="*/ 998283 w 1549584"/>
                <a:gd name="connsiteY61" fmla="*/ 1304420 h 1546218"/>
                <a:gd name="connsiteX62" fmla="*/ 1003067 w 1549584"/>
                <a:gd name="connsiteY62" fmla="*/ 1231798 h 1546218"/>
                <a:gd name="connsiteX63" fmla="*/ 1060487 w 1549584"/>
                <a:gd name="connsiteY63" fmla="*/ 1231798 h 1546218"/>
                <a:gd name="connsiteX64" fmla="*/ 1116949 w 1549584"/>
                <a:gd name="connsiteY64" fmla="*/ 1231798 h 1546218"/>
                <a:gd name="connsiteX65" fmla="*/ 1113121 w 1549584"/>
                <a:gd name="connsiteY65" fmla="*/ 1317798 h 1546218"/>
                <a:gd name="connsiteX66" fmla="*/ 1080583 w 1549584"/>
                <a:gd name="connsiteY66" fmla="*/ 1443932 h 1546218"/>
                <a:gd name="connsiteX67" fmla="*/ 1010723 w 1549584"/>
                <a:gd name="connsiteY67" fmla="*/ 1513687 h 1546218"/>
                <a:gd name="connsiteX68" fmla="*/ 969573 w 1549584"/>
                <a:gd name="connsiteY68" fmla="*/ 1542354 h 1546218"/>
                <a:gd name="connsiteX69" fmla="*/ 777219 w 1549584"/>
                <a:gd name="connsiteY69" fmla="*/ 1544265 h 1546218"/>
                <a:gd name="connsiteX70" fmla="*/ 545628 w 1549584"/>
                <a:gd name="connsiteY70" fmla="*/ 1527065 h 154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49584" h="1546218">
                  <a:moveTo>
                    <a:pt x="545628" y="1527065"/>
                  </a:moveTo>
                  <a:cubicBezTo>
                    <a:pt x="446102" y="1474509"/>
                    <a:pt x="432704" y="1445843"/>
                    <a:pt x="426005" y="1260464"/>
                  </a:cubicBezTo>
                  <a:lnTo>
                    <a:pt x="421220" y="1112353"/>
                  </a:lnTo>
                  <a:lnTo>
                    <a:pt x="266188" y="1107575"/>
                  </a:lnTo>
                  <a:lnTo>
                    <a:pt x="112114" y="1102797"/>
                  </a:lnTo>
                  <a:lnTo>
                    <a:pt x="74791" y="1073175"/>
                  </a:lnTo>
                  <a:cubicBezTo>
                    <a:pt x="54694" y="1057886"/>
                    <a:pt x="28856" y="1025397"/>
                    <a:pt x="16415" y="1001508"/>
                  </a:cubicBezTo>
                  <a:cubicBezTo>
                    <a:pt x="-4639" y="961375"/>
                    <a:pt x="-5596" y="951819"/>
                    <a:pt x="-2725" y="758796"/>
                  </a:cubicBezTo>
                  <a:cubicBezTo>
                    <a:pt x="146" y="559084"/>
                    <a:pt x="146" y="558129"/>
                    <a:pt x="25985" y="520862"/>
                  </a:cubicBezTo>
                  <a:cubicBezTo>
                    <a:pt x="40340" y="500795"/>
                    <a:pt x="70006" y="472129"/>
                    <a:pt x="92974" y="456840"/>
                  </a:cubicBezTo>
                  <a:lnTo>
                    <a:pt x="134124" y="429128"/>
                  </a:lnTo>
                  <a:lnTo>
                    <a:pt x="481510" y="429128"/>
                  </a:lnTo>
                  <a:lnTo>
                    <a:pt x="827939" y="429128"/>
                  </a:lnTo>
                  <a:lnTo>
                    <a:pt x="827939" y="711018"/>
                  </a:lnTo>
                  <a:lnTo>
                    <a:pt x="827939" y="992908"/>
                  </a:lnTo>
                  <a:lnTo>
                    <a:pt x="1103551" y="992908"/>
                  </a:lnTo>
                  <a:lnTo>
                    <a:pt x="1380120" y="992908"/>
                  </a:lnTo>
                  <a:lnTo>
                    <a:pt x="1400217" y="970930"/>
                  </a:lnTo>
                  <a:cubicBezTo>
                    <a:pt x="1420313" y="949908"/>
                    <a:pt x="1421270" y="940352"/>
                    <a:pt x="1421270" y="772174"/>
                  </a:cubicBezTo>
                  <a:cubicBezTo>
                    <a:pt x="1420313" y="648907"/>
                    <a:pt x="1417442" y="591573"/>
                    <a:pt x="1408829" y="581062"/>
                  </a:cubicBezTo>
                  <a:cubicBezTo>
                    <a:pt x="1383948" y="547618"/>
                    <a:pt x="1357152" y="543795"/>
                    <a:pt x="1178196" y="543795"/>
                  </a:cubicBezTo>
                  <a:lnTo>
                    <a:pt x="1000197" y="543795"/>
                  </a:lnTo>
                  <a:lnTo>
                    <a:pt x="1000197" y="379439"/>
                  </a:lnTo>
                  <a:cubicBezTo>
                    <a:pt x="1000197" y="181639"/>
                    <a:pt x="992541" y="146283"/>
                    <a:pt x="947562" y="127172"/>
                  </a:cubicBezTo>
                  <a:cubicBezTo>
                    <a:pt x="906412" y="109972"/>
                    <a:pt x="645155" y="108061"/>
                    <a:pt x="598262" y="124305"/>
                  </a:cubicBezTo>
                  <a:cubicBezTo>
                    <a:pt x="559026" y="138639"/>
                    <a:pt x="540843" y="179728"/>
                    <a:pt x="540843" y="257128"/>
                  </a:cubicBezTo>
                  <a:lnTo>
                    <a:pt x="540843" y="314461"/>
                  </a:lnTo>
                  <a:lnTo>
                    <a:pt x="482467" y="314461"/>
                  </a:lnTo>
                  <a:lnTo>
                    <a:pt x="423134" y="314461"/>
                  </a:lnTo>
                  <a:lnTo>
                    <a:pt x="428876" y="218906"/>
                  </a:lnTo>
                  <a:cubicBezTo>
                    <a:pt x="432704" y="140550"/>
                    <a:pt x="437489" y="118572"/>
                    <a:pt x="455672" y="92772"/>
                  </a:cubicBezTo>
                  <a:cubicBezTo>
                    <a:pt x="484381" y="52638"/>
                    <a:pt x="498736" y="40216"/>
                    <a:pt x="545628" y="18238"/>
                  </a:cubicBezTo>
                  <a:cubicBezTo>
                    <a:pt x="579123" y="1994"/>
                    <a:pt x="605918" y="-873"/>
                    <a:pt x="760950" y="-873"/>
                  </a:cubicBezTo>
                  <a:cubicBezTo>
                    <a:pt x="858563" y="-873"/>
                    <a:pt x="954261" y="3905"/>
                    <a:pt x="975315" y="9638"/>
                  </a:cubicBezTo>
                  <a:cubicBezTo>
                    <a:pt x="1023164" y="23016"/>
                    <a:pt x="1088239" y="87994"/>
                    <a:pt x="1103551" y="138639"/>
                  </a:cubicBezTo>
                  <a:cubicBezTo>
                    <a:pt x="1110250" y="161572"/>
                    <a:pt x="1115035" y="232283"/>
                    <a:pt x="1115035" y="303950"/>
                  </a:cubicBezTo>
                  <a:lnTo>
                    <a:pt x="1115035" y="429128"/>
                  </a:lnTo>
                  <a:lnTo>
                    <a:pt x="1252841" y="429128"/>
                  </a:lnTo>
                  <a:cubicBezTo>
                    <a:pt x="1329400" y="429128"/>
                    <a:pt x="1401174" y="432951"/>
                    <a:pt x="1413614" y="437728"/>
                  </a:cubicBezTo>
                  <a:cubicBezTo>
                    <a:pt x="1427012" y="442506"/>
                    <a:pt x="1454765" y="462573"/>
                    <a:pt x="1475819" y="483595"/>
                  </a:cubicBezTo>
                  <a:cubicBezTo>
                    <a:pt x="1533238" y="537107"/>
                    <a:pt x="1545678" y="588707"/>
                    <a:pt x="1545678" y="773129"/>
                  </a:cubicBezTo>
                  <a:cubicBezTo>
                    <a:pt x="1545678" y="972841"/>
                    <a:pt x="1529410" y="1025397"/>
                    <a:pt x="1448066" y="1085597"/>
                  </a:cubicBezTo>
                  <a:lnTo>
                    <a:pt x="1417442" y="1107575"/>
                  </a:lnTo>
                  <a:lnTo>
                    <a:pt x="1065272" y="1107575"/>
                  </a:lnTo>
                  <a:lnTo>
                    <a:pt x="713101" y="1107575"/>
                  </a:lnTo>
                  <a:lnTo>
                    <a:pt x="711187" y="828552"/>
                  </a:lnTo>
                  <a:lnTo>
                    <a:pt x="708316" y="548573"/>
                  </a:lnTo>
                  <a:lnTo>
                    <a:pt x="438446" y="545707"/>
                  </a:lnTo>
                  <a:lnTo>
                    <a:pt x="169533" y="543795"/>
                  </a:lnTo>
                  <a:lnTo>
                    <a:pt x="139866" y="573418"/>
                  </a:lnTo>
                  <a:lnTo>
                    <a:pt x="110200" y="603040"/>
                  </a:lnTo>
                  <a:lnTo>
                    <a:pt x="110200" y="768352"/>
                  </a:lnTo>
                  <a:cubicBezTo>
                    <a:pt x="110200" y="932708"/>
                    <a:pt x="110200" y="934619"/>
                    <a:pt x="135081" y="963286"/>
                  </a:cubicBezTo>
                  <a:lnTo>
                    <a:pt x="159963" y="992908"/>
                  </a:lnTo>
                  <a:lnTo>
                    <a:pt x="350403" y="992908"/>
                  </a:lnTo>
                  <a:lnTo>
                    <a:pt x="540843" y="992908"/>
                  </a:lnTo>
                  <a:lnTo>
                    <a:pt x="540843" y="1168731"/>
                  </a:lnTo>
                  <a:cubicBezTo>
                    <a:pt x="540843" y="1266198"/>
                    <a:pt x="545628" y="1356020"/>
                    <a:pt x="550413" y="1372265"/>
                  </a:cubicBezTo>
                  <a:cubicBezTo>
                    <a:pt x="567639" y="1421954"/>
                    <a:pt x="592521" y="1427687"/>
                    <a:pt x="776262" y="1427687"/>
                  </a:cubicBezTo>
                  <a:lnTo>
                    <a:pt x="942777" y="1427687"/>
                  </a:lnTo>
                  <a:lnTo>
                    <a:pt x="967659" y="1401887"/>
                  </a:lnTo>
                  <a:cubicBezTo>
                    <a:pt x="989670" y="1379909"/>
                    <a:pt x="994455" y="1366531"/>
                    <a:pt x="998283" y="1304420"/>
                  </a:cubicBezTo>
                  <a:lnTo>
                    <a:pt x="1003067" y="1231798"/>
                  </a:lnTo>
                  <a:lnTo>
                    <a:pt x="1060487" y="1231798"/>
                  </a:lnTo>
                  <a:lnTo>
                    <a:pt x="1116949" y="1231798"/>
                  </a:lnTo>
                  <a:lnTo>
                    <a:pt x="1113121" y="1317798"/>
                  </a:lnTo>
                  <a:cubicBezTo>
                    <a:pt x="1109293" y="1394243"/>
                    <a:pt x="1106422" y="1408576"/>
                    <a:pt x="1080583" y="1443932"/>
                  </a:cubicBezTo>
                  <a:cubicBezTo>
                    <a:pt x="1065272" y="1465909"/>
                    <a:pt x="1033691" y="1497443"/>
                    <a:pt x="1010723" y="1513687"/>
                  </a:cubicBezTo>
                  <a:lnTo>
                    <a:pt x="969573" y="1542354"/>
                  </a:lnTo>
                  <a:lnTo>
                    <a:pt x="777219" y="1544265"/>
                  </a:lnTo>
                  <a:cubicBezTo>
                    <a:pt x="597305" y="1547132"/>
                    <a:pt x="581037" y="1545221"/>
                    <a:pt x="545628" y="1527065"/>
                  </a:cubicBezTo>
                  <a:close/>
                </a:path>
              </a:pathLst>
            </a:custGeom>
            <a:solidFill>
              <a:srgbClr val="064966"/>
            </a:solidFill>
            <a:ln w="9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2F24CD42-6827-2AC9-A700-1B043B2FDA35}"/>
                </a:ext>
              </a:extLst>
            </p:cNvPr>
            <p:cNvGrpSpPr/>
            <p:nvPr/>
          </p:nvGrpSpPr>
          <p:grpSpPr>
            <a:xfrm>
              <a:off x="3999663" y="822497"/>
              <a:ext cx="2629771" cy="851611"/>
              <a:chOff x="163719" y="3003567"/>
              <a:chExt cx="2629771" cy="851611"/>
            </a:xfrm>
          </p:grpSpPr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0E7B2DFE-805D-DC94-6D5A-2551F406A36A}"/>
                  </a:ext>
                </a:extLst>
              </p:cNvPr>
              <p:cNvSpPr/>
              <p:nvPr/>
            </p:nvSpPr>
            <p:spPr>
              <a:xfrm flipV="1">
                <a:off x="163719" y="3007355"/>
                <a:ext cx="727745" cy="847008"/>
              </a:xfrm>
              <a:custGeom>
                <a:avLst/>
                <a:gdLst>
                  <a:gd name="connsiteX0" fmla="*/ 160202 w 727745"/>
                  <a:gd name="connsiteY0" fmla="*/ 841121 h 847008"/>
                  <a:gd name="connsiteX1" fmla="*/ 31966 w 727745"/>
                  <a:gd name="connsiteY1" fmla="*/ 739831 h 847008"/>
                  <a:gd name="connsiteX2" fmla="*/ 3256 w 727745"/>
                  <a:gd name="connsiteY2" fmla="*/ 683454 h 847008"/>
                  <a:gd name="connsiteX3" fmla="*/ 385 w 727745"/>
                  <a:gd name="connsiteY3" fmla="*/ 454119 h 847008"/>
                  <a:gd name="connsiteX4" fmla="*/ 59719 w 727745"/>
                  <a:gd name="connsiteY4" fmla="*/ 68074 h 847008"/>
                  <a:gd name="connsiteX5" fmla="*/ 393707 w 727745"/>
                  <a:gd name="connsiteY5" fmla="*/ -726 h 847008"/>
                  <a:gd name="connsiteX6" fmla="*/ 710469 w 727745"/>
                  <a:gd name="connsiteY6" fmla="*/ 72852 h 847008"/>
                  <a:gd name="connsiteX7" fmla="*/ 712383 w 727745"/>
                  <a:gd name="connsiteY7" fmla="*/ 504764 h 847008"/>
                  <a:gd name="connsiteX8" fmla="*/ 499932 w 727745"/>
                  <a:gd name="connsiteY8" fmla="*/ 513364 h 847008"/>
                  <a:gd name="connsiteX9" fmla="*/ 299922 w 727745"/>
                  <a:gd name="connsiteY9" fmla="*/ 510497 h 847008"/>
                  <a:gd name="connsiteX10" fmla="*/ 299922 w 727745"/>
                  <a:gd name="connsiteY10" fmla="*/ 438830 h 847008"/>
                  <a:gd name="connsiteX11" fmla="*/ 299922 w 727745"/>
                  <a:gd name="connsiteY11" fmla="*/ 367164 h 847008"/>
                  <a:gd name="connsiteX12" fmla="*/ 438685 w 727745"/>
                  <a:gd name="connsiteY12" fmla="*/ 362386 h 847008"/>
                  <a:gd name="connsiteX13" fmla="*/ 577448 w 727745"/>
                  <a:gd name="connsiteY13" fmla="*/ 357608 h 847008"/>
                  <a:gd name="connsiteX14" fmla="*/ 580319 w 727745"/>
                  <a:gd name="connsiteY14" fmla="*/ 267786 h 847008"/>
                  <a:gd name="connsiteX15" fmla="*/ 571706 w 727745"/>
                  <a:gd name="connsiteY15" fmla="*/ 165541 h 847008"/>
                  <a:gd name="connsiteX16" fmla="*/ 388922 w 727745"/>
                  <a:gd name="connsiteY16" fmla="*/ 152163 h 847008"/>
                  <a:gd name="connsiteX17" fmla="*/ 198482 w 727745"/>
                  <a:gd name="connsiteY17" fmla="*/ 161719 h 847008"/>
                  <a:gd name="connsiteX18" fmla="*/ 151589 w 727745"/>
                  <a:gd name="connsiteY18" fmla="*/ 426408 h 847008"/>
                  <a:gd name="connsiteX19" fmla="*/ 170729 w 727745"/>
                  <a:gd name="connsiteY19" fmla="*/ 656698 h 847008"/>
                  <a:gd name="connsiteX20" fmla="*/ 191783 w 727745"/>
                  <a:gd name="connsiteY20" fmla="*/ 689187 h 847008"/>
                  <a:gd name="connsiteX21" fmla="*/ 457825 w 727745"/>
                  <a:gd name="connsiteY21" fmla="*/ 695876 h 847008"/>
                  <a:gd name="connsiteX22" fmla="*/ 720996 w 727745"/>
                  <a:gd name="connsiteY22" fmla="*/ 701609 h 847008"/>
                  <a:gd name="connsiteX23" fmla="*/ 720996 w 727745"/>
                  <a:gd name="connsiteY23" fmla="*/ 773276 h 847008"/>
                  <a:gd name="connsiteX24" fmla="*/ 720996 w 727745"/>
                  <a:gd name="connsiteY24" fmla="*/ 844943 h 847008"/>
                  <a:gd name="connsiteX25" fmla="*/ 457825 w 727745"/>
                  <a:gd name="connsiteY25" fmla="*/ 845898 h 847008"/>
                  <a:gd name="connsiteX26" fmla="*/ 160202 w 727745"/>
                  <a:gd name="connsiteY26" fmla="*/ 841121 h 84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7745" h="847008">
                    <a:moveTo>
                      <a:pt x="160202" y="841121"/>
                    </a:moveTo>
                    <a:cubicBezTo>
                      <a:pt x="98955" y="828698"/>
                      <a:pt x="62590" y="800032"/>
                      <a:pt x="31966" y="739831"/>
                    </a:cubicBezTo>
                    <a:lnTo>
                      <a:pt x="3256" y="683454"/>
                    </a:lnTo>
                    <a:lnTo>
                      <a:pt x="385" y="454119"/>
                    </a:lnTo>
                    <a:cubicBezTo>
                      <a:pt x="-3442" y="174141"/>
                      <a:pt x="3256" y="129230"/>
                      <a:pt x="59719" y="68074"/>
                    </a:cubicBezTo>
                    <a:cubicBezTo>
                      <a:pt x="121923" y="229"/>
                      <a:pt x="120009" y="229"/>
                      <a:pt x="393707" y="-726"/>
                    </a:cubicBezTo>
                    <a:cubicBezTo>
                      <a:pt x="679845" y="-1682"/>
                      <a:pt x="685587" y="229"/>
                      <a:pt x="710469" y="72852"/>
                    </a:cubicBezTo>
                    <a:cubicBezTo>
                      <a:pt x="731523" y="134007"/>
                      <a:pt x="733437" y="487564"/>
                      <a:pt x="712383" y="504764"/>
                    </a:cubicBezTo>
                    <a:cubicBezTo>
                      <a:pt x="703770" y="512409"/>
                      <a:pt x="638695" y="515275"/>
                      <a:pt x="499932" y="513364"/>
                    </a:cubicBezTo>
                    <a:lnTo>
                      <a:pt x="299922" y="510497"/>
                    </a:lnTo>
                    <a:lnTo>
                      <a:pt x="299922" y="438830"/>
                    </a:lnTo>
                    <a:lnTo>
                      <a:pt x="299922" y="367164"/>
                    </a:lnTo>
                    <a:lnTo>
                      <a:pt x="438685" y="362386"/>
                    </a:lnTo>
                    <a:lnTo>
                      <a:pt x="577448" y="357608"/>
                    </a:lnTo>
                    <a:lnTo>
                      <a:pt x="580319" y="267786"/>
                    </a:lnTo>
                    <a:cubicBezTo>
                      <a:pt x="582233" y="210452"/>
                      <a:pt x="579362" y="174141"/>
                      <a:pt x="571706" y="165541"/>
                    </a:cubicBezTo>
                    <a:cubicBezTo>
                      <a:pt x="563093" y="155030"/>
                      <a:pt x="524814" y="152163"/>
                      <a:pt x="388922" y="152163"/>
                    </a:cubicBezTo>
                    <a:cubicBezTo>
                      <a:pt x="289395" y="152163"/>
                      <a:pt x="209965" y="155985"/>
                      <a:pt x="198482" y="161719"/>
                    </a:cubicBezTo>
                    <a:cubicBezTo>
                      <a:pt x="157331" y="184652"/>
                      <a:pt x="151589" y="216185"/>
                      <a:pt x="151589" y="426408"/>
                    </a:cubicBezTo>
                    <a:cubicBezTo>
                      <a:pt x="151589" y="607964"/>
                      <a:pt x="153503" y="628031"/>
                      <a:pt x="170729" y="656698"/>
                    </a:cubicBezTo>
                    <a:cubicBezTo>
                      <a:pt x="181256" y="672942"/>
                      <a:pt x="190826" y="688231"/>
                      <a:pt x="191783" y="689187"/>
                    </a:cubicBezTo>
                    <a:cubicBezTo>
                      <a:pt x="193697" y="690142"/>
                      <a:pt x="313320" y="693009"/>
                      <a:pt x="457825" y="695876"/>
                    </a:cubicBezTo>
                    <a:lnTo>
                      <a:pt x="720996" y="701609"/>
                    </a:lnTo>
                    <a:lnTo>
                      <a:pt x="720996" y="773276"/>
                    </a:lnTo>
                    <a:lnTo>
                      <a:pt x="720996" y="844943"/>
                    </a:lnTo>
                    <a:lnTo>
                      <a:pt x="457825" y="845898"/>
                    </a:lnTo>
                    <a:cubicBezTo>
                      <a:pt x="313320" y="846854"/>
                      <a:pt x="179342" y="844943"/>
                      <a:pt x="160202" y="841121"/>
                    </a:cubicBezTo>
                    <a:close/>
                  </a:path>
                </a:pathLst>
              </a:custGeom>
              <a:solidFill>
                <a:srgbClr val="E71D1C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solidFill>
                    <a:srgbClr val="E71D1C"/>
                  </a:solidFill>
                </a:endParaRPr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4F384DB-FD95-6823-E153-43B6633BF4A4}"/>
                  </a:ext>
                </a:extLst>
              </p:cNvPr>
              <p:cNvSpPr/>
              <p:nvPr/>
            </p:nvSpPr>
            <p:spPr>
              <a:xfrm flipV="1">
                <a:off x="1138445" y="3003567"/>
                <a:ext cx="733850" cy="851611"/>
              </a:xfrm>
              <a:custGeom>
                <a:avLst/>
                <a:gdLst>
                  <a:gd name="connsiteX0" fmla="*/ 4694 w 733850"/>
                  <a:gd name="connsiteY0" fmla="*/ 836201 h 851611"/>
                  <a:gd name="connsiteX1" fmla="*/ 10436 w 733850"/>
                  <a:gd name="connsiteY1" fmla="*/ 709112 h 851611"/>
                  <a:gd name="connsiteX2" fmla="*/ 262123 w 733850"/>
                  <a:gd name="connsiteY2" fmla="*/ 697645 h 851611"/>
                  <a:gd name="connsiteX3" fmla="*/ 550176 w 733850"/>
                  <a:gd name="connsiteY3" fmla="*/ 635534 h 851611"/>
                  <a:gd name="connsiteX4" fmla="*/ 550176 w 733850"/>
                  <a:gd name="connsiteY4" fmla="*/ 568645 h 851611"/>
                  <a:gd name="connsiteX5" fmla="*/ 267865 w 733850"/>
                  <a:gd name="connsiteY5" fmla="*/ 506534 h 851611"/>
                  <a:gd name="connsiteX6" fmla="*/ 9479 w 733850"/>
                  <a:gd name="connsiteY6" fmla="*/ 493156 h 851611"/>
                  <a:gd name="connsiteX7" fmla="*/ 866 w 733850"/>
                  <a:gd name="connsiteY7" fmla="*/ 242799 h 851611"/>
                  <a:gd name="connsiteX8" fmla="*/ 3737 w 733850"/>
                  <a:gd name="connsiteY8" fmla="*/ 4865 h 851611"/>
                  <a:gd name="connsiteX9" fmla="*/ 77425 w 733850"/>
                  <a:gd name="connsiteY9" fmla="*/ 1999 h 851611"/>
                  <a:gd name="connsiteX10" fmla="*/ 152070 w 733850"/>
                  <a:gd name="connsiteY10" fmla="*/ -868 h 851611"/>
                  <a:gd name="connsiteX11" fmla="*/ 153984 w 733850"/>
                  <a:gd name="connsiteY11" fmla="*/ 173999 h 851611"/>
                  <a:gd name="connsiteX12" fmla="*/ 156855 w 733850"/>
                  <a:gd name="connsiteY12" fmla="*/ 348866 h 851611"/>
                  <a:gd name="connsiteX13" fmla="*/ 263080 w 733850"/>
                  <a:gd name="connsiteY13" fmla="*/ 351733 h 851611"/>
                  <a:gd name="connsiteX14" fmla="*/ 370262 w 733850"/>
                  <a:gd name="connsiteY14" fmla="*/ 354600 h 851611"/>
                  <a:gd name="connsiteX15" fmla="*/ 412370 w 733850"/>
                  <a:gd name="connsiteY15" fmla="*/ 280066 h 851611"/>
                  <a:gd name="connsiteX16" fmla="*/ 462133 w 733850"/>
                  <a:gd name="connsiteY16" fmla="*/ 191199 h 851611"/>
                  <a:gd name="connsiteX17" fmla="*/ 496585 w 733850"/>
                  <a:gd name="connsiteY17" fmla="*/ 129088 h 851611"/>
                  <a:gd name="connsiteX18" fmla="*/ 546348 w 733850"/>
                  <a:gd name="connsiteY18" fmla="*/ 41177 h 851611"/>
                  <a:gd name="connsiteX19" fmla="*/ 567401 w 733850"/>
                  <a:gd name="connsiteY19" fmla="*/ 87 h 851611"/>
                  <a:gd name="connsiteX20" fmla="*/ 646831 w 733850"/>
                  <a:gd name="connsiteY20" fmla="*/ 87 h 851611"/>
                  <a:gd name="connsiteX21" fmla="*/ 732003 w 733850"/>
                  <a:gd name="connsiteY21" fmla="*/ 14421 h 851611"/>
                  <a:gd name="connsiteX22" fmla="*/ 682240 w 733850"/>
                  <a:gd name="connsiteY22" fmla="*/ 121443 h 851611"/>
                  <a:gd name="connsiteX23" fmla="*/ 613337 w 733850"/>
                  <a:gd name="connsiteY23" fmla="*/ 243755 h 851611"/>
                  <a:gd name="connsiteX24" fmla="*/ 576014 w 733850"/>
                  <a:gd name="connsiteY24" fmla="*/ 305866 h 851611"/>
                  <a:gd name="connsiteX25" fmla="*/ 578885 w 733850"/>
                  <a:gd name="connsiteY25" fmla="*/ 357466 h 851611"/>
                  <a:gd name="connsiteX26" fmla="*/ 676498 w 733850"/>
                  <a:gd name="connsiteY26" fmla="*/ 433911 h 851611"/>
                  <a:gd name="connsiteX27" fmla="*/ 702336 w 733850"/>
                  <a:gd name="connsiteY27" fmla="*/ 597312 h 851611"/>
                  <a:gd name="connsiteX28" fmla="*/ 677455 w 733850"/>
                  <a:gd name="connsiteY28" fmla="*/ 762623 h 851611"/>
                  <a:gd name="connsiteX29" fmla="*/ 621950 w 733850"/>
                  <a:gd name="connsiteY29" fmla="*/ 825690 h 851611"/>
                  <a:gd name="connsiteX30" fmla="*/ 300402 w 733850"/>
                  <a:gd name="connsiteY30" fmla="*/ 850535 h 851611"/>
                  <a:gd name="connsiteX31" fmla="*/ 4694 w 733850"/>
                  <a:gd name="connsiteY31" fmla="*/ 836201 h 85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33850" h="851611">
                    <a:moveTo>
                      <a:pt x="4694" y="836201"/>
                    </a:moveTo>
                    <a:cubicBezTo>
                      <a:pt x="-5833" y="809446"/>
                      <a:pt x="-2005" y="721534"/>
                      <a:pt x="10436" y="709112"/>
                    </a:cubicBezTo>
                    <a:cubicBezTo>
                      <a:pt x="19049" y="700512"/>
                      <a:pt x="87952" y="697645"/>
                      <a:pt x="262123" y="697645"/>
                    </a:cubicBezTo>
                    <a:cubicBezTo>
                      <a:pt x="529122" y="697645"/>
                      <a:pt x="538692" y="695734"/>
                      <a:pt x="550176" y="635534"/>
                    </a:cubicBezTo>
                    <a:cubicBezTo>
                      <a:pt x="553047" y="617378"/>
                      <a:pt x="553047" y="586800"/>
                      <a:pt x="550176" y="568645"/>
                    </a:cubicBezTo>
                    <a:cubicBezTo>
                      <a:pt x="537735" y="505578"/>
                      <a:pt x="540606" y="506534"/>
                      <a:pt x="267865" y="506534"/>
                    </a:cubicBezTo>
                    <a:cubicBezTo>
                      <a:pt x="69769" y="506534"/>
                      <a:pt x="18092" y="503667"/>
                      <a:pt x="9479" y="493156"/>
                    </a:cubicBezTo>
                    <a:cubicBezTo>
                      <a:pt x="1823" y="484556"/>
                      <a:pt x="-1048" y="410022"/>
                      <a:pt x="866" y="242799"/>
                    </a:cubicBezTo>
                    <a:lnTo>
                      <a:pt x="3737" y="4865"/>
                    </a:lnTo>
                    <a:lnTo>
                      <a:pt x="77425" y="1999"/>
                    </a:lnTo>
                    <a:lnTo>
                      <a:pt x="152070" y="-868"/>
                    </a:lnTo>
                    <a:lnTo>
                      <a:pt x="153984" y="173999"/>
                    </a:lnTo>
                    <a:lnTo>
                      <a:pt x="156855" y="348866"/>
                    </a:lnTo>
                    <a:lnTo>
                      <a:pt x="263080" y="351733"/>
                    </a:lnTo>
                    <a:lnTo>
                      <a:pt x="370262" y="354600"/>
                    </a:lnTo>
                    <a:lnTo>
                      <a:pt x="412370" y="280066"/>
                    </a:lnTo>
                    <a:cubicBezTo>
                      <a:pt x="436294" y="238977"/>
                      <a:pt x="458305" y="198844"/>
                      <a:pt x="462133" y="191199"/>
                    </a:cubicBezTo>
                    <a:cubicBezTo>
                      <a:pt x="465961" y="183555"/>
                      <a:pt x="481273" y="155844"/>
                      <a:pt x="496585" y="129088"/>
                    </a:cubicBezTo>
                    <a:cubicBezTo>
                      <a:pt x="512853" y="103288"/>
                      <a:pt x="534864" y="63154"/>
                      <a:pt x="546348" y="41177"/>
                    </a:cubicBezTo>
                    <a:lnTo>
                      <a:pt x="567401" y="87"/>
                    </a:lnTo>
                    <a:lnTo>
                      <a:pt x="646831" y="87"/>
                    </a:lnTo>
                    <a:cubicBezTo>
                      <a:pt x="709035" y="87"/>
                      <a:pt x="728175" y="2954"/>
                      <a:pt x="732003" y="14421"/>
                    </a:cubicBezTo>
                    <a:cubicBezTo>
                      <a:pt x="735831" y="22065"/>
                      <a:pt x="713820" y="69843"/>
                      <a:pt x="682240" y="121443"/>
                    </a:cubicBezTo>
                    <a:cubicBezTo>
                      <a:pt x="652573" y="173044"/>
                      <a:pt x="620993" y="228466"/>
                      <a:pt x="613337" y="243755"/>
                    </a:cubicBezTo>
                    <a:cubicBezTo>
                      <a:pt x="604724" y="259999"/>
                      <a:pt x="588455" y="287711"/>
                      <a:pt x="576014" y="305866"/>
                    </a:cubicBezTo>
                    <a:cubicBezTo>
                      <a:pt x="548262" y="346955"/>
                      <a:pt x="548262" y="349822"/>
                      <a:pt x="578885" y="357466"/>
                    </a:cubicBezTo>
                    <a:cubicBezTo>
                      <a:pt x="618122" y="367978"/>
                      <a:pt x="649702" y="391867"/>
                      <a:pt x="676498" y="433911"/>
                    </a:cubicBezTo>
                    <a:cubicBezTo>
                      <a:pt x="700423" y="471178"/>
                      <a:pt x="701380" y="479778"/>
                      <a:pt x="702336" y="597312"/>
                    </a:cubicBezTo>
                    <a:cubicBezTo>
                      <a:pt x="702336" y="714845"/>
                      <a:pt x="701380" y="723445"/>
                      <a:pt x="677455" y="762623"/>
                    </a:cubicBezTo>
                    <a:cubicBezTo>
                      <a:pt x="664057" y="784601"/>
                      <a:pt x="638218" y="813268"/>
                      <a:pt x="621950" y="825690"/>
                    </a:cubicBezTo>
                    <a:cubicBezTo>
                      <a:pt x="590369" y="848624"/>
                      <a:pt x="590369" y="848624"/>
                      <a:pt x="300402" y="850535"/>
                    </a:cubicBezTo>
                    <a:cubicBezTo>
                      <a:pt x="42016" y="851490"/>
                      <a:pt x="10436" y="849579"/>
                      <a:pt x="4694" y="836201"/>
                    </a:cubicBezTo>
                    <a:close/>
                  </a:path>
                </a:pathLst>
              </a:custGeom>
              <a:solidFill>
                <a:srgbClr val="E71D1C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solidFill>
                    <a:srgbClr val="E71D1C"/>
                  </a:solidFill>
                </a:endParaRPr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5AEEC4AF-F93B-3B99-DD28-177CC059ED44}"/>
                  </a:ext>
                </a:extLst>
              </p:cNvPr>
              <p:cNvSpPr/>
              <p:nvPr/>
            </p:nvSpPr>
            <p:spPr>
              <a:xfrm flipV="1">
                <a:off x="2114830" y="3006090"/>
                <a:ext cx="678660" cy="848161"/>
              </a:xfrm>
              <a:custGeom>
                <a:avLst/>
                <a:gdLst>
                  <a:gd name="connsiteX0" fmla="*/ 96370 w 678660"/>
                  <a:gd name="connsiteY0" fmla="*/ 835276 h 848161"/>
                  <a:gd name="connsiteX1" fmla="*/ 4499 w 678660"/>
                  <a:gd name="connsiteY1" fmla="*/ 675697 h 848161"/>
                  <a:gd name="connsiteX2" fmla="*/ 93499 w 678660"/>
                  <a:gd name="connsiteY2" fmla="*/ 365141 h 848161"/>
                  <a:gd name="connsiteX3" fmla="*/ 310735 w 678660"/>
                  <a:gd name="connsiteY3" fmla="*/ 353674 h 848161"/>
                  <a:gd name="connsiteX4" fmla="*/ 495433 w 678660"/>
                  <a:gd name="connsiteY4" fmla="*/ 352718 h 848161"/>
                  <a:gd name="connsiteX5" fmla="*/ 510745 w 678660"/>
                  <a:gd name="connsiteY5" fmla="*/ 328829 h 848161"/>
                  <a:gd name="connsiteX6" fmla="*/ 504046 w 678660"/>
                  <a:gd name="connsiteY6" fmla="*/ 160651 h 848161"/>
                  <a:gd name="connsiteX7" fmla="*/ 254273 w 678660"/>
                  <a:gd name="connsiteY7" fmla="*/ 152051 h 848161"/>
                  <a:gd name="connsiteX8" fmla="*/ -2199 w 678660"/>
                  <a:gd name="connsiteY8" fmla="*/ 75606 h 848161"/>
                  <a:gd name="connsiteX9" fmla="*/ 284896 w 678660"/>
                  <a:gd name="connsiteY9" fmla="*/ -838 h 848161"/>
                  <a:gd name="connsiteX10" fmla="*/ 576777 w 678660"/>
                  <a:gd name="connsiteY10" fmla="*/ 8717 h 848161"/>
                  <a:gd name="connsiteX11" fmla="*/ 675347 w 678660"/>
                  <a:gd name="connsiteY11" fmla="*/ 280096 h 848161"/>
                  <a:gd name="connsiteX12" fmla="*/ 592089 w 678660"/>
                  <a:gd name="connsiteY12" fmla="*/ 483630 h 848161"/>
                  <a:gd name="connsiteX13" fmla="*/ 374853 w 678660"/>
                  <a:gd name="connsiteY13" fmla="*/ 505608 h 848161"/>
                  <a:gd name="connsiteX14" fmla="*/ 175800 w 678660"/>
                  <a:gd name="connsiteY14" fmla="*/ 520897 h 848161"/>
                  <a:gd name="connsiteX15" fmla="*/ 172929 w 678660"/>
                  <a:gd name="connsiteY15" fmla="*/ 684297 h 848161"/>
                  <a:gd name="connsiteX16" fmla="*/ 414089 w 678660"/>
                  <a:gd name="connsiteY16" fmla="*/ 696720 h 848161"/>
                  <a:gd name="connsiteX17" fmla="*/ 643766 w 678660"/>
                  <a:gd name="connsiteY17" fmla="*/ 701497 h 848161"/>
                  <a:gd name="connsiteX18" fmla="*/ 643766 w 678660"/>
                  <a:gd name="connsiteY18" fmla="*/ 773164 h 848161"/>
                  <a:gd name="connsiteX19" fmla="*/ 643766 w 678660"/>
                  <a:gd name="connsiteY19" fmla="*/ 844831 h 848161"/>
                  <a:gd name="connsiteX20" fmla="*/ 385380 w 678660"/>
                  <a:gd name="connsiteY20" fmla="*/ 846742 h 848161"/>
                  <a:gd name="connsiteX21" fmla="*/ 96370 w 678660"/>
                  <a:gd name="connsiteY21" fmla="*/ 835276 h 84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78660" h="848161">
                    <a:moveTo>
                      <a:pt x="96370" y="835276"/>
                    </a:moveTo>
                    <a:cubicBezTo>
                      <a:pt x="50435" y="815209"/>
                      <a:pt x="15983" y="756920"/>
                      <a:pt x="4499" y="675697"/>
                    </a:cubicBezTo>
                    <a:cubicBezTo>
                      <a:pt x="-15597" y="530452"/>
                      <a:pt x="24596" y="389030"/>
                      <a:pt x="93499" y="365141"/>
                    </a:cubicBezTo>
                    <a:cubicBezTo>
                      <a:pt x="114553" y="358452"/>
                      <a:pt x="194940" y="353674"/>
                      <a:pt x="310735" y="353674"/>
                    </a:cubicBezTo>
                    <a:lnTo>
                      <a:pt x="495433" y="352718"/>
                    </a:lnTo>
                    <a:lnTo>
                      <a:pt x="510745" y="328829"/>
                    </a:lnTo>
                    <a:cubicBezTo>
                      <a:pt x="530842" y="298252"/>
                      <a:pt x="525100" y="174029"/>
                      <a:pt x="504046" y="160651"/>
                    </a:cubicBezTo>
                    <a:cubicBezTo>
                      <a:pt x="496390" y="155873"/>
                      <a:pt x="384423" y="152051"/>
                      <a:pt x="254273" y="152051"/>
                    </a:cubicBezTo>
                    <a:cubicBezTo>
                      <a:pt x="-12726" y="152051"/>
                      <a:pt x="-2199" y="154918"/>
                      <a:pt x="-2199" y="75606"/>
                    </a:cubicBezTo>
                    <a:cubicBezTo>
                      <a:pt x="-2199" y="-4660"/>
                      <a:pt x="-16554" y="-838"/>
                      <a:pt x="284896" y="-838"/>
                    </a:cubicBezTo>
                    <a:cubicBezTo>
                      <a:pt x="438014" y="-838"/>
                      <a:pt x="562422" y="2984"/>
                      <a:pt x="576777" y="8717"/>
                    </a:cubicBezTo>
                    <a:cubicBezTo>
                      <a:pt x="646637" y="35473"/>
                      <a:pt x="683002" y="133896"/>
                      <a:pt x="675347" y="280096"/>
                    </a:cubicBezTo>
                    <a:cubicBezTo>
                      <a:pt x="669605" y="386163"/>
                      <a:pt x="643766" y="450185"/>
                      <a:pt x="592089" y="483630"/>
                    </a:cubicBezTo>
                    <a:cubicBezTo>
                      <a:pt x="561465" y="504652"/>
                      <a:pt x="549981" y="505608"/>
                      <a:pt x="374853" y="505608"/>
                    </a:cubicBezTo>
                    <a:cubicBezTo>
                      <a:pt x="219821" y="505608"/>
                      <a:pt x="188241" y="508474"/>
                      <a:pt x="175800" y="520897"/>
                    </a:cubicBezTo>
                    <a:cubicBezTo>
                      <a:pt x="156660" y="540008"/>
                      <a:pt x="153789" y="671875"/>
                      <a:pt x="172929" y="684297"/>
                    </a:cubicBezTo>
                    <a:cubicBezTo>
                      <a:pt x="178671" y="688119"/>
                      <a:pt x="287767" y="693853"/>
                      <a:pt x="414089" y="696720"/>
                    </a:cubicBezTo>
                    <a:lnTo>
                      <a:pt x="643766" y="701497"/>
                    </a:lnTo>
                    <a:lnTo>
                      <a:pt x="643766" y="773164"/>
                    </a:lnTo>
                    <a:lnTo>
                      <a:pt x="643766" y="844831"/>
                    </a:lnTo>
                    <a:lnTo>
                      <a:pt x="385380" y="846742"/>
                    </a:lnTo>
                    <a:cubicBezTo>
                      <a:pt x="181542" y="848653"/>
                      <a:pt x="120295" y="845787"/>
                      <a:pt x="96370" y="835276"/>
                    </a:cubicBezTo>
                    <a:close/>
                  </a:path>
                </a:pathLst>
              </a:custGeom>
              <a:solidFill>
                <a:srgbClr val="E71D1C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solidFill>
                    <a:srgbClr val="E71D1C"/>
                  </a:solidFill>
                </a:endParaRP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53A216E-F0E7-A936-82CF-E433EBE1C86B}"/>
                </a:ext>
              </a:extLst>
            </p:cNvPr>
            <p:cNvGrpSpPr/>
            <p:nvPr/>
          </p:nvGrpSpPr>
          <p:grpSpPr>
            <a:xfrm>
              <a:off x="3999663" y="1831028"/>
              <a:ext cx="6502719" cy="851403"/>
              <a:chOff x="5493098" y="3003776"/>
              <a:chExt cx="6502719" cy="851403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1CB2A83-94F0-2E3C-5B8F-2139F3BD14F2}"/>
                  </a:ext>
                </a:extLst>
              </p:cNvPr>
              <p:cNvSpPr/>
              <p:nvPr/>
            </p:nvSpPr>
            <p:spPr>
              <a:xfrm flipV="1">
                <a:off x="5493098" y="3005893"/>
                <a:ext cx="661277" cy="849285"/>
              </a:xfrm>
              <a:custGeom>
                <a:avLst/>
                <a:gdLst>
                  <a:gd name="connsiteX0" fmla="*/ 120845 w 661277"/>
                  <a:gd name="connsiteY0" fmla="*/ 825691 h 849285"/>
                  <a:gd name="connsiteX1" fmla="*/ -5477 w 661277"/>
                  <a:gd name="connsiteY1" fmla="*/ 418623 h 849285"/>
                  <a:gd name="connsiteX2" fmla="*/ 64383 w 661277"/>
                  <a:gd name="connsiteY2" fmla="*/ 59333 h 849285"/>
                  <a:gd name="connsiteX3" fmla="*/ 405070 w 661277"/>
                  <a:gd name="connsiteY3" fmla="*/ 89 h 849285"/>
                  <a:gd name="connsiteX4" fmla="*/ 655800 w 661277"/>
                  <a:gd name="connsiteY4" fmla="*/ -867 h 849285"/>
                  <a:gd name="connsiteX5" fmla="*/ 652929 w 661277"/>
                  <a:gd name="connsiteY5" fmla="*/ 73667 h 849285"/>
                  <a:gd name="connsiteX6" fmla="*/ 650058 w 661277"/>
                  <a:gd name="connsiteY6" fmla="*/ 148200 h 849285"/>
                  <a:gd name="connsiteX7" fmla="*/ 423253 w 661277"/>
                  <a:gd name="connsiteY7" fmla="*/ 152978 h 849285"/>
                  <a:gd name="connsiteX8" fmla="*/ 181135 w 661277"/>
                  <a:gd name="connsiteY8" fmla="*/ 173045 h 849285"/>
                  <a:gd name="connsiteX9" fmla="*/ 149555 w 661277"/>
                  <a:gd name="connsiteY9" fmla="*/ 473090 h 849285"/>
                  <a:gd name="connsiteX10" fmla="*/ 228985 w 661277"/>
                  <a:gd name="connsiteY10" fmla="*/ 690958 h 849285"/>
                  <a:gd name="connsiteX11" fmla="*/ 465360 w 661277"/>
                  <a:gd name="connsiteY11" fmla="*/ 697647 h 849285"/>
                  <a:gd name="connsiteX12" fmla="*/ 655800 w 661277"/>
                  <a:gd name="connsiteY12" fmla="*/ 697647 h 849285"/>
                  <a:gd name="connsiteX13" fmla="*/ 652929 w 661277"/>
                  <a:gd name="connsiteY13" fmla="*/ 772180 h 849285"/>
                  <a:gd name="connsiteX14" fmla="*/ 650058 w 661277"/>
                  <a:gd name="connsiteY14" fmla="*/ 845758 h 849285"/>
                  <a:gd name="connsiteX15" fmla="*/ 409855 w 661277"/>
                  <a:gd name="connsiteY15" fmla="*/ 847669 h 849285"/>
                  <a:gd name="connsiteX16" fmla="*/ 120845 w 661277"/>
                  <a:gd name="connsiteY16" fmla="*/ 825691 h 849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1277" h="849285">
                    <a:moveTo>
                      <a:pt x="120845" y="825691"/>
                    </a:moveTo>
                    <a:cubicBezTo>
                      <a:pt x="24190" y="777914"/>
                      <a:pt x="-5477" y="683313"/>
                      <a:pt x="-5477" y="418623"/>
                    </a:cubicBezTo>
                    <a:cubicBezTo>
                      <a:pt x="-5477" y="221778"/>
                      <a:pt x="15577" y="110934"/>
                      <a:pt x="64383" y="59333"/>
                    </a:cubicBezTo>
                    <a:cubicBezTo>
                      <a:pt x="115103" y="3911"/>
                      <a:pt x="133286" y="1044"/>
                      <a:pt x="405070" y="89"/>
                    </a:cubicBezTo>
                    <a:lnTo>
                      <a:pt x="655800" y="-867"/>
                    </a:lnTo>
                    <a:lnTo>
                      <a:pt x="652929" y="73667"/>
                    </a:lnTo>
                    <a:lnTo>
                      <a:pt x="650058" y="148200"/>
                    </a:lnTo>
                    <a:lnTo>
                      <a:pt x="423253" y="152978"/>
                    </a:lnTo>
                    <a:cubicBezTo>
                      <a:pt x="232813" y="156800"/>
                      <a:pt x="193576" y="160623"/>
                      <a:pt x="181135" y="173045"/>
                    </a:cubicBezTo>
                    <a:cubicBezTo>
                      <a:pt x="157211" y="196934"/>
                      <a:pt x="144770" y="314468"/>
                      <a:pt x="149555" y="473090"/>
                    </a:cubicBezTo>
                    <a:cubicBezTo>
                      <a:pt x="155297" y="657513"/>
                      <a:pt x="164867" y="682358"/>
                      <a:pt x="228985" y="690958"/>
                    </a:cubicBezTo>
                    <a:cubicBezTo>
                      <a:pt x="253866" y="694780"/>
                      <a:pt x="360092" y="697647"/>
                      <a:pt x="465360" y="697647"/>
                    </a:cubicBezTo>
                    <a:lnTo>
                      <a:pt x="655800" y="697647"/>
                    </a:lnTo>
                    <a:lnTo>
                      <a:pt x="652929" y="772180"/>
                    </a:lnTo>
                    <a:lnTo>
                      <a:pt x="650058" y="845758"/>
                    </a:lnTo>
                    <a:lnTo>
                      <a:pt x="409855" y="847669"/>
                    </a:lnTo>
                    <a:cubicBezTo>
                      <a:pt x="169651" y="849580"/>
                      <a:pt x="168694" y="849580"/>
                      <a:pt x="120845" y="825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6AE56E9C-F8FD-3000-DDE4-D6BA6EFDEB0D}"/>
                  </a:ext>
                </a:extLst>
              </p:cNvPr>
              <p:cNvSpPr/>
              <p:nvPr/>
            </p:nvSpPr>
            <p:spPr>
              <a:xfrm flipV="1">
                <a:off x="6402261" y="3005687"/>
                <a:ext cx="766519" cy="849491"/>
              </a:xfrm>
              <a:custGeom>
                <a:avLst/>
                <a:gdLst>
                  <a:gd name="connsiteX0" fmla="*/ 149581 w 766519"/>
                  <a:gd name="connsiteY0" fmla="*/ 839069 h 849491"/>
                  <a:gd name="connsiteX1" fmla="*/ 17517 w 766519"/>
                  <a:gd name="connsiteY1" fmla="*/ 697646 h 849491"/>
                  <a:gd name="connsiteX2" fmla="*/ 2205 w 766519"/>
                  <a:gd name="connsiteY2" fmla="*/ 215089 h 849491"/>
                  <a:gd name="connsiteX3" fmla="*/ 106517 w 766519"/>
                  <a:gd name="connsiteY3" fmla="*/ 28755 h 849491"/>
                  <a:gd name="connsiteX4" fmla="*/ 151495 w 766519"/>
                  <a:gd name="connsiteY4" fmla="*/ -867 h 849491"/>
                  <a:gd name="connsiteX5" fmla="*/ 386914 w 766519"/>
                  <a:gd name="connsiteY5" fmla="*/ 2000 h 849491"/>
                  <a:gd name="connsiteX6" fmla="*/ 622332 w 766519"/>
                  <a:gd name="connsiteY6" fmla="*/ 4867 h 849491"/>
                  <a:gd name="connsiteX7" fmla="*/ 662526 w 766519"/>
                  <a:gd name="connsiteY7" fmla="*/ 31622 h 849491"/>
                  <a:gd name="connsiteX8" fmla="*/ 731429 w 766519"/>
                  <a:gd name="connsiteY8" fmla="*/ 119534 h 849491"/>
                  <a:gd name="connsiteX9" fmla="*/ 760138 w 766519"/>
                  <a:gd name="connsiteY9" fmla="*/ 180689 h 849491"/>
                  <a:gd name="connsiteX10" fmla="*/ 757267 w 766519"/>
                  <a:gd name="connsiteY10" fmla="*/ 436779 h 849491"/>
                  <a:gd name="connsiteX11" fmla="*/ 732386 w 766519"/>
                  <a:gd name="connsiteY11" fmla="*/ 732047 h 849491"/>
                  <a:gd name="connsiteX12" fmla="*/ 631902 w 766519"/>
                  <a:gd name="connsiteY12" fmla="*/ 829514 h 849491"/>
                  <a:gd name="connsiteX13" fmla="*/ 387871 w 766519"/>
                  <a:gd name="connsiteY13" fmla="*/ 848625 h 849491"/>
                  <a:gd name="connsiteX14" fmla="*/ 149581 w 766519"/>
                  <a:gd name="connsiteY14" fmla="*/ 839069 h 849491"/>
                  <a:gd name="connsiteX15" fmla="*/ 579268 w 766519"/>
                  <a:gd name="connsiteY15" fmla="*/ 670891 h 849491"/>
                  <a:gd name="connsiteX16" fmla="*/ 604150 w 766519"/>
                  <a:gd name="connsiteY16" fmla="*/ 450157 h 849491"/>
                  <a:gd name="connsiteX17" fmla="*/ 562042 w 766519"/>
                  <a:gd name="connsiteY17" fmla="*/ 162534 h 849491"/>
                  <a:gd name="connsiteX18" fmla="*/ 206043 w 766519"/>
                  <a:gd name="connsiteY18" fmla="*/ 158711 h 849491"/>
                  <a:gd name="connsiteX19" fmla="*/ 155323 w 766519"/>
                  <a:gd name="connsiteY19" fmla="*/ 428179 h 849491"/>
                  <a:gd name="connsiteX20" fmla="*/ 402226 w 766519"/>
                  <a:gd name="connsiteY20" fmla="*/ 694780 h 849491"/>
                  <a:gd name="connsiteX21" fmla="*/ 579268 w 766519"/>
                  <a:gd name="connsiteY21" fmla="*/ 670891 h 84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6519" h="849491">
                    <a:moveTo>
                      <a:pt x="149581" y="839069"/>
                    </a:moveTo>
                    <a:cubicBezTo>
                      <a:pt x="100775" y="825691"/>
                      <a:pt x="37614" y="758802"/>
                      <a:pt x="17517" y="697646"/>
                    </a:cubicBezTo>
                    <a:cubicBezTo>
                      <a:pt x="-4493" y="631713"/>
                      <a:pt x="-15020" y="305867"/>
                      <a:pt x="2205" y="215089"/>
                    </a:cubicBezTo>
                    <a:cubicBezTo>
                      <a:pt x="18474" y="126222"/>
                      <a:pt x="53883" y="64111"/>
                      <a:pt x="106517" y="28755"/>
                    </a:cubicBezTo>
                    <a:lnTo>
                      <a:pt x="151495" y="-867"/>
                    </a:lnTo>
                    <a:lnTo>
                      <a:pt x="386914" y="2000"/>
                    </a:lnTo>
                    <a:lnTo>
                      <a:pt x="622332" y="4867"/>
                    </a:lnTo>
                    <a:lnTo>
                      <a:pt x="662526" y="31622"/>
                    </a:lnTo>
                    <a:cubicBezTo>
                      <a:pt x="693149" y="51689"/>
                      <a:pt x="710375" y="73667"/>
                      <a:pt x="731429" y="119534"/>
                    </a:cubicBezTo>
                    <a:lnTo>
                      <a:pt x="760138" y="180689"/>
                    </a:lnTo>
                    <a:lnTo>
                      <a:pt x="757267" y="436779"/>
                    </a:lnTo>
                    <a:cubicBezTo>
                      <a:pt x="754396" y="682358"/>
                      <a:pt x="753439" y="694780"/>
                      <a:pt x="732386" y="732047"/>
                    </a:cubicBezTo>
                    <a:cubicBezTo>
                      <a:pt x="706547" y="778869"/>
                      <a:pt x="680709" y="803713"/>
                      <a:pt x="631902" y="829514"/>
                    </a:cubicBezTo>
                    <a:cubicBezTo>
                      <a:pt x="597451" y="847669"/>
                      <a:pt x="578311" y="848625"/>
                      <a:pt x="387871" y="848625"/>
                    </a:cubicBezTo>
                    <a:cubicBezTo>
                      <a:pt x="273033" y="848625"/>
                      <a:pt x="166807" y="843847"/>
                      <a:pt x="149581" y="839069"/>
                    </a:cubicBezTo>
                    <a:close/>
                    <a:moveTo>
                      <a:pt x="579268" y="670891"/>
                    </a:moveTo>
                    <a:cubicBezTo>
                      <a:pt x="600322" y="649869"/>
                      <a:pt x="601279" y="642224"/>
                      <a:pt x="604150" y="450157"/>
                    </a:cubicBezTo>
                    <a:cubicBezTo>
                      <a:pt x="607978" y="226556"/>
                      <a:pt x="600322" y="176867"/>
                      <a:pt x="562042" y="162534"/>
                    </a:cubicBezTo>
                    <a:cubicBezTo>
                      <a:pt x="535247" y="152023"/>
                      <a:pt x="241452" y="150111"/>
                      <a:pt x="206043" y="158711"/>
                    </a:cubicBezTo>
                    <a:cubicBezTo>
                      <a:pt x="161065" y="171134"/>
                      <a:pt x="154366" y="204578"/>
                      <a:pt x="155323" y="428179"/>
                    </a:cubicBezTo>
                    <a:cubicBezTo>
                      <a:pt x="156280" y="710069"/>
                      <a:pt x="143839" y="697646"/>
                      <a:pt x="402226" y="694780"/>
                    </a:cubicBezTo>
                    <a:cubicBezTo>
                      <a:pt x="549601" y="692869"/>
                      <a:pt x="559171" y="691913"/>
                      <a:pt x="579268" y="67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7188E9AD-EC6E-CAEA-5A1F-0DBB873FE7D6}"/>
                  </a:ext>
                </a:extLst>
              </p:cNvPr>
              <p:cNvSpPr/>
              <p:nvPr/>
            </p:nvSpPr>
            <p:spPr>
              <a:xfrm flipV="1">
                <a:off x="7421425" y="3004510"/>
                <a:ext cx="756018" cy="849712"/>
              </a:xfrm>
              <a:custGeom>
                <a:avLst/>
                <a:gdLst>
                  <a:gd name="connsiteX0" fmla="*/ 45299 w 756018"/>
                  <a:gd name="connsiteY0" fmla="*/ 842890 h 849712"/>
                  <a:gd name="connsiteX1" fmla="*/ 11805 w 756018"/>
                  <a:gd name="connsiteY1" fmla="*/ 817090 h 849712"/>
                  <a:gd name="connsiteX2" fmla="*/ -7335 w 756018"/>
                  <a:gd name="connsiteY2" fmla="*/ 400467 h 849712"/>
                  <a:gd name="connsiteX3" fmla="*/ -7335 w 756018"/>
                  <a:gd name="connsiteY3" fmla="*/ 3910 h 849712"/>
                  <a:gd name="connsiteX4" fmla="*/ 64439 w 756018"/>
                  <a:gd name="connsiteY4" fmla="*/ 3910 h 849712"/>
                  <a:gd name="connsiteX5" fmla="*/ 136213 w 756018"/>
                  <a:gd name="connsiteY5" fmla="*/ 3910 h 849712"/>
                  <a:gd name="connsiteX6" fmla="*/ 140998 w 756018"/>
                  <a:gd name="connsiteY6" fmla="*/ 328800 h 849712"/>
                  <a:gd name="connsiteX7" fmla="*/ 160138 w 756018"/>
                  <a:gd name="connsiteY7" fmla="*/ 629801 h 849712"/>
                  <a:gd name="connsiteX8" fmla="*/ 383115 w 756018"/>
                  <a:gd name="connsiteY8" fmla="*/ 233244 h 849712"/>
                  <a:gd name="connsiteX9" fmla="*/ 398427 w 756018"/>
                  <a:gd name="connsiteY9" fmla="*/ 209355 h 849712"/>
                  <a:gd name="connsiteX10" fmla="*/ 425223 w 756018"/>
                  <a:gd name="connsiteY10" fmla="*/ 166355 h 849712"/>
                  <a:gd name="connsiteX11" fmla="*/ 523792 w 756018"/>
                  <a:gd name="connsiteY11" fmla="*/ 8688 h 849712"/>
                  <a:gd name="connsiteX12" fmla="*/ 622362 w 756018"/>
                  <a:gd name="connsiteY12" fmla="*/ -868 h 849712"/>
                  <a:gd name="connsiteX13" fmla="*/ 725716 w 756018"/>
                  <a:gd name="connsiteY13" fmla="*/ 17288 h 849712"/>
                  <a:gd name="connsiteX14" fmla="*/ 748684 w 756018"/>
                  <a:gd name="connsiteY14" fmla="*/ 35443 h 849712"/>
                  <a:gd name="connsiteX15" fmla="*/ 748684 w 756018"/>
                  <a:gd name="connsiteY15" fmla="*/ 440600 h 849712"/>
                  <a:gd name="connsiteX16" fmla="*/ 748684 w 756018"/>
                  <a:gd name="connsiteY16" fmla="*/ 844801 h 849712"/>
                  <a:gd name="connsiteX17" fmla="*/ 685523 w 756018"/>
                  <a:gd name="connsiteY17" fmla="*/ 847668 h 849712"/>
                  <a:gd name="connsiteX18" fmla="*/ 611835 w 756018"/>
                  <a:gd name="connsiteY18" fmla="*/ 837157 h 849712"/>
                  <a:gd name="connsiteX19" fmla="*/ 598437 w 756018"/>
                  <a:gd name="connsiteY19" fmla="*/ 505578 h 849712"/>
                  <a:gd name="connsiteX20" fmla="*/ 595566 w 756018"/>
                  <a:gd name="connsiteY20" fmla="*/ 187377 h 849712"/>
                  <a:gd name="connsiteX21" fmla="*/ 562072 w 756018"/>
                  <a:gd name="connsiteY21" fmla="*/ 249488 h 849712"/>
                  <a:gd name="connsiteX22" fmla="*/ 394599 w 756018"/>
                  <a:gd name="connsiteY22" fmla="*/ 548578 h 849712"/>
                  <a:gd name="connsiteX23" fmla="*/ 341965 w 756018"/>
                  <a:gd name="connsiteY23" fmla="*/ 644134 h 849712"/>
                  <a:gd name="connsiteX24" fmla="*/ 234782 w 756018"/>
                  <a:gd name="connsiteY24" fmla="*/ 820912 h 849712"/>
                  <a:gd name="connsiteX25" fmla="*/ 134299 w 756018"/>
                  <a:gd name="connsiteY25" fmla="*/ 848624 h 849712"/>
                  <a:gd name="connsiteX26" fmla="*/ 45299 w 756018"/>
                  <a:gd name="connsiteY26" fmla="*/ 842890 h 84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56018" h="849712">
                    <a:moveTo>
                      <a:pt x="45299" y="842890"/>
                    </a:moveTo>
                    <a:cubicBezTo>
                      <a:pt x="37643" y="840023"/>
                      <a:pt x="22332" y="828557"/>
                      <a:pt x="11805" y="817090"/>
                    </a:cubicBezTo>
                    <a:cubicBezTo>
                      <a:pt x="-6378" y="797979"/>
                      <a:pt x="-7335" y="784601"/>
                      <a:pt x="-7335" y="400467"/>
                    </a:cubicBezTo>
                    <a:lnTo>
                      <a:pt x="-7335" y="3910"/>
                    </a:lnTo>
                    <a:lnTo>
                      <a:pt x="64439" y="3910"/>
                    </a:lnTo>
                    <a:lnTo>
                      <a:pt x="136213" y="3910"/>
                    </a:lnTo>
                    <a:lnTo>
                      <a:pt x="140998" y="328800"/>
                    </a:lnTo>
                    <a:cubicBezTo>
                      <a:pt x="145783" y="625023"/>
                      <a:pt x="146740" y="651778"/>
                      <a:pt x="160138" y="629801"/>
                    </a:cubicBezTo>
                    <a:cubicBezTo>
                      <a:pt x="204159" y="558134"/>
                      <a:pt x="374502" y="255222"/>
                      <a:pt x="383115" y="233244"/>
                    </a:cubicBezTo>
                    <a:cubicBezTo>
                      <a:pt x="386943" y="222733"/>
                      <a:pt x="394599" y="212221"/>
                      <a:pt x="398427" y="209355"/>
                    </a:cubicBezTo>
                    <a:cubicBezTo>
                      <a:pt x="403212" y="206488"/>
                      <a:pt x="414696" y="187377"/>
                      <a:pt x="425223" y="166355"/>
                    </a:cubicBezTo>
                    <a:cubicBezTo>
                      <a:pt x="471158" y="75577"/>
                      <a:pt x="507523" y="17288"/>
                      <a:pt x="523792" y="8688"/>
                    </a:cubicBezTo>
                    <a:cubicBezTo>
                      <a:pt x="533362" y="2954"/>
                      <a:pt x="578340" y="-868"/>
                      <a:pt x="622362" y="-868"/>
                    </a:cubicBezTo>
                    <a:cubicBezTo>
                      <a:pt x="688394" y="-868"/>
                      <a:pt x="707533" y="2954"/>
                      <a:pt x="725716" y="17288"/>
                    </a:cubicBezTo>
                    <a:lnTo>
                      <a:pt x="748684" y="35443"/>
                    </a:lnTo>
                    <a:lnTo>
                      <a:pt x="748684" y="440600"/>
                    </a:lnTo>
                    <a:lnTo>
                      <a:pt x="748684" y="844801"/>
                    </a:lnTo>
                    <a:lnTo>
                      <a:pt x="685523" y="847668"/>
                    </a:lnTo>
                    <a:cubicBezTo>
                      <a:pt x="640544" y="849579"/>
                      <a:pt x="619491" y="846712"/>
                      <a:pt x="611835" y="837157"/>
                    </a:cubicBezTo>
                    <a:cubicBezTo>
                      <a:pt x="604179" y="827601"/>
                      <a:pt x="599394" y="727268"/>
                      <a:pt x="598437" y="505578"/>
                    </a:cubicBezTo>
                    <a:lnTo>
                      <a:pt x="595566" y="187377"/>
                    </a:lnTo>
                    <a:lnTo>
                      <a:pt x="562072" y="249488"/>
                    </a:lnTo>
                    <a:cubicBezTo>
                      <a:pt x="519007" y="330711"/>
                      <a:pt x="437663" y="475956"/>
                      <a:pt x="394599" y="548578"/>
                    </a:cubicBezTo>
                    <a:cubicBezTo>
                      <a:pt x="376416" y="580112"/>
                      <a:pt x="352492" y="623112"/>
                      <a:pt x="341965" y="644134"/>
                    </a:cubicBezTo>
                    <a:cubicBezTo>
                      <a:pt x="303685" y="720579"/>
                      <a:pt x="259664" y="792246"/>
                      <a:pt x="234782" y="820912"/>
                    </a:cubicBezTo>
                    <a:cubicBezTo>
                      <a:pt x="210858" y="848624"/>
                      <a:pt x="207030" y="849579"/>
                      <a:pt x="134299" y="848624"/>
                    </a:cubicBezTo>
                    <a:cubicBezTo>
                      <a:pt x="93149" y="848624"/>
                      <a:pt x="52955" y="845757"/>
                      <a:pt x="45299" y="8428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1FD6940-F185-7776-9309-90AD6611CB4D}"/>
                  </a:ext>
                </a:extLst>
              </p:cNvPr>
              <p:cNvSpPr/>
              <p:nvPr/>
            </p:nvSpPr>
            <p:spPr>
              <a:xfrm flipV="1">
                <a:off x="8432982" y="3003776"/>
                <a:ext cx="763651" cy="850447"/>
              </a:xfrm>
              <a:custGeom>
                <a:avLst/>
                <a:gdLst>
                  <a:gd name="connsiteX0" fmla="*/ 37622 w 763651"/>
                  <a:gd name="connsiteY0" fmla="*/ 837156 h 850447"/>
                  <a:gd name="connsiteX1" fmla="*/ -7356 w 763651"/>
                  <a:gd name="connsiteY1" fmla="*/ 390911 h 850447"/>
                  <a:gd name="connsiteX2" fmla="*/ -5442 w 763651"/>
                  <a:gd name="connsiteY2" fmla="*/ 3909 h 850447"/>
                  <a:gd name="connsiteX3" fmla="*/ 64418 w 763651"/>
                  <a:gd name="connsiteY3" fmla="*/ 1043 h 850447"/>
                  <a:gd name="connsiteX4" fmla="*/ 135235 w 763651"/>
                  <a:gd name="connsiteY4" fmla="*/ 1043 h 850447"/>
                  <a:gd name="connsiteX5" fmla="*/ 142891 w 763651"/>
                  <a:gd name="connsiteY5" fmla="*/ 328799 h 850447"/>
                  <a:gd name="connsiteX6" fmla="*/ 147676 w 763651"/>
                  <a:gd name="connsiteY6" fmla="*/ 653689 h 850447"/>
                  <a:gd name="connsiteX7" fmla="*/ 181170 w 763651"/>
                  <a:gd name="connsiteY7" fmla="*/ 596356 h 850447"/>
                  <a:gd name="connsiteX8" fmla="*/ 227105 w 763651"/>
                  <a:gd name="connsiteY8" fmla="*/ 508444 h 850447"/>
                  <a:gd name="connsiteX9" fmla="*/ 249116 w 763651"/>
                  <a:gd name="connsiteY9" fmla="*/ 476911 h 850447"/>
                  <a:gd name="connsiteX10" fmla="*/ 257729 w 763651"/>
                  <a:gd name="connsiteY10" fmla="*/ 467355 h 850447"/>
                  <a:gd name="connsiteX11" fmla="*/ 517072 w 763651"/>
                  <a:gd name="connsiteY11" fmla="*/ 15376 h 850447"/>
                  <a:gd name="connsiteX12" fmla="*/ 620427 w 763651"/>
                  <a:gd name="connsiteY12" fmla="*/ -869 h 850447"/>
                  <a:gd name="connsiteX13" fmla="*/ 745792 w 763651"/>
                  <a:gd name="connsiteY13" fmla="*/ 61243 h 850447"/>
                  <a:gd name="connsiteX14" fmla="*/ 755362 w 763651"/>
                  <a:gd name="connsiteY14" fmla="*/ 463533 h 850447"/>
                  <a:gd name="connsiteX15" fmla="*/ 741964 w 763651"/>
                  <a:gd name="connsiteY15" fmla="*/ 839067 h 850447"/>
                  <a:gd name="connsiteX16" fmla="*/ 667319 w 763651"/>
                  <a:gd name="connsiteY16" fmla="*/ 847668 h 850447"/>
                  <a:gd name="connsiteX17" fmla="*/ 607029 w 763651"/>
                  <a:gd name="connsiteY17" fmla="*/ 844801 h 850447"/>
                  <a:gd name="connsiteX18" fmla="*/ 602244 w 763651"/>
                  <a:gd name="connsiteY18" fmla="*/ 516089 h 850447"/>
                  <a:gd name="connsiteX19" fmla="*/ 597459 w 763651"/>
                  <a:gd name="connsiteY19" fmla="*/ 187377 h 850447"/>
                  <a:gd name="connsiteX20" fmla="*/ 568749 w 763651"/>
                  <a:gd name="connsiteY20" fmla="*/ 238977 h 850447"/>
                  <a:gd name="connsiteX21" fmla="*/ 528556 w 763651"/>
                  <a:gd name="connsiteY21" fmla="*/ 309688 h 850447"/>
                  <a:gd name="connsiteX22" fmla="*/ 496975 w 763651"/>
                  <a:gd name="connsiteY22" fmla="*/ 367022 h 850447"/>
                  <a:gd name="connsiteX23" fmla="*/ 457739 w 763651"/>
                  <a:gd name="connsiteY23" fmla="*/ 438688 h 850447"/>
                  <a:gd name="connsiteX24" fmla="*/ 346729 w 763651"/>
                  <a:gd name="connsiteY24" fmla="*/ 634578 h 850447"/>
                  <a:gd name="connsiteX25" fmla="*/ 230933 w 763651"/>
                  <a:gd name="connsiteY25" fmla="*/ 823779 h 850447"/>
                  <a:gd name="connsiteX26" fmla="*/ 134278 w 763651"/>
                  <a:gd name="connsiteY26" fmla="*/ 849579 h 850447"/>
                  <a:gd name="connsiteX27" fmla="*/ 37622 w 763651"/>
                  <a:gd name="connsiteY27" fmla="*/ 837156 h 85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63651" h="850447">
                    <a:moveTo>
                      <a:pt x="37622" y="837156"/>
                    </a:moveTo>
                    <a:cubicBezTo>
                      <a:pt x="-9270" y="813267"/>
                      <a:pt x="-10227" y="805623"/>
                      <a:pt x="-7356" y="390911"/>
                    </a:cubicBezTo>
                    <a:lnTo>
                      <a:pt x="-5442" y="3909"/>
                    </a:lnTo>
                    <a:lnTo>
                      <a:pt x="64418" y="1043"/>
                    </a:lnTo>
                    <a:cubicBezTo>
                      <a:pt x="101740" y="-869"/>
                      <a:pt x="134278" y="-869"/>
                      <a:pt x="135235" y="1043"/>
                    </a:cubicBezTo>
                    <a:cubicBezTo>
                      <a:pt x="136192" y="2954"/>
                      <a:pt x="140020" y="150110"/>
                      <a:pt x="142891" y="328799"/>
                    </a:cubicBezTo>
                    <a:lnTo>
                      <a:pt x="147676" y="653689"/>
                    </a:lnTo>
                    <a:lnTo>
                      <a:pt x="181170" y="596356"/>
                    </a:lnTo>
                    <a:cubicBezTo>
                      <a:pt x="199353" y="564822"/>
                      <a:pt x="220406" y="524689"/>
                      <a:pt x="227105" y="508444"/>
                    </a:cubicBezTo>
                    <a:cubicBezTo>
                      <a:pt x="234761" y="491244"/>
                      <a:pt x="244331" y="476911"/>
                      <a:pt x="249116" y="476911"/>
                    </a:cubicBezTo>
                    <a:cubicBezTo>
                      <a:pt x="253901" y="476911"/>
                      <a:pt x="257729" y="473089"/>
                      <a:pt x="257729" y="467355"/>
                    </a:cubicBezTo>
                    <a:cubicBezTo>
                      <a:pt x="257729" y="450155"/>
                      <a:pt x="497932" y="32576"/>
                      <a:pt x="517072" y="15376"/>
                    </a:cubicBezTo>
                    <a:cubicBezTo>
                      <a:pt x="533341" y="2954"/>
                      <a:pt x="555352" y="-869"/>
                      <a:pt x="620427" y="-869"/>
                    </a:cubicBezTo>
                    <a:cubicBezTo>
                      <a:pt x="717082" y="-869"/>
                      <a:pt x="733351" y="7732"/>
                      <a:pt x="745792" y="61243"/>
                    </a:cubicBezTo>
                    <a:cubicBezTo>
                      <a:pt x="750577" y="82265"/>
                      <a:pt x="755362" y="263821"/>
                      <a:pt x="755362" y="463533"/>
                    </a:cubicBezTo>
                    <a:cubicBezTo>
                      <a:pt x="755362" y="766445"/>
                      <a:pt x="753448" y="830467"/>
                      <a:pt x="741964" y="839067"/>
                    </a:cubicBezTo>
                    <a:cubicBezTo>
                      <a:pt x="733351" y="845756"/>
                      <a:pt x="703684" y="849579"/>
                      <a:pt x="667319" y="847668"/>
                    </a:cubicBezTo>
                    <a:lnTo>
                      <a:pt x="607029" y="844801"/>
                    </a:lnTo>
                    <a:lnTo>
                      <a:pt x="602244" y="516089"/>
                    </a:lnTo>
                    <a:lnTo>
                      <a:pt x="597459" y="187377"/>
                    </a:lnTo>
                    <a:lnTo>
                      <a:pt x="568749" y="238977"/>
                    </a:lnTo>
                    <a:cubicBezTo>
                      <a:pt x="553438" y="267643"/>
                      <a:pt x="535255" y="299177"/>
                      <a:pt x="528556" y="309688"/>
                    </a:cubicBezTo>
                    <a:cubicBezTo>
                      <a:pt x="521857" y="320199"/>
                      <a:pt x="508459" y="345999"/>
                      <a:pt x="496975" y="367022"/>
                    </a:cubicBezTo>
                    <a:cubicBezTo>
                      <a:pt x="486449" y="388044"/>
                      <a:pt x="468266" y="420533"/>
                      <a:pt x="457739" y="438688"/>
                    </a:cubicBezTo>
                    <a:cubicBezTo>
                      <a:pt x="446255" y="456844"/>
                      <a:pt x="396492" y="545711"/>
                      <a:pt x="346729" y="634578"/>
                    </a:cubicBezTo>
                    <a:cubicBezTo>
                      <a:pt x="296965" y="724400"/>
                      <a:pt x="245288" y="808490"/>
                      <a:pt x="230933" y="823779"/>
                    </a:cubicBezTo>
                    <a:cubicBezTo>
                      <a:pt x="207966" y="847668"/>
                      <a:pt x="200310" y="849579"/>
                      <a:pt x="134278" y="849579"/>
                    </a:cubicBezTo>
                    <a:cubicBezTo>
                      <a:pt x="94084" y="849579"/>
                      <a:pt x="51020" y="843845"/>
                      <a:pt x="37622" y="8371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BE8474FE-423C-A602-F4F4-F28A26ECA3AC}"/>
                  </a:ext>
                </a:extLst>
              </p:cNvPr>
              <p:cNvSpPr/>
              <p:nvPr/>
            </p:nvSpPr>
            <p:spPr>
              <a:xfrm flipV="1">
                <a:off x="9436198" y="3003776"/>
                <a:ext cx="655217" cy="152889"/>
              </a:xfrm>
              <a:custGeom>
                <a:avLst/>
                <a:gdLst>
                  <a:gd name="connsiteX0" fmla="*/ -3758 w 655217"/>
                  <a:gd name="connsiteY0" fmla="*/ 130597 h 152889"/>
                  <a:gd name="connsiteX1" fmla="*/ 70 w 655217"/>
                  <a:gd name="connsiteY1" fmla="*/ 23575 h 152889"/>
                  <a:gd name="connsiteX2" fmla="*/ 9640 w 655217"/>
                  <a:gd name="connsiteY2" fmla="*/ -1270 h 152889"/>
                  <a:gd name="connsiteX3" fmla="*/ 327359 w 655217"/>
                  <a:gd name="connsiteY3" fmla="*/ 641 h 152889"/>
                  <a:gd name="connsiteX4" fmla="*/ 646035 w 655217"/>
                  <a:gd name="connsiteY4" fmla="*/ 3508 h 152889"/>
                  <a:gd name="connsiteX5" fmla="*/ 646035 w 655217"/>
                  <a:gd name="connsiteY5" fmla="*/ 75175 h 152889"/>
                  <a:gd name="connsiteX6" fmla="*/ 646035 w 655217"/>
                  <a:gd name="connsiteY6" fmla="*/ 146842 h 152889"/>
                  <a:gd name="connsiteX7" fmla="*/ 324488 w 655217"/>
                  <a:gd name="connsiteY7" fmla="*/ 149708 h 152889"/>
                  <a:gd name="connsiteX8" fmla="*/ 1984 w 655217"/>
                  <a:gd name="connsiteY8" fmla="*/ 151619 h 152889"/>
                  <a:gd name="connsiteX9" fmla="*/ -3758 w 655217"/>
                  <a:gd name="connsiteY9" fmla="*/ 130597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217" h="152889">
                    <a:moveTo>
                      <a:pt x="-3758" y="130597"/>
                    </a:moveTo>
                    <a:cubicBezTo>
                      <a:pt x="-12371" y="98108"/>
                      <a:pt x="-10457" y="51286"/>
                      <a:pt x="70" y="23575"/>
                    </a:cubicBezTo>
                    <a:lnTo>
                      <a:pt x="9640" y="-1270"/>
                    </a:lnTo>
                    <a:lnTo>
                      <a:pt x="327359" y="641"/>
                    </a:lnTo>
                    <a:lnTo>
                      <a:pt x="646035" y="3508"/>
                    </a:lnTo>
                    <a:lnTo>
                      <a:pt x="646035" y="75175"/>
                    </a:lnTo>
                    <a:lnTo>
                      <a:pt x="646035" y="146842"/>
                    </a:lnTo>
                    <a:lnTo>
                      <a:pt x="324488" y="149708"/>
                    </a:lnTo>
                    <a:lnTo>
                      <a:pt x="1984" y="151619"/>
                    </a:lnTo>
                    <a:lnTo>
                      <a:pt x="-3758" y="130597"/>
                    </a:ln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F78F6F37-5750-ED32-8A25-FDCEACD88647}"/>
                  </a:ext>
                </a:extLst>
              </p:cNvPr>
              <p:cNvSpPr/>
              <p:nvPr/>
            </p:nvSpPr>
            <p:spPr>
              <a:xfrm flipV="1">
                <a:off x="10349802" y="3006052"/>
                <a:ext cx="650750" cy="843392"/>
              </a:xfrm>
              <a:custGeom>
                <a:avLst/>
                <a:gdLst>
                  <a:gd name="connsiteX0" fmla="*/ 114369 w 650750"/>
                  <a:gd name="connsiteY0" fmla="*/ 823777 h 843392"/>
                  <a:gd name="connsiteX1" fmla="*/ 14842 w 650750"/>
                  <a:gd name="connsiteY1" fmla="*/ 725355 h 843392"/>
                  <a:gd name="connsiteX2" fmla="*/ -10040 w 650750"/>
                  <a:gd name="connsiteY2" fmla="*/ 677577 h 843392"/>
                  <a:gd name="connsiteX3" fmla="*/ -10040 w 650750"/>
                  <a:gd name="connsiteY3" fmla="*/ 414798 h 843392"/>
                  <a:gd name="connsiteX4" fmla="*/ -9083 w 650750"/>
                  <a:gd name="connsiteY4" fmla="*/ 152019 h 843392"/>
                  <a:gd name="connsiteX5" fmla="*/ 21541 w 650750"/>
                  <a:gd name="connsiteY5" fmla="*/ 99464 h 843392"/>
                  <a:gd name="connsiteX6" fmla="*/ 92358 w 650750"/>
                  <a:gd name="connsiteY6" fmla="*/ 23019 h 843392"/>
                  <a:gd name="connsiteX7" fmla="*/ 387110 w 650750"/>
                  <a:gd name="connsiteY7" fmla="*/ -870 h 843392"/>
                  <a:gd name="connsiteX8" fmla="*/ 640711 w 650750"/>
                  <a:gd name="connsiteY8" fmla="*/ -870 h 843392"/>
                  <a:gd name="connsiteX9" fmla="*/ 640711 w 650750"/>
                  <a:gd name="connsiteY9" fmla="*/ 70797 h 843392"/>
                  <a:gd name="connsiteX10" fmla="*/ 640711 w 650750"/>
                  <a:gd name="connsiteY10" fmla="*/ 142464 h 843392"/>
                  <a:gd name="connsiteX11" fmla="*/ 414862 w 650750"/>
                  <a:gd name="connsiteY11" fmla="*/ 147242 h 843392"/>
                  <a:gd name="connsiteX12" fmla="*/ 173702 w 650750"/>
                  <a:gd name="connsiteY12" fmla="*/ 165397 h 843392"/>
                  <a:gd name="connsiteX13" fmla="*/ 138293 w 650750"/>
                  <a:gd name="connsiteY13" fmla="*/ 412887 h 843392"/>
                  <a:gd name="connsiteX14" fmla="*/ 174659 w 650750"/>
                  <a:gd name="connsiteY14" fmla="*/ 674710 h 843392"/>
                  <a:gd name="connsiteX15" fmla="*/ 414862 w 650750"/>
                  <a:gd name="connsiteY15" fmla="*/ 691910 h 843392"/>
                  <a:gd name="connsiteX16" fmla="*/ 640711 w 650750"/>
                  <a:gd name="connsiteY16" fmla="*/ 696688 h 843392"/>
                  <a:gd name="connsiteX17" fmla="*/ 640711 w 650750"/>
                  <a:gd name="connsiteY17" fmla="*/ 768355 h 843392"/>
                  <a:gd name="connsiteX18" fmla="*/ 640711 w 650750"/>
                  <a:gd name="connsiteY18" fmla="*/ 840022 h 843392"/>
                  <a:gd name="connsiteX19" fmla="*/ 396680 w 650750"/>
                  <a:gd name="connsiteY19" fmla="*/ 841933 h 843392"/>
                  <a:gd name="connsiteX20" fmla="*/ 114369 w 650750"/>
                  <a:gd name="connsiteY20" fmla="*/ 823777 h 84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0750" h="843392">
                    <a:moveTo>
                      <a:pt x="114369" y="823777"/>
                    </a:moveTo>
                    <a:cubicBezTo>
                      <a:pt x="60777" y="796066"/>
                      <a:pt x="44509" y="779821"/>
                      <a:pt x="14842" y="725355"/>
                    </a:cubicBezTo>
                    <a:lnTo>
                      <a:pt x="-10040" y="677577"/>
                    </a:lnTo>
                    <a:lnTo>
                      <a:pt x="-10040" y="414798"/>
                    </a:lnTo>
                    <a:lnTo>
                      <a:pt x="-9083" y="152019"/>
                    </a:lnTo>
                    <a:lnTo>
                      <a:pt x="21541" y="99464"/>
                    </a:lnTo>
                    <a:cubicBezTo>
                      <a:pt x="41638" y="62197"/>
                      <a:pt x="64605" y="38308"/>
                      <a:pt x="92358" y="23019"/>
                    </a:cubicBezTo>
                    <a:cubicBezTo>
                      <a:pt x="133508" y="-870"/>
                      <a:pt x="135422" y="-870"/>
                      <a:pt x="387110" y="-870"/>
                    </a:cubicBezTo>
                    <a:lnTo>
                      <a:pt x="640711" y="-870"/>
                    </a:lnTo>
                    <a:lnTo>
                      <a:pt x="640711" y="70797"/>
                    </a:lnTo>
                    <a:lnTo>
                      <a:pt x="640711" y="142464"/>
                    </a:lnTo>
                    <a:lnTo>
                      <a:pt x="414862" y="147242"/>
                    </a:lnTo>
                    <a:cubicBezTo>
                      <a:pt x="244519" y="151064"/>
                      <a:pt x="185186" y="154886"/>
                      <a:pt x="173702" y="165397"/>
                    </a:cubicBezTo>
                    <a:cubicBezTo>
                      <a:pt x="145949" y="187375"/>
                      <a:pt x="138293" y="242797"/>
                      <a:pt x="138293" y="412887"/>
                    </a:cubicBezTo>
                    <a:cubicBezTo>
                      <a:pt x="138293" y="582021"/>
                      <a:pt x="147863" y="652732"/>
                      <a:pt x="174659" y="674710"/>
                    </a:cubicBezTo>
                    <a:cubicBezTo>
                      <a:pt x="185186" y="683310"/>
                      <a:pt x="251218" y="688088"/>
                      <a:pt x="414862" y="691910"/>
                    </a:cubicBezTo>
                    <a:lnTo>
                      <a:pt x="640711" y="696688"/>
                    </a:lnTo>
                    <a:lnTo>
                      <a:pt x="640711" y="768355"/>
                    </a:lnTo>
                    <a:lnTo>
                      <a:pt x="640711" y="840022"/>
                    </a:lnTo>
                    <a:lnTo>
                      <a:pt x="396680" y="841933"/>
                    </a:lnTo>
                    <a:cubicBezTo>
                      <a:pt x="167960" y="843844"/>
                      <a:pt x="150734" y="841933"/>
                      <a:pt x="114369" y="8237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E9AFC1D-1248-662F-7104-34E8CF3B0D86}"/>
                  </a:ext>
                </a:extLst>
              </p:cNvPr>
              <p:cNvSpPr/>
              <p:nvPr/>
            </p:nvSpPr>
            <p:spPr>
              <a:xfrm flipV="1">
                <a:off x="11255072" y="3005032"/>
                <a:ext cx="740745" cy="850147"/>
              </a:xfrm>
              <a:custGeom>
                <a:avLst/>
                <a:gdLst>
                  <a:gd name="connsiteX0" fmla="*/ -8023 w 740745"/>
                  <a:gd name="connsiteY0" fmla="*/ 838113 h 850147"/>
                  <a:gd name="connsiteX1" fmla="*/ -9937 w 740745"/>
                  <a:gd name="connsiteY1" fmla="*/ 763580 h 850147"/>
                  <a:gd name="connsiteX2" fmla="*/ -7066 w 740745"/>
                  <a:gd name="connsiteY2" fmla="*/ 702424 h 850147"/>
                  <a:gd name="connsiteX3" fmla="*/ 138395 w 740745"/>
                  <a:gd name="connsiteY3" fmla="*/ 699557 h 850147"/>
                  <a:gd name="connsiteX4" fmla="*/ 284814 w 740745"/>
                  <a:gd name="connsiteY4" fmla="*/ 696691 h 850147"/>
                  <a:gd name="connsiteX5" fmla="*/ 286728 w 740745"/>
                  <a:gd name="connsiteY5" fmla="*/ 350778 h 850147"/>
                  <a:gd name="connsiteX6" fmla="*/ 289599 w 740745"/>
                  <a:gd name="connsiteY6" fmla="*/ 4866 h 850147"/>
                  <a:gd name="connsiteX7" fmla="*/ 364244 w 740745"/>
                  <a:gd name="connsiteY7" fmla="*/ 1999 h 850147"/>
                  <a:gd name="connsiteX8" fmla="*/ 437932 w 740745"/>
                  <a:gd name="connsiteY8" fmla="*/ -867 h 850147"/>
                  <a:gd name="connsiteX9" fmla="*/ 437932 w 740745"/>
                  <a:gd name="connsiteY9" fmla="*/ 347912 h 850147"/>
                  <a:gd name="connsiteX10" fmla="*/ 437932 w 740745"/>
                  <a:gd name="connsiteY10" fmla="*/ 696691 h 850147"/>
                  <a:gd name="connsiteX11" fmla="*/ 584351 w 740745"/>
                  <a:gd name="connsiteY11" fmla="*/ 699557 h 850147"/>
                  <a:gd name="connsiteX12" fmla="*/ 729813 w 740745"/>
                  <a:gd name="connsiteY12" fmla="*/ 702424 h 850147"/>
                  <a:gd name="connsiteX13" fmla="*/ 729813 w 740745"/>
                  <a:gd name="connsiteY13" fmla="*/ 774091 h 850147"/>
                  <a:gd name="connsiteX14" fmla="*/ 729813 w 740745"/>
                  <a:gd name="connsiteY14" fmla="*/ 845758 h 850147"/>
                  <a:gd name="connsiteX15" fmla="*/ 363287 w 740745"/>
                  <a:gd name="connsiteY15" fmla="*/ 848624 h 850147"/>
                  <a:gd name="connsiteX16" fmla="*/ -8023 w 740745"/>
                  <a:gd name="connsiteY16" fmla="*/ 838113 h 8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0745" h="850147">
                    <a:moveTo>
                      <a:pt x="-8023" y="838113"/>
                    </a:moveTo>
                    <a:cubicBezTo>
                      <a:pt x="-10894" y="830469"/>
                      <a:pt x="-11851" y="797024"/>
                      <a:pt x="-9937" y="763580"/>
                    </a:cubicBezTo>
                    <a:lnTo>
                      <a:pt x="-7066" y="702424"/>
                    </a:lnTo>
                    <a:lnTo>
                      <a:pt x="138395" y="699557"/>
                    </a:lnTo>
                    <a:lnTo>
                      <a:pt x="284814" y="696691"/>
                    </a:lnTo>
                    <a:lnTo>
                      <a:pt x="286728" y="350778"/>
                    </a:lnTo>
                    <a:lnTo>
                      <a:pt x="289599" y="4866"/>
                    </a:lnTo>
                    <a:lnTo>
                      <a:pt x="364244" y="1999"/>
                    </a:lnTo>
                    <a:lnTo>
                      <a:pt x="437932" y="-867"/>
                    </a:lnTo>
                    <a:lnTo>
                      <a:pt x="437932" y="347912"/>
                    </a:lnTo>
                    <a:lnTo>
                      <a:pt x="437932" y="696691"/>
                    </a:lnTo>
                    <a:lnTo>
                      <a:pt x="584351" y="699557"/>
                    </a:lnTo>
                    <a:lnTo>
                      <a:pt x="729813" y="702424"/>
                    </a:lnTo>
                    <a:lnTo>
                      <a:pt x="729813" y="774091"/>
                    </a:lnTo>
                    <a:lnTo>
                      <a:pt x="729813" y="845758"/>
                    </a:lnTo>
                    <a:lnTo>
                      <a:pt x="363287" y="848624"/>
                    </a:lnTo>
                    <a:cubicBezTo>
                      <a:pt x="60880" y="850535"/>
                      <a:pt x="-3239" y="848624"/>
                      <a:pt x="-8023" y="838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AFA2BB7-60E6-1089-300B-57C26833145D}"/>
                  </a:ext>
                </a:extLst>
              </p:cNvPr>
              <p:cNvSpPr/>
              <p:nvPr/>
            </p:nvSpPr>
            <p:spPr>
              <a:xfrm flipV="1">
                <a:off x="9444451" y="3347528"/>
                <a:ext cx="651848" cy="507651"/>
              </a:xfrm>
              <a:custGeom>
                <a:avLst/>
                <a:gdLst>
                  <a:gd name="connsiteX0" fmla="*/ 41573 w 651848"/>
                  <a:gd name="connsiteY0" fmla="*/ 494309 h 507651"/>
                  <a:gd name="connsiteX1" fmla="*/ -9147 w 651848"/>
                  <a:gd name="connsiteY1" fmla="*/ 332820 h 507651"/>
                  <a:gd name="connsiteX2" fmla="*/ 62627 w 651848"/>
                  <a:gd name="connsiteY2" fmla="*/ 59530 h 507651"/>
                  <a:gd name="connsiteX3" fmla="*/ 398529 w 651848"/>
                  <a:gd name="connsiteY3" fmla="*/ 285 h 507651"/>
                  <a:gd name="connsiteX4" fmla="*/ 642560 w 651848"/>
                  <a:gd name="connsiteY4" fmla="*/ -670 h 507651"/>
                  <a:gd name="connsiteX5" fmla="*/ 642560 w 651848"/>
                  <a:gd name="connsiteY5" fmla="*/ 86286 h 507651"/>
                  <a:gd name="connsiteX6" fmla="*/ 621507 w 651848"/>
                  <a:gd name="connsiteY6" fmla="*/ 177064 h 507651"/>
                  <a:gd name="connsiteX7" fmla="*/ 396615 w 651848"/>
                  <a:gd name="connsiteY7" fmla="*/ 183753 h 507651"/>
                  <a:gd name="connsiteX8" fmla="*/ 171723 w 651848"/>
                  <a:gd name="connsiteY8" fmla="*/ 207642 h 507651"/>
                  <a:gd name="connsiteX9" fmla="*/ 146842 w 651848"/>
                  <a:gd name="connsiteY9" fmla="*/ 291731 h 507651"/>
                  <a:gd name="connsiteX10" fmla="*/ 143014 w 651848"/>
                  <a:gd name="connsiteY10" fmla="*/ 353842 h 507651"/>
                  <a:gd name="connsiteX11" fmla="*/ 387045 w 651848"/>
                  <a:gd name="connsiteY11" fmla="*/ 353842 h 507651"/>
                  <a:gd name="connsiteX12" fmla="*/ 636819 w 651848"/>
                  <a:gd name="connsiteY12" fmla="*/ 369131 h 507651"/>
                  <a:gd name="connsiteX13" fmla="*/ 631077 w 651848"/>
                  <a:gd name="connsiteY13" fmla="*/ 495265 h 507651"/>
                  <a:gd name="connsiteX14" fmla="*/ 41573 w 651848"/>
                  <a:gd name="connsiteY14" fmla="*/ 494309 h 50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1848" h="507651">
                    <a:moveTo>
                      <a:pt x="41573" y="494309"/>
                    </a:moveTo>
                    <a:cubicBezTo>
                      <a:pt x="-1491" y="470420"/>
                      <a:pt x="-8190" y="447487"/>
                      <a:pt x="-9147" y="332820"/>
                    </a:cubicBezTo>
                    <a:cubicBezTo>
                      <a:pt x="-10104" y="178975"/>
                      <a:pt x="5208" y="119730"/>
                      <a:pt x="62627" y="59530"/>
                    </a:cubicBezTo>
                    <a:cubicBezTo>
                      <a:pt x="114304" y="4108"/>
                      <a:pt x="129616" y="1241"/>
                      <a:pt x="398529" y="285"/>
                    </a:cubicBezTo>
                    <a:lnTo>
                      <a:pt x="642560" y="-670"/>
                    </a:lnTo>
                    <a:lnTo>
                      <a:pt x="642560" y="86286"/>
                    </a:lnTo>
                    <a:cubicBezTo>
                      <a:pt x="642560" y="167508"/>
                      <a:pt x="641603" y="172286"/>
                      <a:pt x="621507" y="177064"/>
                    </a:cubicBezTo>
                    <a:cubicBezTo>
                      <a:pt x="609066" y="179930"/>
                      <a:pt x="507625" y="182797"/>
                      <a:pt x="396615" y="183753"/>
                    </a:cubicBezTo>
                    <a:cubicBezTo>
                      <a:pt x="200433" y="186619"/>
                      <a:pt x="192777" y="187575"/>
                      <a:pt x="171723" y="207642"/>
                    </a:cubicBezTo>
                    <a:cubicBezTo>
                      <a:pt x="155455" y="224842"/>
                      <a:pt x="149713" y="242997"/>
                      <a:pt x="146842" y="291731"/>
                    </a:cubicBezTo>
                    <a:lnTo>
                      <a:pt x="143014" y="353842"/>
                    </a:lnTo>
                    <a:lnTo>
                      <a:pt x="387045" y="353842"/>
                    </a:lnTo>
                    <a:cubicBezTo>
                      <a:pt x="600453" y="353842"/>
                      <a:pt x="632034" y="355753"/>
                      <a:pt x="636819" y="369131"/>
                    </a:cubicBezTo>
                    <a:cubicBezTo>
                      <a:pt x="647345" y="395887"/>
                      <a:pt x="642560" y="483798"/>
                      <a:pt x="631077" y="495265"/>
                    </a:cubicBezTo>
                    <a:cubicBezTo>
                      <a:pt x="614808" y="511509"/>
                      <a:pt x="72197" y="510554"/>
                      <a:pt x="41573" y="4943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7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7497C5F-7E56-DF6B-03B3-9DF1A23DECA5}"/>
              </a:ext>
            </a:extLst>
          </p:cNvPr>
          <p:cNvGrpSpPr/>
          <p:nvPr/>
        </p:nvGrpSpPr>
        <p:grpSpPr>
          <a:xfrm>
            <a:off x="2521909" y="1144241"/>
            <a:ext cx="7148182" cy="3544759"/>
            <a:chOff x="2521909" y="1144241"/>
            <a:chExt cx="7148182" cy="3544759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BCCC688-EB21-5429-8D97-015C7E475F83}"/>
                </a:ext>
              </a:extLst>
            </p:cNvPr>
            <p:cNvGrpSpPr/>
            <p:nvPr/>
          </p:nvGrpSpPr>
          <p:grpSpPr>
            <a:xfrm>
              <a:off x="2521909" y="2169000"/>
              <a:ext cx="7148182" cy="2520000"/>
              <a:chOff x="1890714" y="724079"/>
              <a:chExt cx="7148182" cy="252000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A6FDC12-9529-DF96-6D0A-9930380D5073}"/>
                  </a:ext>
                </a:extLst>
              </p:cNvPr>
              <p:cNvSpPr/>
              <p:nvPr/>
            </p:nvSpPr>
            <p:spPr>
              <a:xfrm flipV="1">
                <a:off x="1890714" y="724079"/>
                <a:ext cx="2520000" cy="2520000"/>
              </a:xfrm>
              <a:custGeom>
                <a:avLst/>
                <a:gdLst>
                  <a:gd name="connsiteX0" fmla="*/ 545628 w 1549584"/>
                  <a:gd name="connsiteY0" fmla="*/ 1527065 h 1546218"/>
                  <a:gd name="connsiteX1" fmla="*/ 426005 w 1549584"/>
                  <a:gd name="connsiteY1" fmla="*/ 1260464 h 1546218"/>
                  <a:gd name="connsiteX2" fmla="*/ 421220 w 1549584"/>
                  <a:gd name="connsiteY2" fmla="*/ 1112353 h 1546218"/>
                  <a:gd name="connsiteX3" fmla="*/ 266188 w 1549584"/>
                  <a:gd name="connsiteY3" fmla="*/ 1107575 h 1546218"/>
                  <a:gd name="connsiteX4" fmla="*/ 112114 w 1549584"/>
                  <a:gd name="connsiteY4" fmla="*/ 1102797 h 1546218"/>
                  <a:gd name="connsiteX5" fmla="*/ 74791 w 1549584"/>
                  <a:gd name="connsiteY5" fmla="*/ 1073175 h 1546218"/>
                  <a:gd name="connsiteX6" fmla="*/ 16415 w 1549584"/>
                  <a:gd name="connsiteY6" fmla="*/ 1001508 h 1546218"/>
                  <a:gd name="connsiteX7" fmla="*/ -2725 w 1549584"/>
                  <a:gd name="connsiteY7" fmla="*/ 758796 h 1546218"/>
                  <a:gd name="connsiteX8" fmla="*/ 25985 w 1549584"/>
                  <a:gd name="connsiteY8" fmla="*/ 520862 h 1546218"/>
                  <a:gd name="connsiteX9" fmla="*/ 92974 w 1549584"/>
                  <a:gd name="connsiteY9" fmla="*/ 456840 h 1546218"/>
                  <a:gd name="connsiteX10" fmla="*/ 134124 w 1549584"/>
                  <a:gd name="connsiteY10" fmla="*/ 429128 h 1546218"/>
                  <a:gd name="connsiteX11" fmla="*/ 481510 w 1549584"/>
                  <a:gd name="connsiteY11" fmla="*/ 429128 h 1546218"/>
                  <a:gd name="connsiteX12" fmla="*/ 827939 w 1549584"/>
                  <a:gd name="connsiteY12" fmla="*/ 429128 h 1546218"/>
                  <a:gd name="connsiteX13" fmla="*/ 827939 w 1549584"/>
                  <a:gd name="connsiteY13" fmla="*/ 711018 h 1546218"/>
                  <a:gd name="connsiteX14" fmla="*/ 827939 w 1549584"/>
                  <a:gd name="connsiteY14" fmla="*/ 992908 h 1546218"/>
                  <a:gd name="connsiteX15" fmla="*/ 1103551 w 1549584"/>
                  <a:gd name="connsiteY15" fmla="*/ 992908 h 1546218"/>
                  <a:gd name="connsiteX16" fmla="*/ 1380120 w 1549584"/>
                  <a:gd name="connsiteY16" fmla="*/ 992908 h 1546218"/>
                  <a:gd name="connsiteX17" fmla="*/ 1400217 w 1549584"/>
                  <a:gd name="connsiteY17" fmla="*/ 970930 h 1546218"/>
                  <a:gd name="connsiteX18" fmla="*/ 1421270 w 1549584"/>
                  <a:gd name="connsiteY18" fmla="*/ 772174 h 1546218"/>
                  <a:gd name="connsiteX19" fmla="*/ 1408829 w 1549584"/>
                  <a:gd name="connsiteY19" fmla="*/ 581062 h 1546218"/>
                  <a:gd name="connsiteX20" fmla="*/ 1178196 w 1549584"/>
                  <a:gd name="connsiteY20" fmla="*/ 543795 h 1546218"/>
                  <a:gd name="connsiteX21" fmla="*/ 1000197 w 1549584"/>
                  <a:gd name="connsiteY21" fmla="*/ 543795 h 1546218"/>
                  <a:gd name="connsiteX22" fmla="*/ 1000197 w 1549584"/>
                  <a:gd name="connsiteY22" fmla="*/ 379439 h 1546218"/>
                  <a:gd name="connsiteX23" fmla="*/ 947562 w 1549584"/>
                  <a:gd name="connsiteY23" fmla="*/ 127172 h 1546218"/>
                  <a:gd name="connsiteX24" fmla="*/ 598262 w 1549584"/>
                  <a:gd name="connsiteY24" fmla="*/ 124305 h 1546218"/>
                  <a:gd name="connsiteX25" fmla="*/ 540843 w 1549584"/>
                  <a:gd name="connsiteY25" fmla="*/ 257128 h 1546218"/>
                  <a:gd name="connsiteX26" fmla="*/ 540843 w 1549584"/>
                  <a:gd name="connsiteY26" fmla="*/ 314461 h 1546218"/>
                  <a:gd name="connsiteX27" fmla="*/ 482467 w 1549584"/>
                  <a:gd name="connsiteY27" fmla="*/ 314461 h 1546218"/>
                  <a:gd name="connsiteX28" fmla="*/ 423134 w 1549584"/>
                  <a:gd name="connsiteY28" fmla="*/ 314461 h 1546218"/>
                  <a:gd name="connsiteX29" fmla="*/ 428876 w 1549584"/>
                  <a:gd name="connsiteY29" fmla="*/ 218906 h 1546218"/>
                  <a:gd name="connsiteX30" fmla="*/ 455672 w 1549584"/>
                  <a:gd name="connsiteY30" fmla="*/ 92772 h 1546218"/>
                  <a:gd name="connsiteX31" fmla="*/ 545628 w 1549584"/>
                  <a:gd name="connsiteY31" fmla="*/ 18238 h 1546218"/>
                  <a:gd name="connsiteX32" fmla="*/ 760950 w 1549584"/>
                  <a:gd name="connsiteY32" fmla="*/ -873 h 1546218"/>
                  <a:gd name="connsiteX33" fmla="*/ 975315 w 1549584"/>
                  <a:gd name="connsiteY33" fmla="*/ 9638 h 1546218"/>
                  <a:gd name="connsiteX34" fmla="*/ 1103551 w 1549584"/>
                  <a:gd name="connsiteY34" fmla="*/ 138639 h 1546218"/>
                  <a:gd name="connsiteX35" fmla="*/ 1115035 w 1549584"/>
                  <a:gd name="connsiteY35" fmla="*/ 303950 h 1546218"/>
                  <a:gd name="connsiteX36" fmla="*/ 1115035 w 1549584"/>
                  <a:gd name="connsiteY36" fmla="*/ 429128 h 1546218"/>
                  <a:gd name="connsiteX37" fmla="*/ 1252841 w 1549584"/>
                  <a:gd name="connsiteY37" fmla="*/ 429128 h 1546218"/>
                  <a:gd name="connsiteX38" fmla="*/ 1413614 w 1549584"/>
                  <a:gd name="connsiteY38" fmla="*/ 437728 h 1546218"/>
                  <a:gd name="connsiteX39" fmla="*/ 1475819 w 1549584"/>
                  <a:gd name="connsiteY39" fmla="*/ 483595 h 1546218"/>
                  <a:gd name="connsiteX40" fmla="*/ 1545678 w 1549584"/>
                  <a:gd name="connsiteY40" fmla="*/ 773129 h 1546218"/>
                  <a:gd name="connsiteX41" fmla="*/ 1448066 w 1549584"/>
                  <a:gd name="connsiteY41" fmla="*/ 1085597 h 1546218"/>
                  <a:gd name="connsiteX42" fmla="*/ 1417442 w 1549584"/>
                  <a:gd name="connsiteY42" fmla="*/ 1107575 h 1546218"/>
                  <a:gd name="connsiteX43" fmla="*/ 1065272 w 1549584"/>
                  <a:gd name="connsiteY43" fmla="*/ 1107575 h 1546218"/>
                  <a:gd name="connsiteX44" fmla="*/ 713101 w 1549584"/>
                  <a:gd name="connsiteY44" fmla="*/ 1107575 h 1546218"/>
                  <a:gd name="connsiteX45" fmla="*/ 711187 w 1549584"/>
                  <a:gd name="connsiteY45" fmla="*/ 828552 h 1546218"/>
                  <a:gd name="connsiteX46" fmla="*/ 708316 w 1549584"/>
                  <a:gd name="connsiteY46" fmla="*/ 548573 h 1546218"/>
                  <a:gd name="connsiteX47" fmla="*/ 438446 w 1549584"/>
                  <a:gd name="connsiteY47" fmla="*/ 545707 h 1546218"/>
                  <a:gd name="connsiteX48" fmla="*/ 169533 w 1549584"/>
                  <a:gd name="connsiteY48" fmla="*/ 543795 h 1546218"/>
                  <a:gd name="connsiteX49" fmla="*/ 139866 w 1549584"/>
                  <a:gd name="connsiteY49" fmla="*/ 573418 h 1546218"/>
                  <a:gd name="connsiteX50" fmla="*/ 110200 w 1549584"/>
                  <a:gd name="connsiteY50" fmla="*/ 603040 h 1546218"/>
                  <a:gd name="connsiteX51" fmla="*/ 110200 w 1549584"/>
                  <a:gd name="connsiteY51" fmla="*/ 768352 h 1546218"/>
                  <a:gd name="connsiteX52" fmla="*/ 135081 w 1549584"/>
                  <a:gd name="connsiteY52" fmla="*/ 963286 h 1546218"/>
                  <a:gd name="connsiteX53" fmla="*/ 159963 w 1549584"/>
                  <a:gd name="connsiteY53" fmla="*/ 992908 h 1546218"/>
                  <a:gd name="connsiteX54" fmla="*/ 350403 w 1549584"/>
                  <a:gd name="connsiteY54" fmla="*/ 992908 h 1546218"/>
                  <a:gd name="connsiteX55" fmla="*/ 540843 w 1549584"/>
                  <a:gd name="connsiteY55" fmla="*/ 992908 h 1546218"/>
                  <a:gd name="connsiteX56" fmla="*/ 540843 w 1549584"/>
                  <a:gd name="connsiteY56" fmla="*/ 1168731 h 1546218"/>
                  <a:gd name="connsiteX57" fmla="*/ 550413 w 1549584"/>
                  <a:gd name="connsiteY57" fmla="*/ 1372265 h 1546218"/>
                  <a:gd name="connsiteX58" fmla="*/ 776262 w 1549584"/>
                  <a:gd name="connsiteY58" fmla="*/ 1427687 h 1546218"/>
                  <a:gd name="connsiteX59" fmla="*/ 942777 w 1549584"/>
                  <a:gd name="connsiteY59" fmla="*/ 1427687 h 1546218"/>
                  <a:gd name="connsiteX60" fmla="*/ 967659 w 1549584"/>
                  <a:gd name="connsiteY60" fmla="*/ 1401887 h 1546218"/>
                  <a:gd name="connsiteX61" fmla="*/ 998283 w 1549584"/>
                  <a:gd name="connsiteY61" fmla="*/ 1304420 h 1546218"/>
                  <a:gd name="connsiteX62" fmla="*/ 1003067 w 1549584"/>
                  <a:gd name="connsiteY62" fmla="*/ 1231798 h 1546218"/>
                  <a:gd name="connsiteX63" fmla="*/ 1060487 w 1549584"/>
                  <a:gd name="connsiteY63" fmla="*/ 1231798 h 1546218"/>
                  <a:gd name="connsiteX64" fmla="*/ 1116949 w 1549584"/>
                  <a:gd name="connsiteY64" fmla="*/ 1231798 h 1546218"/>
                  <a:gd name="connsiteX65" fmla="*/ 1113121 w 1549584"/>
                  <a:gd name="connsiteY65" fmla="*/ 1317798 h 1546218"/>
                  <a:gd name="connsiteX66" fmla="*/ 1080583 w 1549584"/>
                  <a:gd name="connsiteY66" fmla="*/ 1443932 h 1546218"/>
                  <a:gd name="connsiteX67" fmla="*/ 1010723 w 1549584"/>
                  <a:gd name="connsiteY67" fmla="*/ 1513687 h 1546218"/>
                  <a:gd name="connsiteX68" fmla="*/ 969573 w 1549584"/>
                  <a:gd name="connsiteY68" fmla="*/ 1542354 h 1546218"/>
                  <a:gd name="connsiteX69" fmla="*/ 777219 w 1549584"/>
                  <a:gd name="connsiteY69" fmla="*/ 1544265 h 1546218"/>
                  <a:gd name="connsiteX70" fmla="*/ 545628 w 1549584"/>
                  <a:gd name="connsiteY70" fmla="*/ 1527065 h 154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549584" h="1546218">
                    <a:moveTo>
                      <a:pt x="545628" y="1527065"/>
                    </a:moveTo>
                    <a:cubicBezTo>
                      <a:pt x="446102" y="1474509"/>
                      <a:pt x="432704" y="1445843"/>
                      <a:pt x="426005" y="1260464"/>
                    </a:cubicBezTo>
                    <a:lnTo>
                      <a:pt x="421220" y="1112353"/>
                    </a:lnTo>
                    <a:lnTo>
                      <a:pt x="266188" y="1107575"/>
                    </a:lnTo>
                    <a:lnTo>
                      <a:pt x="112114" y="1102797"/>
                    </a:lnTo>
                    <a:lnTo>
                      <a:pt x="74791" y="1073175"/>
                    </a:lnTo>
                    <a:cubicBezTo>
                      <a:pt x="54694" y="1057886"/>
                      <a:pt x="28856" y="1025397"/>
                      <a:pt x="16415" y="1001508"/>
                    </a:cubicBezTo>
                    <a:cubicBezTo>
                      <a:pt x="-4639" y="961375"/>
                      <a:pt x="-5596" y="951819"/>
                      <a:pt x="-2725" y="758796"/>
                    </a:cubicBezTo>
                    <a:cubicBezTo>
                      <a:pt x="146" y="559084"/>
                      <a:pt x="146" y="558129"/>
                      <a:pt x="25985" y="520862"/>
                    </a:cubicBezTo>
                    <a:cubicBezTo>
                      <a:pt x="40340" y="500795"/>
                      <a:pt x="70006" y="472129"/>
                      <a:pt x="92974" y="456840"/>
                    </a:cubicBezTo>
                    <a:lnTo>
                      <a:pt x="134124" y="429128"/>
                    </a:lnTo>
                    <a:lnTo>
                      <a:pt x="481510" y="429128"/>
                    </a:lnTo>
                    <a:lnTo>
                      <a:pt x="827939" y="429128"/>
                    </a:lnTo>
                    <a:lnTo>
                      <a:pt x="827939" y="711018"/>
                    </a:lnTo>
                    <a:lnTo>
                      <a:pt x="827939" y="992908"/>
                    </a:lnTo>
                    <a:lnTo>
                      <a:pt x="1103551" y="992908"/>
                    </a:lnTo>
                    <a:lnTo>
                      <a:pt x="1380120" y="992908"/>
                    </a:lnTo>
                    <a:lnTo>
                      <a:pt x="1400217" y="970930"/>
                    </a:lnTo>
                    <a:cubicBezTo>
                      <a:pt x="1420313" y="949908"/>
                      <a:pt x="1421270" y="940352"/>
                      <a:pt x="1421270" y="772174"/>
                    </a:cubicBezTo>
                    <a:cubicBezTo>
                      <a:pt x="1420313" y="648907"/>
                      <a:pt x="1417442" y="591573"/>
                      <a:pt x="1408829" y="581062"/>
                    </a:cubicBezTo>
                    <a:cubicBezTo>
                      <a:pt x="1383948" y="547618"/>
                      <a:pt x="1357152" y="543795"/>
                      <a:pt x="1178196" y="543795"/>
                    </a:cubicBezTo>
                    <a:lnTo>
                      <a:pt x="1000197" y="543795"/>
                    </a:lnTo>
                    <a:lnTo>
                      <a:pt x="1000197" y="379439"/>
                    </a:lnTo>
                    <a:cubicBezTo>
                      <a:pt x="1000197" y="181639"/>
                      <a:pt x="992541" y="146283"/>
                      <a:pt x="947562" y="127172"/>
                    </a:cubicBezTo>
                    <a:cubicBezTo>
                      <a:pt x="906412" y="109972"/>
                      <a:pt x="645155" y="108061"/>
                      <a:pt x="598262" y="124305"/>
                    </a:cubicBezTo>
                    <a:cubicBezTo>
                      <a:pt x="559026" y="138639"/>
                      <a:pt x="540843" y="179728"/>
                      <a:pt x="540843" y="257128"/>
                    </a:cubicBezTo>
                    <a:lnTo>
                      <a:pt x="540843" y="314461"/>
                    </a:lnTo>
                    <a:lnTo>
                      <a:pt x="482467" y="314461"/>
                    </a:lnTo>
                    <a:lnTo>
                      <a:pt x="423134" y="314461"/>
                    </a:lnTo>
                    <a:lnTo>
                      <a:pt x="428876" y="218906"/>
                    </a:lnTo>
                    <a:cubicBezTo>
                      <a:pt x="432704" y="140550"/>
                      <a:pt x="437489" y="118572"/>
                      <a:pt x="455672" y="92772"/>
                    </a:cubicBezTo>
                    <a:cubicBezTo>
                      <a:pt x="484381" y="52638"/>
                      <a:pt x="498736" y="40216"/>
                      <a:pt x="545628" y="18238"/>
                    </a:cubicBezTo>
                    <a:cubicBezTo>
                      <a:pt x="579123" y="1994"/>
                      <a:pt x="605918" y="-873"/>
                      <a:pt x="760950" y="-873"/>
                    </a:cubicBezTo>
                    <a:cubicBezTo>
                      <a:pt x="858563" y="-873"/>
                      <a:pt x="954261" y="3905"/>
                      <a:pt x="975315" y="9638"/>
                    </a:cubicBezTo>
                    <a:cubicBezTo>
                      <a:pt x="1023164" y="23016"/>
                      <a:pt x="1088239" y="87994"/>
                      <a:pt x="1103551" y="138639"/>
                    </a:cubicBezTo>
                    <a:cubicBezTo>
                      <a:pt x="1110250" y="161572"/>
                      <a:pt x="1115035" y="232283"/>
                      <a:pt x="1115035" y="303950"/>
                    </a:cubicBezTo>
                    <a:lnTo>
                      <a:pt x="1115035" y="429128"/>
                    </a:lnTo>
                    <a:lnTo>
                      <a:pt x="1252841" y="429128"/>
                    </a:lnTo>
                    <a:cubicBezTo>
                      <a:pt x="1329400" y="429128"/>
                      <a:pt x="1401174" y="432951"/>
                      <a:pt x="1413614" y="437728"/>
                    </a:cubicBezTo>
                    <a:cubicBezTo>
                      <a:pt x="1427012" y="442506"/>
                      <a:pt x="1454765" y="462573"/>
                      <a:pt x="1475819" y="483595"/>
                    </a:cubicBezTo>
                    <a:cubicBezTo>
                      <a:pt x="1533238" y="537107"/>
                      <a:pt x="1545678" y="588707"/>
                      <a:pt x="1545678" y="773129"/>
                    </a:cubicBezTo>
                    <a:cubicBezTo>
                      <a:pt x="1545678" y="972841"/>
                      <a:pt x="1529410" y="1025397"/>
                      <a:pt x="1448066" y="1085597"/>
                    </a:cubicBezTo>
                    <a:lnTo>
                      <a:pt x="1417442" y="1107575"/>
                    </a:lnTo>
                    <a:lnTo>
                      <a:pt x="1065272" y="1107575"/>
                    </a:lnTo>
                    <a:lnTo>
                      <a:pt x="713101" y="1107575"/>
                    </a:lnTo>
                    <a:lnTo>
                      <a:pt x="711187" y="828552"/>
                    </a:lnTo>
                    <a:lnTo>
                      <a:pt x="708316" y="548573"/>
                    </a:lnTo>
                    <a:lnTo>
                      <a:pt x="438446" y="545707"/>
                    </a:lnTo>
                    <a:lnTo>
                      <a:pt x="169533" y="543795"/>
                    </a:lnTo>
                    <a:lnTo>
                      <a:pt x="139866" y="573418"/>
                    </a:lnTo>
                    <a:lnTo>
                      <a:pt x="110200" y="603040"/>
                    </a:lnTo>
                    <a:lnTo>
                      <a:pt x="110200" y="768352"/>
                    </a:lnTo>
                    <a:cubicBezTo>
                      <a:pt x="110200" y="932708"/>
                      <a:pt x="110200" y="934619"/>
                      <a:pt x="135081" y="963286"/>
                    </a:cubicBezTo>
                    <a:lnTo>
                      <a:pt x="159963" y="992908"/>
                    </a:lnTo>
                    <a:lnTo>
                      <a:pt x="350403" y="992908"/>
                    </a:lnTo>
                    <a:lnTo>
                      <a:pt x="540843" y="992908"/>
                    </a:lnTo>
                    <a:lnTo>
                      <a:pt x="540843" y="1168731"/>
                    </a:lnTo>
                    <a:cubicBezTo>
                      <a:pt x="540843" y="1266198"/>
                      <a:pt x="545628" y="1356020"/>
                      <a:pt x="550413" y="1372265"/>
                    </a:cubicBezTo>
                    <a:cubicBezTo>
                      <a:pt x="567639" y="1421954"/>
                      <a:pt x="592521" y="1427687"/>
                      <a:pt x="776262" y="1427687"/>
                    </a:cubicBezTo>
                    <a:lnTo>
                      <a:pt x="942777" y="1427687"/>
                    </a:lnTo>
                    <a:lnTo>
                      <a:pt x="967659" y="1401887"/>
                    </a:lnTo>
                    <a:cubicBezTo>
                      <a:pt x="989670" y="1379909"/>
                      <a:pt x="994455" y="1366531"/>
                      <a:pt x="998283" y="1304420"/>
                    </a:cubicBezTo>
                    <a:lnTo>
                      <a:pt x="1003067" y="1231798"/>
                    </a:lnTo>
                    <a:lnTo>
                      <a:pt x="1060487" y="1231798"/>
                    </a:lnTo>
                    <a:lnTo>
                      <a:pt x="1116949" y="1231798"/>
                    </a:lnTo>
                    <a:lnTo>
                      <a:pt x="1113121" y="1317798"/>
                    </a:lnTo>
                    <a:cubicBezTo>
                      <a:pt x="1109293" y="1394243"/>
                      <a:pt x="1106422" y="1408576"/>
                      <a:pt x="1080583" y="1443932"/>
                    </a:cubicBezTo>
                    <a:cubicBezTo>
                      <a:pt x="1065272" y="1465909"/>
                      <a:pt x="1033691" y="1497443"/>
                      <a:pt x="1010723" y="1513687"/>
                    </a:cubicBezTo>
                    <a:lnTo>
                      <a:pt x="969573" y="1542354"/>
                    </a:lnTo>
                    <a:lnTo>
                      <a:pt x="777219" y="1544265"/>
                    </a:lnTo>
                    <a:cubicBezTo>
                      <a:pt x="597305" y="1547132"/>
                      <a:pt x="581037" y="1545221"/>
                      <a:pt x="545628" y="1527065"/>
                    </a:cubicBezTo>
                    <a:close/>
                  </a:path>
                </a:pathLst>
              </a:custGeom>
              <a:solidFill>
                <a:srgbClr val="064966"/>
              </a:solidFill>
              <a:ln w="9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A0EF678-4E49-3B28-757A-7A0315520C5B}"/>
                  </a:ext>
                </a:extLst>
              </p:cNvPr>
              <p:cNvSpPr txBox="1"/>
              <p:nvPr/>
            </p:nvSpPr>
            <p:spPr>
              <a:xfrm>
                <a:off x="4410714" y="783750"/>
                <a:ext cx="4628182" cy="24006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pt-BR"/>
                </a:defPPr>
                <a:lvl1pPr>
                  <a:defRPr sz="11500" b="1" spc="600">
                    <a:latin typeface="Agency FB" panose="020B0503020202020204" pitchFamily="34" charset="0"/>
                    <a:cs typeface="Aharoni" panose="02010803020104030203" pitchFamily="2" charset="-79"/>
                  </a:defRPr>
                </a:lvl1pPr>
              </a:lstStyle>
              <a:p>
                <a:pPr>
                  <a:lnSpc>
                    <a:spcPts val="9000"/>
                  </a:lnSpc>
                </a:pPr>
                <a:r>
                  <a:rPr lang="en-US" sz="9600" dirty="0">
                    <a:solidFill>
                      <a:srgbClr val="E71D1C"/>
                    </a:solidFill>
                  </a:rPr>
                  <a:t>GRS</a:t>
                </a:r>
              </a:p>
              <a:p>
                <a:pPr>
                  <a:lnSpc>
                    <a:spcPts val="9000"/>
                  </a:lnSpc>
                </a:pPr>
                <a:r>
                  <a:rPr lang="en-US" sz="9600" spc="6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CONNECT</a:t>
                </a:r>
                <a:endParaRPr lang="pt-BR" sz="9600" spc="600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580B85D-27BB-5456-F3F9-E9AA1B8AB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521909" y="1144241"/>
              <a:ext cx="2049517" cy="2049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4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6082D9D-D0C8-7C3B-5058-0A82B1437434}"/>
              </a:ext>
            </a:extLst>
          </p:cNvPr>
          <p:cNvSpPr/>
          <p:nvPr/>
        </p:nvSpPr>
        <p:spPr>
          <a:xfrm flipV="1">
            <a:off x="954148" y="2326656"/>
            <a:ext cx="2520000" cy="2520000"/>
          </a:xfrm>
          <a:custGeom>
            <a:avLst/>
            <a:gdLst>
              <a:gd name="connsiteX0" fmla="*/ 545628 w 1549584"/>
              <a:gd name="connsiteY0" fmla="*/ 1527065 h 1546218"/>
              <a:gd name="connsiteX1" fmla="*/ 426005 w 1549584"/>
              <a:gd name="connsiteY1" fmla="*/ 1260464 h 1546218"/>
              <a:gd name="connsiteX2" fmla="*/ 421220 w 1549584"/>
              <a:gd name="connsiteY2" fmla="*/ 1112353 h 1546218"/>
              <a:gd name="connsiteX3" fmla="*/ 266188 w 1549584"/>
              <a:gd name="connsiteY3" fmla="*/ 1107575 h 1546218"/>
              <a:gd name="connsiteX4" fmla="*/ 112114 w 1549584"/>
              <a:gd name="connsiteY4" fmla="*/ 1102797 h 1546218"/>
              <a:gd name="connsiteX5" fmla="*/ 74791 w 1549584"/>
              <a:gd name="connsiteY5" fmla="*/ 1073175 h 1546218"/>
              <a:gd name="connsiteX6" fmla="*/ 16415 w 1549584"/>
              <a:gd name="connsiteY6" fmla="*/ 1001508 h 1546218"/>
              <a:gd name="connsiteX7" fmla="*/ -2725 w 1549584"/>
              <a:gd name="connsiteY7" fmla="*/ 758796 h 1546218"/>
              <a:gd name="connsiteX8" fmla="*/ 25985 w 1549584"/>
              <a:gd name="connsiteY8" fmla="*/ 520862 h 1546218"/>
              <a:gd name="connsiteX9" fmla="*/ 92974 w 1549584"/>
              <a:gd name="connsiteY9" fmla="*/ 456840 h 1546218"/>
              <a:gd name="connsiteX10" fmla="*/ 134124 w 1549584"/>
              <a:gd name="connsiteY10" fmla="*/ 429128 h 1546218"/>
              <a:gd name="connsiteX11" fmla="*/ 481510 w 1549584"/>
              <a:gd name="connsiteY11" fmla="*/ 429128 h 1546218"/>
              <a:gd name="connsiteX12" fmla="*/ 827939 w 1549584"/>
              <a:gd name="connsiteY12" fmla="*/ 429128 h 1546218"/>
              <a:gd name="connsiteX13" fmla="*/ 827939 w 1549584"/>
              <a:gd name="connsiteY13" fmla="*/ 711018 h 1546218"/>
              <a:gd name="connsiteX14" fmla="*/ 827939 w 1549584"/>
              <a:gd name="connsiteY14" fmla="*/ 992908 h 1546218"/>
              <a:gd name="connsiteX15" fmla="*/ 1103551 w 1549584"/>
              <a:gd name="connsiteY15" fmla="*/ 992908 h 1546218"/>
              <a:gd name="connsiteX16" fmla="*/ 1380120 w 1549584"/>
              <a:gd name="connsiteY16" fmla="*/ 992908 h 1546218"/>
              <a:gd name="connsiteX17" fmla="*/ 1400217 w 1549584"/>
              <a:gd name="connsiteY17" fmla="*/ 970930 h 1546218"/>
              <a:gd name="connsiteX18" fmla="*/ 1421270 w 1549584"/>
              <a:gd name="connsiteY18" fmla="*/ 772174 h 1546218"/>
              <a:gd name="connsiteX19" fmla="*/ 1408829 w 1549584"/>
              <a:gd name="connsiteY19" fmla="*/ 581062 h 1546218"/>
              <a:gd name="connsiteX20" fmla="*/ 1178196 w 1549584"/>
              <a:gd name="connsiteY20" fmla="*/ 543795 h 1546218"/>
              <a:gd name="connsiteX21" fmla="*/ 1000197 w 1549584"/>
              <a:gd name="connsiteY21" fmla="*/ 543795 h 1546218"/>
              <a:gd name="connsiteX22" fmla="*/ 1000197 w 1549584"/>
              <a:gd name="connsiteY22" fmla="*/ 379439 h 1546218"/>
              <a:gd name="connsiteX23" fmla="*/ 947562 w 1549584"/>
              <a:gd name="connsiteY23" fmla="*/ 127172 h 1546218"/>
              <a:gd name="connsiteX24" fmla="*/ 598262 w 1549584"/>
              <a:gd name="connsiteY24" fmla="*/ 124305 h 1546218"/>
              <a:gd name="connsiteX25" fmla="*/ 540843 w 1549584"/>
              <a:gd name="connsiteY25" fmla="*/ 257128 h 1546218"/>
              <a:gd name="connsiteX26" fmla="*/ 540843 w 1549584"/>
              <a:gd name="connsiteY26" fmla="*/ 314461 h 1546218"/>
              <a:gd name="connsiteX27" fmla="*/ 482467 w 1549584"/>
              <a:gd name="connsiteY27" fmla="*/ 314461 h 1546218"/>
              <a:gd name="connsiteX28" fmla="*/ 423134 w 1549584"/>
              <a:gd name="connsiteY28" fmla="*/ 314461 h 1546218"/>
              <a:gd name="connsiteX29" fmla="*/ 428876 w 1549584"/>
              <a:gd name="connsiteY29" fmla="*/ 218906 h 1546218"/>
              <a:gd name="connsiteX30" fmla="*/ 455672 w 1549584"/>
              <a:gd name="connsiteY30" fmla="*/ 92772 h 1546218"/>
              <a:gd name="connsiteX31" fmla="*/ 545628 w 1549584"/>
              <a:gd name="connsiteY31" fmla="*/ 18238 h 1546218"/>
              <a:gd name="connsiteX32" fmla="*/ 760950 w 1549584"/>
              <a:gd name="connsiteY32" fmla="*/ -873 h 1546218"/>
              <a:gd name="connsiteX33" fmla="*/ 975315 w 1549584"/>
              <a:gd name="connsiteY33" fmla="*/ 9638 h 1546218"/>
              <a:gd name="connsiteX34" fmla="*/ 1103551 w 1549584"/>
              <a:gd name="connsiteY34" fmla="*/ 138639 h 1546218"/>
              <a:gd name="connsiteX35" fmla="*/ 1115035 w 1549584"/>
              <a:gd name="connsiteY35" fmla="*/ 303950 h 1546218"/>
              <a:gd name="connsiteX36" fmla="*/ 1115035 w 1549584"/>
              <a:gd name="connsiteY36" fmla="*/ 429128 h 1546218"/>
              <a:gd name="connsiteX37" fmla="*/ 1252841 w 1549584"/>
              <a:gd name="connsiteY37" fmla="*/ 429128 h 1546218"/>
              <a:gd name="connsiteX38" fmla="*/ 1413614 w 1549584"/>
              <a:gd name="connsiteY38" fmla="*/ 437728 h 1546218"/>
              <a:gd name="connsiteX39" fmla="*/ 1475819 w 1549584"/>
              <a:gd name="connsiteY39" fmla="*/ 483595 h 1546218"/>
              <a:gd name="connsiteX40" fmla="*/ 1545678 w 1549584"/>
              <a:gd name="connsiteY40" fmla="*/ 773129 h 1546218"/>
              <a:gd name="connsiteX41" fmla="*/ 1448066 w 1549584"/>
              <a:gd name="connsiteY41" fmla="*/ 1085597 h 1546218"/>
              <a:gd name="connsiteX42" fmla="*/ 1417442 w 1549584"/>
              <a:gd name="connsiteY42" fmla="*/ 1107575 h 1546218"/>
              <a:gd name="connsiteX43" fmla="*/ 1065272 w 1549584"/>
              <a:gd name="connsiteY43" fmla="*/ 1107575 h 1546218"/>
              <a:gd name="connsiteX44" fmla="*/ 713101 w 1549584"/>
              <a:gd name="connsiteY44" fmla="*/ 1107575 h 1546218"/>
              <a:gd name="connsiteX45" fmla="*/ 711187 w 1549584"/>
              <a:gd name="connsiteY45" fmla="*/ 828552 h 1546218"/>
              <a:gd name="connsiteX46" fmla="*/ 708316 w 1549584"/>
              <a:gd name="connsiteY46" fmla="*/ 548573 h 1546218"/>
              <a:gd name="connsiteX47" fmla="*/ 438446 w 1549584"/>
              <a:gd name="connsiteY47" fmla="*/ 545707 h 1546218"/>
              <a:gd name="connsiteX48" fmla="*/ 169533 w 1549584"/>
              <a:gd name="connsiteY48" fmla="*/ 543795 h 1546218"/>
              <a:gd name="connsiteX49" fmla="*/ 139866 w 1549584"/>
              <a:gd name="connsiteY49" fmla="*/ 573418 h 1546218"/>
              <a:gd name="connsiteX50" fmla="*/ 110200 w 1549584"/>
              <a:gd name="connsiteY50" fmla="*/ 603040 h 1546218"/>
              <a:gd name="connsiteX51" fmla="*/ 110200 w 1549584"/>
              <a:gd name="connsiteY51" fmla="*/ 768352 h 1546218"/>
              <a:gd name="connsiteX52" fmla="*/ 135081 w 1549584"/>
              <a:gd name="connsiteY52" fmla="*/ 963286 h 1546218"/>
              <a:gd name="connsiteX53" fmla="*/ 159963 w 1549584"/>
              <a:gd name="connsiteY53" fmla="*/ 992908 h 1546218"/>
              <a:gd name="connsiteX54" fmla="*/ 350403 w 1549584"/>
              <a:gd name="connsiteY54" fmla="*/ 992908 h 1546218"/>
              <a:gd name="connsiteX55" fmla="*/ 540843 w 1549584"/>
              <a:gd name="connsiteY55" fmla="*/ 992908 h 1546218"/>
              <a:gd name="connsiteX56" fmla="*/ 540843 w 1549584"/>
              <a:gd name="connsiteY56" fmla="*/ 1168731 h 1546218"/>
              <a:gd name="connsiteX57" fmla="*/ 550413 w 1549584"/>
              <a:gd name="connsiteY57" fmla="*/ 1372265 h 1546218"/>
              <a:gd name="connsiteX58" fmla="*/ 776262 w 1549584"/>
              <a:gd name="connsiteY58" fmla="*/ 1427687 h 1546218"/>
              <a:gd name="connsiteX59" fmla="*/ 942777 w 1549584"/>
              <a:gd name="connsiteY59" fmla="*/ 1427687 h 1546218"/>
              <a:gd name="connsiteX60" fmla="*/ 967659 w 1549584"/>
              <a:gd name="connsiteY60" fmla="*/ 1401887 h 1546218"/>
              <a:gd name="connsiteX61" fmla="*/ 998283 w 1549584"/>
              <a:gd name="connsiteY61" fmla="*/ 1304420 h 1546218"/>
              <a:gd name="connsiteX62" fmla="*/ 1003067 w 1549584"/>
              <a:gd name="connsiteY62" fmla="*/ 1231798 h 1546218"/>
              <a:gd name="connsiteX63" fmla="*/ 1060487 w 1549584"/>
              <a:gd name="connsiteY63" fmla="*/ 1231798 h 1546218"/>
              <a:gd name="connsiteX64" fmla="*/ 1116949 w 1549584"/>
              <a:gd name="connsiteY64" fmla="*/ 1231798 h 1546218"/>
              <a:gd name="connsiteX65" fmla="*/ 1113121 w 1549584"/>
              <a:gd name="connsiteY65" fmla="*/ 1317798 h 1546218"/>
              <a:gd name="connsiteX66" fmla="*/ 1080583 w 1549584"/>
              <a:gd name="connsiteY66" fmla="*/ 1443932 h 1546218"/>
              <a:gd name="connsiteX67" fmla="*/ 1010723 w 1549584"/>
              <a:gd name="connsiteY67" fmla="*/ 1513687 h 1546218"/>
              <a:gd name="connsiteX68" fmla="*/ 969573 w 1549584"/>
              <a:gd name="connsiteY68" fmla="*/ 1542354 h 1546218"/>
              <a:gd name="connsiteX69" fmla="*/ 777219 w 1549584"/>
              <a:gd name="connsiteY69" fmla="*/ 1544265 h 1546218"/>
              <a:gd name="connsiteX70" fmla="*/ 545628 w 1549584"/>
              <a:gd name="connsiteY70" fmla="*/ 1527065 h 154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49584" h="1546218">
                <a:moveTo>
                  <a:pt x="545628" y="1527065"/>
                </a:moveTo>
                <a:cubicBezTo>
                  <a:pt x="446102" y="1474509"/>
                  <a:pt x="432704" y="1445843"/>
                  <a:pt x="426005" y="1260464"/>
                </a:cubicBezTo>
                <a:lnTo>
                  <a:pt x="421220" y="1112353"/>
                </a:lnTo>
                <a:lnTo>
                  <a:pt x="266188" y="1107575"/>
                </a:lnTo>
                <a:lnTo>
                  <a:pt x="112114" y="1102797"/>
                </a:lnTo>
                <a:lnTo>
                  <a:pt x="74791" y="1073175"/>
                </a:lnTo>
                <a:cubicBezTo>
                  <a:pt x="54694" y="1057886"/>
                  <a:pt x="28856" y="1025397"/>
                  <a:pt x="16415" y="1001508"/>
                </a:cubicBezTo>
                <a:cubicBezTo>
                  <a:pt x="-4639" y="961375"/>
                  <a:pt x="-5596" y="951819"/>
                  <a:pt x="-2725" y="758796"/>
                </a:cubicBezTo>
                <a:cubicBezTo>
                  <a:pt x="146" y="559084"/>
                  <a:pt x="146" y="558129"/>
                  <a:pt x="25985" y="520862"/>
                </a:cubicBezTo>
                <a:cubicBezTo>
                  <a:pt x="40340" y="500795"/>
                  <a:pt x="70006" y="472129"/>
                  <a:pt x="92974" y="456840"/>
                </a:cubicBezTo>
                <a:lnTo>
                  <a:pt x="134124" y="429128"/>
                </a:lnTo>
                <a:lnTo>
                  <a:pt x="481510" y="429128"/>
                </a:lnTo>
                <a:lnTo>
                  <a:pt x="827939" y="429128"/>
                </a:lnTo>
                <a:lnTo>
                  <a:pt x="827939" y="711018"/>
                </a:lnTo>
                <a:lnTo>
                  <a:pt x="827939" y="992908"/>
                </a:lnTo>
                <a:lnTo>
                  <a:pt x="1103551" y="992908"/>
                </a:lnTo>
                <a:lnTo>
                  <a:pt x="1380120" y="992908"/>
                </a:lnTo>
                <a:lnTo>
                  <a:pt x="1400217" y="970930"/>
                </a:lnTo>
                <a:cubicBezTo>
                  <a:pt x="1420313" y="949908"/>
                  <a:pt x="1421270" y="940352"/>
                  <a:pt x="1421270" y="772174"/>
                </a:cubicBezTo>
                <a:cubicBezTo>
                  <a:pt x="1420313" y="648907"/>
                  <a:pt x="1417442" y="591573"/>
                  <a:pt x="1408829" y="581062"/>
                </a:cubicBezTo>
                <a:cubicBezTo>
                  <a:pt x="1383948" y="547618"/>
                  <a:pt x="1357152" y="543795"/>
                  <a:pt x="1178196" y="543795"/>
                </a:cubicBezTo>
                <a:lnTo>
                  <a:pt x="1000197" y="543795"/>
                </a:lnTo>
                <a:lnTo>
                  <a:pt x="1000197" y="379439"/>
                </a:lnTo>
                <a:cubicBezTo>
                  <a:pt x="1000197" y="181639"/>
                  <a:pt x="992541" y="146283"/>
                  <a:pt x="947562" y="127172"/>
                </a:cubicBezTo>
                <a:cubicBezTo>
                  <a:pt x="906412" y="109972"/>
                  <a:pt x="645155" y="108061"/>
                  <a:pt x="598262" y="124305"/>
                </a:cubicBezTo>
                <a:cubicBezTo>
                  <a:pt x="559026" y="138639"/>
                  <a:pt x="540843" y="179728"/>
                  <a:pt x="540843" y="257128"/>
                </a:cubicBezTo>
                <a:lnTo>
                  <a:pt x="540843" y="314461"/>
                </a:lnTo>
                <a:lnTo>
                  <a:pt x="482467" y="314461"/>
                </a:lnTo>
                <a:lnTo>
                  <a:pt x="423134" y="314461"/>
                </a:lnTo>
                <a:lnTo>
                  <a:pt x="428876" y="218906"/>
                </a:lnTo>
                <a:cubicBezTo>
                  <a:pt x="432704" y="140550"/>
                  <a:pt x="437489" y="118572"/>
                  <a:pt x="455672" y="92772"/>
                </a:cubicBezTo>
                <a:cubicBezTo>
                  <a:pt x="484381" y="52638"/>
                  <a:pt x="498736" y="40216"/>
                  <a:pt x="545628" y="18238"/>
                </a:cubicBezTo>
                <a:cubicBezTo>
                  <a:pt x="579123" y="1994"/>
                  <a:pt x="605918" y="-873"/>
                  <a:pt x="760950" y="-873"/>
                </a:cubicBezTo>
                <a:cubicBezTo>
                  <a:pt x="858563" y="-873"/>
                  <a:pt x="954261" y="3905"/>
                  <a:pt x="975315" y="9638"/>
                </a:cubicBezTo>
                <a:cubicBezTo>
                  <a:pt x="1023164" y="23016"/>
                  <a:pt x="1088239" y="87994"/>
                  <a:pt x="1103551" y="138639"/>
                </a:cubicBezTo>
                <a:cubicBezTo>
                  <a:pt x="1110250" y="161572"/>
                  <a:pt x="1115035" y="232283"/>
                  <a:pt x="1115035" y="303950"/>
                </a:cubicBezTo>
                <a:lnTo>
                  <a:pt x="1115035" y="429128"/>
                </a:lnTo>
                <a:lnTo>
                  <a:pt x="1252841" y="429128"/>
                </a:lnTo>
                <a:cubicBezTo>
                  <a:pt x="1329400" y="429128"/>
                  <a:pt x="1401174" y="432951"/>
                  <a:pt x="1413614" y="437728"/>
                </a:cubicBezTo>
                <a:cubicBezTo>
                  <a:pt x="1427012" y="442506"/>
                  <a:pt x="1454765" y="462573"/>
                  <a:pt x="1475819" y="483595"/>
                </a:cubicBezTo>
                <a:cubicBezTo>
                  <a:pt x="1533238" y="537107"/>
                  <a:pt x="1545678" y="588707"/>
                  <a:pt x="1545678" y="773129"/>
                </a:cubicBezTo>
                <a:cubicBezTo>
                  <a:pt x="1545678" y="972841"/>
                  <a:pt x="1529410" y="1025397"/>
                  <a:pt x="1448066" y="1085597"/>
                </a:cubicBezTo>
                <a:lnTo>
                  <a:pt x="1417442" y="1107575"/>
                </a:lnTo>
                <a:lnTo>
                  <a:pt x="1065272" y="1107575"/>
                </a:lnTo>
                <a:lnTo>
                  <a:pt x="713101" y="1107575"/>
                </a:lnTo>
                <a:lnTo>
                  <a:pt x="711187" y="828552"/>
                </a:lnTo>
                <a:lnTo>
                  <a:pt x="708316" y="548573"/>
                </a:lnTo>
                <a:lnTo>
                  <a:pt x="438446" y="545707"/>
                </a:lnTo>
                <a:lnTo>
                  <a:pt x="169533" y="543795"/>
                </a:lnTo>
                <a:lnTo>
                  <a:pt x="139866" y="573418"/>
                </a:lnTo>
                <a:lnTo>
                  <a:pt x="110200" y="603040"/>
                </a:lnTo>
                <a:lnTo>
                  <a:pt x="110200" y="768352"/>
                </a:lnTo>
                <a:cubicBezTo>
                  <a:pt x="110200" y="932708"/>
                  <a:pt x="110200" y="934619"/>
                  <a:pt x="135081" y="963286"/>
                </a:cubicBezTo>
                <a:lnTo>
                  <a:pt x="159963" y="992908"/>
                </a:lnTo>
                <a:lnTo>
                  <a:pt x="350403" y="992908"/>
                </a:lnTo>
                <a:lnTo>
                  <a:pt x="540843" y="992908"/>
                </a:lnTo>
                <a:lnTo>
                  <a:pt x="540843" y="1168731"/>
                </a:lnTo>
                <a:cubicBezTo>
                  <a:pt x="540843" y="1266198"/>
                  <a:pt x="545628" y="1356020"/>
                  <a:pt x="550413" y="1372265"/>
                </a:cubicBezTo>
                <a:cubicBezTo>
                  <a:pt x="567639" y="1421954"/>
                  <a:pt x="592521" y="1427687"/>
                  <a:pt x="776262" y="1427687"/>
                </a:cubicBezTo>
                <a:lnTo>
                  <a:pt x="942777" y="1427687"/>
                </a:lnTo>
                <a:lnTo>
                  <a:pt x="967659" y="1401887"/>
                </a:lnTo>
                <a:cubicBezTo>
                  <a:pt x="989670" y="1379909"/>
                  <a:pt x="994455" y="1366531"/>
                  <a:pt x="998283" y="1304420"/>
                </a:cubicBezTo>
                <a:lnTo>
                  <a:pt x="1003067" y="1231798"/>
                </a:lnTo>
                <a:lnTo>
                  <a:pt x="1060487" y="1231798"/>
                </a:lnTo>
                <a:lnTo>
                  <a:pt x="1116949" y="1231798"/>
                </a:lnTo>
                <a:lnTo>
                  <a:pt x="1113121" y="1317798"/>
                </a:lnTo>
                <a:cubicBezTo>
                  <a:pt x="1109293" y="1394243"/>
                  <a:pt x="1106422" y="1408576"/>
                  <a:pt x="1080583" y="1443932"/>
                </a:cubicBezTo>
                <a:cubicBezTo>
                  <a:pt x="1065272" y="1465909"/>
                  <a:pt x="1033691" y="1497443"/>
                  <a:pt x="1010723" y="1513687"/>
                </a:cubicBezTo>
                <a:lnTo>
                  <a:pt x="969573" y="1542354"/>
                </a:lnTo>
                <a:lnTo>
                  <a:pt x="777219" y="1544265"/>
                </a:lnTo>
                <a:cubicBezTo>
                  <a:pt x="597305" y="1547132"/>
                  <a:pt x="581037" y="1545221"/>
                  <a:pt x="545628" y="1527065"/>
                </a:cubicBezTo>
                <a:close/>
              </a:path>
            </a:pathLst>
          </a:custGeom>
          <a:solidFill>
            <a:schemeClr val="tx1"/>
          </a:solidFill>
          <a:ln w="9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268B6F5-52AB-BC5F-81F6-F71571AAD9A1}"/>
              </a:ext>
            </a:extLst>
          </p:cNvPr>
          <p:cNvSpPr/>
          <p:nvPr/>
        </p:nvSpPr>
        <p:spPr>
          <a:xfrm flipV="1">
            <a:off x="4333224" y="2326656"/>
            <a:ext cx="2520000" cy="2520000"/>
          </a:xfrm>
          <a:custGeom>
            <a:avLst/>
            <a:gdLst>
              <a:gd name="connsiteX0" fmla="*/ 545628 w 1549584"/>
              <a:gd name="connsiteY0" fmla="*/ 1527065 h 1546218"/>
              <a:gd name="connsiteX1" fmla="*/ 426005 w 1549584"/>
              <a:gd name="connsiteY1" fmla="*/ 1260464 h 1546218"/>
              <a:gd name="connsiteX2" fmla="*/ 421220 w 1549584"/>
              <a:gd name="connsiteY2" fmla="*/ 1112353 h 1546218"/>
              <a:gd name="connsiteX3" fmla="*/ 266188 w 1549584"/>
              <a:gd name="connsiteY3" fmla="*/ 1107575 h 1546218"/>
              <a:gd name="connsiteX4" fmla="*/ 112114 w 1549584"/>
              <a:gd name="connsiteY4" fmla="*/ 1102797 h 1546218"/>
              <a:gd name="connsiteX5" fmla="*/ 74791 w 1549584"/>
              <a:gd name="connsiteY5" fmla="*/ 1073175 h 1546218"/>
              <a:gd name="connsiteX6" fmla="*/ 16415 w 1549584"/>
              <a:gd name="connsiteY6" fmla="*/ 1001508 h 1546218"/>
              <a:gd name="connsiteX7" fmla="*/ -2725 w 1549584"/>
              <a:gd name="connsiteY7" fmla="*/ 758796 h 1546218"/>
              <a:gd name="connsiteX8" fmla="*/ 25985 w 1549584"/>
              <a:gd name="connsiteY8" fmla="*/ 520862 h 1546218"/>
              <a:gd name="connsiteX9" fmla="*/ 92974 w 1549584"/>
              <a:gd name="connsiteY9" fmla="*/ 456840 h 1546218"/>
              <a:gd name="connsiteX10" fmla="*/ 134124 w 1549584"/>
              <a:gd name="connsiteY10" fmla="*/ 429128 h 1546218"/>
              <a:gd name="connsiteX11" fmla="*/ 481510 w 1549584"/>
              <a:gd name="connsiteY11" fmla="*/ 429128 h 1546218"/>
              <a:gd name="connsiteX12" fmla="*/ 827939 w 1549584"/>
              <a:gd name="connsiteY12" fmla="*/ 429128 h 1546218"/>
              <a:gd name="connsiteX13" fmla="*/ 827939 w 1549584"/>
              <a:gd name="connsiteY13" fmla="*/ 711018 h 1546218"/>
              <a:gd name="connsiteX14" fmla="*/ 827939 w 1549584"/>
              <a:gd name="connsiteY14" fmla="*/ 992908 h 1546218"/>
              <a:gd name="connsiteX15" fmla="*/ 1103551 w 1549584"/>
              <a:gd name="connsiteY15" fmla="*/ 992908 h 1546218"/>
              <a:gd name="connsiteX16" fmla="*/ 1380120 w 1549584"/>
              <a:gd name="connsiteY16" fmla="*/ 992908 h 1546218"/>
              <a:gd name="connsiteX17" fmla="*/ 1400217 w 1549584"/>
              <a:gd name="connsiteY17" fmla="*/ 970930 h 1546218"/>
              <a:gd name="connsiteX18" fmla="*/ 1421270 w 1549584"/>
              <a:gd name="connsiteY18" fmla="*/ 772174 h 1546218"/>
              <a:gd name="connsiteX19" fmla="*/ 1408829 w 1549584"/>
              <a:gd name="connsiteY19" fmla="*/ 581062 h 1546218"/>
              <a:gd name="connsiteX20" fmla="*/ 1178196 w 1549584"/>
              <a:gd name="connsiteY20" fmla="*/ 543795 h 1546218"/>
              <a:gd name="connsiteX21" fmla="*/ 1000197 w 1549584"/>
              <a:gd name="connsiteY21" fmla="*/ 543795 h 1546218"/>
              <a:gd name="connsiteX22" fmla="*/ 1000197 w 1549584"/>
              <a:gd name="connsiteY22" fmla="*/ 379439 h 1546218"/>
              <a:gd name="connsiteX23" fmla="*/ 947562 w 1549584"/>
              <a:gd name="connsiteY23" fmla="*/ 127172 h 1546218"/>
              <a:gd name="connsiteX24" fmla="*/ 598262 w 1549584"/>
              <a:gd name="connsiteY24" fmla="*/ 124305 h 1546218"/>
              <a:gd name="connsiteX25" fmla="*/ 540843 w 1549584"/>
              <a:gd name="connsiteY25" fmla="*/ 257128 h 1546218"/>
              <a:gd name="connsiteX26" fmla="*/ 540843 w 1549584"/>
              <a:gd name="connsiteY26" fmla="*/ 314461 h 1546218"/>
              <a:gd name="connsiteX27" fmla="*/ 482467 w 1549584"/>
              <a:gd name="connsiteY27" fmla="*/ 314461 h 1546218"/>
              <a:gd name="connsiteX28" fmla="*/ 423134 w 1549584"/>
              <a:gd name="connsiteY28" fmla="*/ 314461 h 1546218"/>
              <a:gd name="connsiteX29" fmla="*/ 428876 w 1549584"/>
              <a:gd name="connsiteY29" fmla="*/ 218906 h 1546218"/>
              <a:gd name="connsiteX30" fmla="*/ 455672 w 1549584"/>
              <a:gd name="connsiteY30" fmla="*/ 92772 h 1546218"/>
              <a:gd name="connsiteX31" fmla="*/ 545628 w 1549584"/>
              <a:gd name="connsiteY31" fmla="*/ 18238 h 1546218"/>
              <a:gd name="connsiteX32" fmla="*/ 760950 w 1549584"/>
              <a:gd name="connsiteY32" fmla="*/ -873 h 1546218"/>
              <a:gd name="connsiteX33" fmla="*/ 975315 w 1549584"/>
              <a:gd name="connsiteY33" fmla="*/ 9638 h 1546218"/>
              <a:gd name="connsiteX34" fmla="*/ 1103551 w 1549584"/>
              <a:gd name="connsiteY34" fmla="*/ 138639 h 1546218"/>
              <a:gd name="connsiteX35" fmla="*/ 1115035 w 1549584"/>
              <a:gd name="connsiteY35" fmla="*/ 303950 h 1546218"/>
              <a:gd name="connsiteX36" fmla="*/ 1115035 w 1549584"/>
              <a:gd name="connsiteY36" fmla="*/ 429128 h 1546218"/>
              <a:gd name="connsiteX37" fmla="*/ 1252841 w 1549584"/>
              <a:gd name="connsiteY37" fmla="*/ 429128 h 1546218"/>
              <a:gd name="connsiteX38" fmla="*/ 1413614 w 1549584"/>
              <a:gd name="connsiteY38" fmla="*/ 437728 h 1546218"/>
              <a:gd name="connsiteX39" fmla="*/ 1475819 w 1549584"/>
              <a:gd name="connsiteY39" fmla="*/ 483595 h 1546218"/>
              <a:gd name="connsiteX40" fmla="*/ 1545678 w 1549584"/>
              <a:gd name="connsiteY40" fmla="*/ 773129 h 1546218"/>
              <a:gd name="connsiteX41" fmla="*/ 1448066 w 1549584"/>
              <a:gd name="connsiteY41" fmla="*/ 1085597 h 1546218"/>
              <a:gd name="connsiteX42" fmla="*/ 1417442 w 1549584"/>
              <a:gd name="connsiteY42" fmla="*/ 1107575 h 1546218"/>
              <a:gd name="connsiteX43" fmla="*/ 1065272 w 1549584"/>
              <a:gd name="connsiteY43" fmla="*/ 1107575 h 1546218"/>
              <a:gd name="connsiteX44" fmla="*/ 713101 w 1549584"/>
              <a:gd name="connsiteY44" fmla="*/ 1107575 h 1546218"/>
              <a:gd name="connsiteX45" fmla="*/ 711187 w 1549584"/>
              <a:gd name="connsiteY45" fmla="*/ 828552 h 1546218"/>
              <a:gd name="connsiteX46" fmla="*/ 708316 w 1549584"/>
              <a:gd name="connsiteY46" fmla="*/ 548573 h 1546218"/>
              <a:gd name="connsiteX47" fmla="*/ 438446 w 1549584"/>
              <a:gd name="connsiteY47" fmla="*/ 545707 h 1546218"/>
              <a:gd name="connsiteX48" fmla="*/ 169533 w 1549584"/>
              <a:gd name="connsiteY48" fmla="*/ 543795 h 1546218"/>
              <a:gd name="connsiteX49" fmla="*/ 139866 w 1549584"/>
              <a:gd name="connsiteY49" fmla="*/ 573418 h 1546218"/>
              <a:gd name="connsiteX50" fmla="*/ 110200 w 1549584"/>
              <a:gd name="connsiteY50" fmla="*/ 603040 h 1546218"/>
              <a:gd name="connsiteX51" fmla="*/ 110200 w 1549584"/>
              <a:gd name="connsiteY51" fmla="*/ 768352 h 1546218"/>
              <a:gd name="connsiteX52" fmla="*/ 135081 w 1549584"/>
              <a:gd name="connsiteY52" fmla="*/ 963286 h 1546218"/>
              <a:gd name="connsiteX53" fmla="*/ 159963 w 1549584"/>
              <a:gd name="connsiteY53" fmla="*/ 992908 h 1546218"/>
              <a:gd name="connsiteX54" fmla="*/ 350403 w 1549584"/>
              <a:gd name="connsiteY54" fmla="*/ 992908 h 1546218"/>
              <a:gd name="connsiteX55" fmla="*/ 540843 w 1549584"/>
              <a:gd name="connsiteY55" fmla="*/ 992908 h 1546218"/>
              <a:gd name="connsiteX56" fmla="*/ 540843 w 1549584"/>
              <a:gd name="connsiteY56" fmla="*/ 1168731 h 1546218"/>
              <a:gd name="connsiteX57" fmla="*/ 550413 w 1549584"/>
              <a:gd name="connsiteY57" fmla="*/ 1372265 h 1546218"/>
              <a:gd name="connsiteX58" fmla="*/ 776262 w 1549584"/>
              <a:gd name="connsiteY58" fmla="*/ 1427687 h 1546218"/>
              <a:gd name="connsiteX59" fmla="*/ 942777 w 1549584"/>
              <a:gd name="connsiteY59" fmla="*/ 1427687 h 1546218"/>
              <a:gd name="connsiteX60" fmla="*/ 967659 w 1549584"/>
              <a:gd name="connsiteY60" fmla="*/ 1401887 h 1546218"/>
              <a:gd name="connsiteX61" fmla="*/ 998283 w 1549584"/>
              <a:gd name="connsiteY61" fmla="*/ 1304420 h 1546218"/>
              <a:gd name="connsiteX62" fmla="*/ 1003067 w 1549584"/>
              <a:gd name="connsiteY62" fmla="*/ 1231798 h 1546218"/>
              <a:gd name="connsiteX63" fmla="*/ 1060487 w 1549584"/>
              <a:gd name="connsiteY63" fmla="*/ 1231798 h 1546218"/>
              <a:gd name="connsiteX64" fmla="*/ 1116949 w 1549584"/>
              <a:gd name="connsiteY64" fmla="*/ 1231798 h 1546218"/>
              <a:gd name="connsiteX65" fmla="*/ 1113121 w 1549584"/>
              <a:gd name="connsiteY65" fmla="*/ 1317798 h 1546218"/>
              <a:gd name="connsiteX66" fmla="*/ 1080583 w 1549584"/>
              <a:gd name="connsiteY66" fmla="*/ 1443932 h 1546218"/>
              <a:gd name="connsiteX67" fmla="*/ 1010723 w 1549584"/>
              <a:gd name="connsiteY67" fmla="*/ 1513687 h 1546218"/>
              <a:gd name="connsiteX68" fmla="*/ 969573 w 1549584"/>
              <a:gd name="connsiteY68" fmla="*/ 1542354 h 1546218"/>
              <a:gd name="connsiteX69" fmla="*/ 777219 w 1549584"/>
              <a:gd name="connsiteY69" fmla="*/ 1544265 h 1546218"/>
              <a:gd name="connsiteX70" fmla="*/ 545628 w 1549584"/>
              <a:gd name="connsiteY70" fmla="*/ 1527065 h 154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49584" h="1546218">
                <a:moveTo>
                  <a:pt x="545628" y="1527065"/>
                </a:moveTo>
                <a:cubicBezTo>
                  <a:pt x="446102" y="1474509"/>
                  <a:pt x="432704" y="1445843"/>
                  <a:pt x="426005" y="1260464"/>
                </a:cubicBezTo>
                <a:lnTo>
                  <a:pt x="421220" y="1112353"/>
                </a:lnTo>
                <a:lnTo>
                  <a:pt x="266188" y="1107575"/>
                </a:lnTo>
                <a:lnTo>
                  <a:pt x="112114" y="1102797"/>
                </a:lnTo>
                <a:lnTo>
                  <a:pt x="74791" y="1073175"/>
                </a:lnTo>
                <a:cubicBezTo>
                  <a:pt x="54694" y="1057886"/>
                  <a:pt x="28856" y="1025397"/>
                  <a:pt x="16415" y="1001508"/>
                </a:cubicBezTo>
                <a:cubicBezTo>
                  <a:pt x="-4639" y="961375"/>
                  <a:pt x="-5596" y="951819"/>
                  <a:pt x="-2725" y="758796"/>
                </a:cubicBezTo>
                <a:cubicBezTo>
                  <a:pt x="146" y="559084"/>
                  <a:pt x="146" y="558129"/>
                  <a:pt x="25985" y="520862"/>
                </a:cubicBezTo>
                <a:cubicBezTo>
                  <a:pt x="40340" y="500795"/>
                  <a:pt x="70006" y="472129"/>
                  <a:pt x="92974" y="456840"/>
                </a:cubicBezTo>
                <a:lnTo>
                  <a:pt x="134124" y="429128"/>
                </a:lnTo>
                <a:lnTo>
                  <a:pt x="481510" y="429128"/>
                </a:lnTo>
                <a:lnTo>
                  <a:pt x="827939" y="429128"/>
                </a:lnTo>
                <a:lnTo>
                  <a:pt x="827939" y="711018"/>
                </a:lnTo>
                <a:lnTo>
                  <a:pt x="827939" y="992908"/>
                </a:lnTo>
                <a:lnTo>
                  <a:pt x="1103551" y="992908"/>
                </a:lnTo>
                <a:lnTo>
                  <a:pt x="1380120" y="992908"/>
                </a:lnTo>
                <a:lnTo>
                  <a:pt x="1400217" y="970930"/>
                </a:lnTo>
                <a:cubicBezTo>
                  <a:pt x="1420313" y="949908"/>
                  <a:pt x="1421270" y="940352"/>
                  <a:pt x="1421270" y="772174"/>
                </a:cubicBezTo>
                <a:cubicBezTo>
                  <a:pt x="1420313" y="648907"/>
                  <a:pt x="1417442" y="591573"/>
                  <a:pt x="1408829" y="581062"/>
                </a:cubicBezTo>
                <a:cubicBezTo>
                  <a:pt x="1383948" y="547618"/>
                  <a:pt x="1357152" y="543795"/>
                  <a:pt x="1178196" y="543795"/>
                </a:cubicBezTo>
                <a:lnTo>
                  <a:pt x="1000197" y="543795"/>
                </a:lnTo>
                <a:lnTo>
                  <a:pt x="1000197" y="379439"/>
                </a:lnTo>
                <a:cubicBezTo>
                  <a:pt x="1000197" y="181639"/>
                  <a:pt x="992541" y="146283"/>
                  <a:pt x="947562" y="127172"/>
                </a:cubicBezTo>
                <a:cubicBezTo>
                  <a:pt x="906412" y="109972"/>
                  <a:pt x="645155" y="108061"/>
                  <a:pt x="598262" y="124305"/>
                </a:cubicBezTo>
                <a:cubicBezTo>
                  <a:pt x="559026" y="138639"/>
                  <a:pt x="540843" y="179728"/>
                  <a:pt x="540843" y="257128"/>
                </a:cubicBezTo>
                <a:lnTo>
                  <a:pt x="540843" y="314461"/>
                </a:lnTo>
                <a:lnTo>
                  <a:pt x="482467" y="314461"/>
                </a:lnTo>
                <a:lnTo>
                  <a:pt x="423134" y="314461"/>
                </a:lnTo>
                <a:lnTo>
                  <a:pt x="428876" y="218906"/>
                </a:lnTo>
                <a:cubicBezTo>
                  <a:pt x="432704" y="140550"/>
                  <a:pt x="437489" y="118572"/>
                  <a:pt x="455672" y="92772"/>
                </a:cubicBezTo>
                <a:cubicBezTo>
                  <a:pt x="484381" y="52638"/>
                  <a:pt x="498736" y="40216"/>
                  <a:pt x="545628" y="18238"/>
                </a:cubicBezTo>
                <a:cubicBezTo>
                  <a:pt x="579123" y="1994"/>
                  <a:pt x="605918" y="-873"/>
                  <a:pt x="760950" y="-873"/>
                </a:cubicBezTo>
                <a:cubicBezTo>
                  <a:pt x="858563" y="-873"/>
                  <a:pt x="954261" y="3905"/>
                  <a:pt x="975315" y="9638"/>
                </a:cubicBezTo>
                <a:cubicBezTo>
                  <a:pt x="1023164" y="23016"/>
                  <a:pt x="1088239" y="87994"/>
                  <a:pt x="1103551" y="138639"/>
                </a:cubicBezTo>
                <a:cubicBezTo>
                  <a:pt x="1110250" y="161572"/>
                  <a:pt x="1115035" y="232283"/>
                  <a:pt x="1115035" y="303950"/>
                </a:cubicBezTo>
                <a:lnTo>
                  <a:pt x="1115035" y="429128"/>
                </a:lnTo>
                <a:lnTo>
                  <a:pt x="1252841" y="429128"/>
                </a:lnTo>
                <a:cubicBezTo>
                  <a:pt x="1329400" y="429128"/>
                  <a:pt x="1401174" y="432951"/>
                  <a:pt x="1413614" y="437728"/>
                </a:cubicBezTo>
                <a:cubicBezTo>
                  <a:pt x="1427012" y="442506"/>
                  <a:pt x="1454765" y="462573"/>
                  <a:pt x="1475819" y="483595"/>
                </a:cubicBezTo>
                <a:cubicBezTo>
                  <a:pt x="1533238" y="537107"/>
                  <a:pt x="1545678" y="588707"/>
                  <a:pt x="1545678" y="773129"/>
                </a:cubicBezTo>
                <a:cubicBezTo>
                  <a:pt x="1545678" y="972841"/>
                  <a:pt x="1529410" y="1025397"/>
                  <a:pt x="1448066" y="1085597"/>
                </a:cubicBezTo>
                <a:lnTo>
                  <a:pt x="1417442" y="1107575"/>
                </a:lnTo>
                <a:lnTo>
                  <a:pt x="1065272" y="1107575"/>
                </a:lnTo>
                <a:lnTo>
                  <a:pt x="713101" y="1107575"/>
                </a:lnTo>
                <a:lnTo>
                  <a:pt x="711187" y="828552"/>
                </a:lnTo>
                <a:lnTo>
                  <a:pt x="708316" y="548573"/>
                </a:lnTo>
                <a:lnTo>
                  <a:pt x="438446" y="545707"/>
                </a:lnTo>
                <a:lnTo>
                  <a:pt x="169533" y="543795"/>
                </a:lnTo>
                <a:lnTo>
                  <a:pt x="139866" y="573418"/>
                </a:lnTo>
                <a:lnTo>
                  <a:pt x="110200" y="603040"/>
                </a:lnTo>
                <a:lnTo>
                  <a:pt x="110200" y="768352"/>
                </a:lnTo>
                <a:cubicBezTo>
                  <a:pt x="110200" y="932708"/>
                  <a:pt x="110200" y="934619"/>
                  <a:pt x="135081" y="963286"/>
                </a:cubicBezTo>
                <a:lnTo>
                  <a:pt x="159963" y="992908"/>
                </a:lnTo>
                <a:lnTo>
                  <a:pt x="350403" y="992908"/>
                </a:lnTo>
                <a:lnTo>
                  <a:pt x="540843" y="992908"/>
                </a:lnTo>
                <a:lnTo>
                  <a:pt x="540843" y="1168731"/>
                </a:lnTo>
                <a:cubicBezTo>
                  <a:pt x="540843" y="1266198"/>
                  <a:pt x="545628" y="1356020"/>
                  <a:pt x="550413" y="1372265"/>
                </a:cubicBezTo>
                <a:cubicBezTo>
                  <a:pt x="567639" y="1421954"/>
                  <a:pt x="592521" y="1427687"/>
                  <a:pt x="776262" y="1427687"/>
                </a:cubicBezTo>
                <a:lnTo>
                  <a:pt x="942777" y="1427687"/>
                </a:lnTo>
                <a:lnTo>
                  <a:pt x="967659" y="1401887"/>
                </a:lnTo>
                <a:cubicBezTo>
                  <a:pt x="989670" y="1379909"/>
                  <a:pt x="994455" y="1366531"/>
                  <a:pt x="998283" y="1304420"/>
                </a:cubicBezTo>
                <a:lnTo>
                  <a:pt x="1003067" y="1231798"/>
                </a:lnTo>
                <a:lnTo>
                  <a:pt x="1060487" y="1231798"/>
                </a:lnTo>
                <a:lnTo>
                  <a:pt x="1116949" y="1231798"/>
                </a:lnTo>
                <a:lnTo>
                  <a:pt x="1113121" y="1317798"/>
                </a:lnTo>
                <a:cubicBezTo>
                  <a:pt x="1109293" y="1394243"/>
                  <a:pt x="1106422" y="1408576"/>
                  <a:pt x="1080583" y="1443932"/>
                </a:cubicBezTo>
                <a:cubicBezTo>
                  <a:pt x="1065272" y="1465909"/>
                  <a:pt x="1033691" y="1497443"/>
                  <a:pt x="1010723" y="1513687"/>
                </a:cubicBezTo>
                <a:lnTo>
                  <a:pt x="969573" y="1542354"/>
                </a:lnTo>
                <a:lnTo>
                  <a:pt x="777219" y="1544265"/>
                </a:lnTo>
                <a:cubicBezTo>
                  <a:pt x="597305" y="1547132"/>
                  <a:pt x="581037" y="1545221"/>
                  <a:pt x="545628" y="1527065"/>
                </a:cubicBezTo>
                <a:close/>
              </a:path>
            </a:pathLst>
          </a:custGeom>
          <a:solidFill>
            <a:srgbClr val="064966"/>
          </a:solidFill>
          <a:ln w="9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2248B0C0-4AE3-3624-1982-DA603397B9FD}"/>
              </a:ext>
            </a:extLst>
          </p:cNvPr>
          <p:cNvSpPr/>
          <p:nvPr/>
        </p:nvSpPr>
        <p:spPr>
          <a:xfrm flipV="1">
            <a:off x="7838424" y="2326656"/>
            <a:ext cx="2520000" cy="2520000"/>
          </a:xfrm>
          <a:custGeom>
            <a:avLst/>
            <a:gdLst>
              <a:gd name="connsiteX0" fmla="*/ 545628 w 1549584"/>
              <a:gd name="connsiteY0" fmla="*/ 1527065 h 1546218"/>
              <a:gd name="connsiteX1" fmla="*/ 426005 w 1549584"/>
              <a:gd name="connsiteY1" fmla="*/ 1260464 h 1546218"/>
              <a:gd name="connsiteX2" fmla="*/ 421220 w 1549584"/>
              <a:gd name="connsiteY2" fmla="*/ 1112353 h 1546218"/>
              <a:gd name="connsiteX3" fmla="*/ 266188 w 1549584"/>
              <a:gd name="connsiteY3" fmla="*/ 1107575 h 1546218"/>
              <a:gd name="connsiteX4" fmla="*/ 112114 w 1549584"/>
              <a:gd name="connsiteY4" fmla="*/ 1102797 h 1546218"/>
              <a:gd name="connsiteX5" fmla="*/ 74791 w 1549584"/>
              <a:gd name="connsiteY5" fmla="*/ 1073175 h 1546218"/>
              <a:gd name="connsiteX6" fmla="*/ 16415 w 1549584"/>
              <a:gd name="connsiteY6" fmla="*/ 1001508 h 1546218"/>
              <a:gd name="connsiteX7" fmla="*/ -2725 w 1549584"/>
              <a:gd name="connsiteY7" fmla="*/ 758796 h 1546218"/>
              <a:gd name="connsiteX8" fmla="*/ 25985 w 1549584"/>
              <a:gd name="connsiteY8" fmla="*/ 520862 h 1546218"/>
              <a:gd name="connsiteX9" fmla="*/ 92974 w 1549584"/>
              <a:gd name="connsiteY9" fmla="*/ 456840 h 1546218"/>
              <a:gd name="connsiteX10" fmla="*/ 134124 w 1549584"/>
              <a:gd name="connsiteY10" fmla="*/ 429128 h 1546218"/>
              <a:gd name="connsiteX11" fmla="*/ 481510 w 1549584"/>
              <a:gd name="connsiteY11" fmla="*/ 429128 h 1546218"/>
              <a:gd name="connsiteX12" fmla="*/ 827939 w 1549584"/>
              <a:gd name="connsiteY12" fmla="*/ 429128 h 1546218"/>
              <a:gd name="connsiteX13" fmla="*/ 827939 w 1549584"/>
              <a:gd name="connsiteY13" fmla="*/ 711018 h 1546218"/>
              <a:gd name="connsiteX14" fmla="*/ 827939 w 1549584"/>
              <a:gd name="connsiteY14" fmla="*/ 992908 h 1546218"/>
              <a:gd name="connsiteX15" fmla="*/ 1103551 w 1549584"/>
              <a:gd name="connsiteY15" fmla="*/ 992908 h 1546218"/>
              <a:gd name="connsiteX16" fmla="*/ 1380120 w 1549584"/>
              <a:gd name="connsiteY16" fmla="*/ 992908 h 1546218"/>
              <a:gd name="connsiteX17" fmla="*/ 1400217 w 1549584"/>
              <a:gd name="connsiteY17" fmla="*/ 970930 h 1546218"/>
              <a:gd name="connsiteX18" fmla="*/ 1421270 w 1549584"/>
              <a:gd name="connsiteY18" fmla="*/ 772174 h 1546218"/>
              <a:gd name="connsiteX19" fmla="*/ 1408829 w 1549584"/>
              <a:gd name="connsiteY19" fmla="*/ 581062 h 1546218"/>
              <a:gd name="connsiteX20" fmla="*/ 1178196 w 1549584"/>
              <a:gd name="connsiteY20" fmla="*/ 543795 h 1546218"/>
              <a:gd name="connsiteX21" fmla="*/ 1000197 w 1549584"/>
              <a:gd name="connsiteY21" fmla="*/ 543795 h 1546218"/>
              <a:gd name="connsiteX22" fmla="*/ 1000197 w 1549584"/>
              <a:gd name="connsiteY22" fmla="*/ 379439 h 1546218"/>
              <a:gd name="connsiteX23" fmla="*/ 947562 w 1549584"/>
              <a:gd name="connsiteY23" fmla="*/ 127172 h 1546218"/>
              <a:gd name="connsiteX24" fmla="*/ 598262 w 1549584"/>
              <a:gd name="connsiteY24" fmla="*/ 124305 h 1546218"/>
              <a:gd name="connsiteX25" fmla="*/ 540843 w 1549584"/>
              <a:gd name="connsiteY25" fmla="*/ 257128 h 1546218"/>
              <a:gd name="connsiteX26" fmla="*/ 540843 w 1549584"/>
              <a:gd name="connsiteY26" fmla="*/ 314461 h 1546218"/>
              <a:gd name="connsiteX27" fmla="*/ 482467 w 1549584"/>
              <a:gd name="connsiteY27" fmla="*/ 314461 h 1546218"/>
              <a:gd name="connsiteX28" fmla="*/ 423134 w 1549584"/>
              <a:gd name="connsiteY28" fmla="*/ 314461 h 1546218"/>
              <a:gd name="connsiteX29" fmla="*/ 428876 w 1549584"/>
              <a:gd name="connsiteY29" fmla="*/ 218906 h 1546218"/>
              <a:gd name="connsiteX30" fmla="*/ 455672 w 1549584"/>
              <a:gd name="connsiteY30" fmla="*/ 92772 h 1546218"/>
              <a:gd name="connsiteX31" fmla="*/ 545628 w 1549584"/>
              <a:gd name="connsiteY31" fmla="*/ 18238 h 1546218"/>
              <a:gd name="connsiteX32" fmla="*/ 760950 w 1549584"/>
              <a:gd name="connsiteY32" fmla="*/ -873 h 1546218"/>
              <a:gd name="connsiteX33" fmla="*/ 975315 w 1549584"/>
              <a:gd name="connsiteY33" fmla="*/ 9638 h 1546218"/>
              <a:gd name="connsiteX34" fmla="*/ 1103551 w 1549584"/>
              <a:gd name="connsiteY34" fmla="*/ 138639 h 1546218"/>
              <a:gd name="connsiteX35" fmla="*/ 1115035 w 1549584"/>
              <a:gd name="connsiteY35" fmla="*/ 303950 h 1546218"/>
              <a:gd name="connsiteX36" fmla="*/ 1115035 w 1549584"/>
              <a:gd name="connsiteY36" fmla="*/ 429128 h 1546218"/>
              <a:gd name="connsiteX37" fmla="*/ 1252841 w 1549584"/>
              <a:gd name="connsiteY37" fmla="*/ 429128 h 1546218"/>
              <a:gd name="connsiteX38" fmla="*/ 1413614 w 1549584"/>
              <a:gd name="connsiteY38" fmla="*/ 437728 h 1546218"/>
              <a:gd name="connsiteX39" fmla="*/ 1475819 w 1549584"/>
              <a:gd name="connsiteY39" fmla="*/ 483595 h 1546218"/>
              <a:gd name="connsiteX40" fmla="*/ 1545678 w 1549584"/>
              <a:gd name="connsiteY40" fmla="*/ 773129 h 1546218"/>
              <a:gd name="connsiteX41" fmla="*/ 1448066 w 1549584"/>
              <a:gd name="connsiteY41" fmla="*/ 1085597 h 1546218"/>
              <a:gd name="connsiteX42" fmla="*/ 1417442 w 1549584"/>
              <a:gd name="connsiteY42" fmla="*/ 1107575 h 1546218"/>
              <a:gd name="connsiteX43" fmla="*/ 1065272 w 1549584"/>
              <a:gd name="connsiteY43" fmla="*/ 1107575 h 1546218"/>
              <a:gd name="connsiteX44" fmla="*/ 713101 w 1549584"/>
              <a:gd name="connsiteY44" fmla="*/ 1107575 h 1546218"/>
              <a:gd name="connsiteX45" fmla="*/ 711187 w 1549584"/>
              <a:gd name="connsiteY45" fmla="*/ 828552 h 1546218"/>
              <a:gd name="connsiteX46" fmla="*/ 708316 w 1549584"/>
              <a:gd name="connsiteY46" fmla="*/ 548573 h 1546218"/>
              <a:gd name="connsiteX47" fmla="*/ 438446 w 1549584"/>
              <a:gd name="connsiteY47" fmla="*/ 545707 h 1546218"/>
              <a:gd name="connsiteX48" fmla="*/ 169533 w 1549584"/>
              <a:gd name="connsiteY48" fmla="*/ 543795 h 1546218"/>
              <a:gd name="connsiteX49" fmla="*/ 139866 w 1549584"/>
              <a:gd name="connsiteY49" fmla="*/ 573418 h 1546218"/>
              <a:gd name="connsiteX50" fmla="*/ 110200 w 1549584"/>
              <a:gd name="connsiteY50" fmla="*/ 603040 h 1546218"/>
              <a:gd name="connsiteX51" fmla="*/ 110200 w 1549584"/>
              <a:gd name="connsiteY51" fmla="*/ 768352 h 1546218"/>
              <a:gd name="connsiteX52" fmla="*/ 135081 w 1549584"/>
              <a:gd name="connsiteY52" fmla="*/ 963286 h 1546218"/>
              <a:gd name="connsiteX53" fmla="*/ 159963 w 1549584"/>
              <a:gd name="connsiteY53" fmla="*/ 992908 h 1546218"/>
              <a:gd name="connsiteX54" fmla="*/ 350403 w 1549584"/>
              <a:gd name="connsiteY54" fmla="*/ 992908 h 1546218"/>
              <a:gd name="connsiteX55" fmla="*/ 540843 w 1549584"/>
              <a:gd name="connsiteY55" fmla="*/ 992908 h 1546218"/>
              <a:gd name="connsiteX56" fmla="*/ 540843 w 1549584"/>
              <a:gd name="connsiteY56" fmla="*/ 1168731 h 1546218"/>
              <a:gd name="connsiteX57" fmla="*/ 550413 w 1549584"/>
              <a:gd name="connsiteY57" fmla="*/ 1372265 h 1546218"/>
              <a:gd name="connsiteX58" fmla="*/ 776262 w 1549584"/>
              <a:gd name="connsiteY58" fmla="*/ 1427687 h 1546218"/>
              <a:gd name="connsiteX59" fmla="*/ 942777 w 1549584"/>
              <a:gd name="connsiteY59" fmla="*/ 1427687 h 1546218"/>
              <a:gd name="connsiteX60" fmla="*/ 967659 w 1549584"/>
              <a:gd name="connsiteY60" fmla="*/ 1401887 h 1546218"/>
              <a:gd name="connsiteX61" fmla="*/ 998283 w 1549584"/>
              <a:gd name="connsiteY61" fmla="*/ 1304420 h 1546218"/>
              <a:gd name="connsiteX62" fmla="*/ 1003067 w 1549584"/>
              <a:gd name="connsiteY62" fmla="*/ 1231798 h 1546218"/>
              <a:gd name="connsiteX63" fmla="*/ 1060487 w 1549584"/>
              <a:gd name="connsiteY63" fmla="*/ 1231798 h 1546218"/>
              <a:gd name="connsiteX64" fmla="*/ 1116949 w 1549584"/>
              <a:gd name="connsiteY64" fmla="*/ 1231798 h 1546218"/>
              <a:gd name="connsiteX65" fmla="*/ 1113121 w 1549584"/>
              <a:gd name="connsiteY65" fmla="*/ 1317798 h 1546218"/>
              <a:gd name="connsiteX66" fmla="*/ 1080583 w 1549584"/>
              <a:gd name="connsiteY66" fmla="*/ 1443932 h 1546218"/>
              <a:gd name="connsiteX67" fmla="*/ 1010723 w 1549584"/>
              <a:gd name="connsiteY67" fmla="*/ 1513687 h 1546218"/>
              <a:gd name="connsiteX68" fmla="*/ 969573 w 1549584"/>
              <a:gd name="connsiteY68" fmla="*/ 1542354 h 1546218"/>
              <a:gd name="connsiteX69" fmla="*/ 777219 w 1549584"/>
              <a:gd name="connsiteY69" fmla="*/ 1544265 h 1546218"/>
              <a:gd name="connsiteX70" fmla="*/ 545628 w 1549584"/>
              <a:gd name="connsiteY70" fmla="*/ 1527065 h 154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49584" h="1546218">
                <a:moveTo>
                  <a:pt x="545628" y="1527065"/>
                </a:moveTo>
                <a:cubicBezTo>
                  <a:pt x="446102" y="1474509"/>
                  <a:pt x="432704" y="1445843"/>
                  <a:pt x="426005" y="1260464"/>
                </a:cubicBezTo>
                <a:lnTo>
                  <a:pt x="421220" y="1112353"/>
                </a:lnTo>
                <a:lnTo>
                  <a:pt x="266188" y="1107575"/>
                </a:lnTo>
                <a:lnTo>
                  <a:pt x="112114" y="1102797"/>
                </a:lnTo>
                <a:lnTo>
                  <a:pt x="74791" y="1073175"/>
                </a:lnTo>
                <a:cubicBezTo>
                  <a:pt x="54694" y="1057886"/>
                  <a:pt x="28856" y="1025397"/>
                  <a:pt x="16415" y="1001508"/>
                </a:cubicBezTo>
                <a:cubicBezTo>
                  <a:pt x="-4639" y="961375"/>
                  <a:pt x="-5596" y="951819"/>
                  <a:pt x="-2725" y="758796"/>
                </a:cubicBezTo>
                <a:cubicBezTo>
                  <a:pt x="146" y="559084"/>
                  <a:pt x="146" y="558129"/>
                  <a:pt x="25985" y="520862"/>
                </a:cubicBezTo>
                <a:cubicBezTo>
                  <a:pt x="40340" y="500795"/>
                  <a:pt x="70006" y="472129"/>
                  <a:pt x="92974" y="456840"/>
                </a:cubicBezTo>
                <a:lnTo>
                  <a:pt x="134124" y="429128"/>
                </a:lnTo>
                <a:lnTo>
                  <a:pt x="481510" y="429128"/>
                </a:lnTo>
                <a:lnTo>
                  <a:pt x="827939" y="429128"/>
                </a:lnTo>
                <a:lnTo>
                  <a:pt x="827939" y="711018"/>
                </a:lnTo>
                <a:lnTo>
                  <a:pt x="827939" y="992908"/>
                </a:lnTo>
                <a:lnTo>
                  <a:pt x="1103551" y="992908"/>
                </a:lnTo>
                <a:lnTo>
                  <a:pt x="1380120" y="992908"/>
                </a:lnTo>
                <a:lnTo>
                  <a:pt x="1400217" y="970930"/>
                </a:lnTo>
                <a:cubicBezTo>
                  <a:pt x="1420313" y="949908"/>
                  <a:pt x="1421270" y="940352"/>
                  <a:pt x="1421270" y="772174"/>
                </a:cubicBezTo>
                <a:cubicBezTo>
                  <a:pt x="1420313" y="648907"/>
                  <a:pt x="1417442" y="591573"/>
                  <a:pt x="1408829" y="581062"/>
                </a:cubicBezTo>
                <a:cubicBezTo>
                  <a:pt x="1383948" y="547618"/>
                  <a:pt x="1357152" y="543795"/>
                  <a:pt x="1178196" y="543795"/>
                </a:cubicBezTo>
                <a:lnTo>
                  <a:pt x="1000197" y="543795"/>
                </a:lnTo>
                <a:lnTo>
                  <a:pt x="1000197" y="379439"/>
                </a:lnTo>
                <a:cubicBezTo>
                  <a:pt x="1000197" y="181639"/>
                  <a:pt x="992541" y="146283"/>
                  <a:pt x="947562" y="127172"/>
                </a:cubicBezTo>
                <a:cubicBezTo>
                  <a:pt x="906412" y="109972"/>
                  <a:pt x="645155" y="108061"/>
                  <a:pt x="598262" y="124305"/>
                </a:cubicBezTo>
                <a:cubicBezTo>
                  <a:pt x="559026" y="138639"/>
                  <a:pt x="540843" y="179728"/>
                  <a:pt x="540843" y="257128"/>
                </a:cubicBezTo>
                <a:lnTo>
                  <a:pt x="540843" y="314461"/>
                </a:lnTo>
                <a:lnTo>
                  <a:pt x="482467" y="314461"/>
                </a:lnTo>
                <a:lnTo>
                  <a:pt x="423134" y="314461"/>
                </a:lnTo>
                <a:lnTo>
                  <a:pt x="428876" y="218906"/>
                </a:lnTo>
                <a:cubicBezTo>
                  <a:pt x="432704" y="140550"/>
                  <a:pt x="437489" y="118572"/>
                  <a:pt x="455672" y="92772"/>
                </a:cubicBezTo>
                <a:cubicBezTo>
                  <a:pt x="484381" y="52638"/>
                  <a:pt x="498736" y="40216"/>
                  <a:pt x="545628" y="18238"/>
                </a:cubicBezTo>
                <a:cubicBezTo>
                  <a:pt x="579123" y="1994"/>
                  <a:pt x="605918" y="-873"/>
                  <a:pt x="760950" y="-873"/>
                </a:cubicBezTo>
                <a:cubicBezTo>
                  <a:pt x="858563" y="-873"/>
                  <a:pt x="954261" y="3905"/>
                  <a:pt x="975315" y="9638"/>
                </a:cubicBezTo>
                <a:cubicBezTo>
                  <a:pt x="1023164" y="23016"/>
                  <a:pt x="1088239" y="87994"/>
                  <a:pt x="1103551" y="138639"/>
                </a:cubicBezTo>
                <a:cubicBezTo>
                  <a:pt x="1110250" y="161572"/>
                  <a:pt x="1115035" y="232283"/>
                  <a:pt x="1115035" y="303950"/>
                </a:cubicBezTo>
                <a:lnTo>
                  <a:pt x="1115035" y="429128"/>
                </a:lnTo>
                <a:lnTo>
                  <a:pt x="1252841" y="429128"/>
                </a:lnTo>
                <a:cubicBezTo>
                  <a:pt x="1329400" y="429128"/>
                  <a:pt x="1401174" y="432951"/>
                  <a:pt x="1413614" y="437728"/>
                </a:cubicBezTo>
                <a:cubicBezTo>
                  <a:pt x="1427012" y="442506"/>
                  <a:pt x="1454765" y="462573"/>
                  <a:pt x="1475819" y="483595"/>
                </a:cubicBezTo>
                <a:cubicBezTo>
                  <a:pt x="1533238" y="537107"/>
                  <a:pt x="1545678" y="588707"/>
                  <a:pt x="1545678" y="773129"/>
                </a:cubicBezTo>
                <a:cubicBezTo>
                  <a:pt x="1545678" y="972841"/>
                  <a:pt x="1529410" y="1025397"/>
                  <a:pt x="1448066" y="1085597"/>
                </a:cubicBezTo>
                <a:lnTo>
                  <a:pt x="1417442" y="1107575"/>
                </a:lnTo>
                <a:lnTo>
                  <a:pt x="1065272" y="1107575"/>
                </a:lnTo>
                <a:lnTo>
                  <a:pt x="713101" y="1107575"/>
                </a:lnTo>
                <a:lnTo>
                  <a:pt x="711187" y="828552"/>
                </a:lnTo>
                <a:lnTo>
                  <a:pt x="708316" y="548573"/>
                </a:lnTo>
                <a:lnTo>
                  <a:pt x="438446" y="545707"/>
                </a:lnTo>
                <a:lnTo>
                  <a:pt x="169533" y="543795"/>
                </a:lnTo>
                <a:lnTo>
                  <a:pt x="139866" y="573418"/>
                </a:lnTo>
                <a:lnTo>
                  <a:pt x="110200" y="603040"/>
                </a:lnTo>
                <a:lnTo>
                  <a:pt x="110200" y="768352"/>
                </a:lnTo>
                <a:cubicBezTo>
                  <a:pt x="110200" y="932708"/>
                  <a:pt x="110200" y="934619"/>
                  <a:pt x="135081" y="963286"/>
                </a:cubicBezTo>
                <a:lnTo>
                  <a:pt x="159963" y="992908"/>
                </a:lnTo>
                <a:lnTo>
                  <a:pt x="350403" y="992908"/>
                </a:lnTo>
                <a:lnTo>
                  <a:pt x="540843" y="992908"/>
                </a:lnTo>
                <a:lnTo>
                  <a:pt x="540843" y="1168731"/>
                </a:lnTo>
                <a:cubicBezTo>
                  <a:pt x="540843" y="1266198"/>
                  <a:pt x="545628" y="1356020"/>
                  <a:pt x="550413" y="1372265"/>
                </a:cubicBezTo>
                <a:cubicBezTo>
                  <a:pt x="567639" y="1421954"/>
                  <a:pt x="592521" y="1427687"/>
                  <a:pt x="776262" y="1427687"/>
                </a:cubicBezTo>
                <a:lnTo>
                  <a:pt x="942777" y="1427687"/>
                </a:lnTo>
                <a:lnTo>
                  <a:pt x="967659" y="1401887"/>
                </a:lnTo>
                <a:cubicBezTo>
                  <a:pt x="989670" y="1379909"/>
                  <a:pt x="994455" y="1366531"/>
                  <a:pt x="998283" y="1304420"/>
                </a:cubicBezTo>
                <a:lnTo>
                  <a:pt x="1003067" y="1231798"/>
                </a:lnTo>
                <a:lnTo>
                  <a:pt x="1060487" y="1231798"/>
                </a:lnTo>
                <a:lnTo>
                  <a:pt x="1116949" y="1231798"/>
                </a:lnTo>
                <a:lnTo>
                  <a:pt x="1113121" y="1317798"/>
                </a:lnTo>
                <a:cubicBezTo>
                  <a:pt x="1109293" y="1394243"/>
                  <a:pt x="1106422" y="1408576"/>
                  <a:pt x="1080583" y="1443932"/>
                </a:cubicBezTo>
                <a:cubicBezTo>
                  <a:pt x="1065272" y="1465909"/>
                  <a:pt x="1033691" y="1497443"/>
                  <a:pt x="1010723" y="1513687"/>
                </a:cubicBezTo>
                <a:lnTo>
                  <a:pt x="969573" y="1542354"/>
                </a:lnTo>
                <a:lnTo>
                  <a:pt x="777219" y="1544265"/>
                </a:lnTo>
                <a:cubicBezTo>
                  <a:pt x="597305" y="1547132"/>
                  <a:pt x="581037" y="1545221"/>
                  <a:pt x="545628" y="1527065"/>
                </a:cubicBezTo>
                <a:close/>
              </a:path>
            </a:pathLst>
          </a:custGeom>
          <a:solidFill>
            <a:schemeClr val="bg1"/>
          </a:solidFill>
          <a:ln w="9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52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</dc:creator>
  <cp:lastModifiedBy>Gabriel Santos</cp:lastModifiedBy>
  <cp:revision>7</cp:revision>
  <dcterms:created xsi:type="dcterms:W3CDTF">2022-09-23T16:37:20Z</dcterms:created>
  <dcterms:modified xsi:type="dcterms:W3CDTF">2022-11-28T18:13:31Z</dcterms:modified>
</cp:coreProperties>
</file>