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4966"/>
    <a:srgbClr val="E71D1C"/>
    <a:srgbClr val="1B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2B29-34A0-9F9A-4C98-F93F6B388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008EA-F46D-DCEA-879A-08D56E0F3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F563C5-9FEA-AE0B-D696-91BA6DFDE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73A2DA-DA45-81A1-A45C-C0400696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1BE457-FFC8-A9E5-388F-DC2747D4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3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C0E96-4797-CFA4-CFC0-DEBA6D3D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5E2657-B327-4C08-D33F-51C4A8759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D67876-F710-C828-E0E1-DD101A710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22118-1D32-D560-02D1-6B340BD5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A903C5-5D19-6AF9-5BCA-2F429247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59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AEA8A9-05C0-72AA-CB9C-B97CB087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C7F102-F0CD-F8B1-291C-66BAC70B0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AAEBFD-7346-B64D-7CDF-C4C9DA93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8C31D7-1F86-D9E1-E89A-EF96DF018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0C4FE-2FCB-BB5F-374B-6E1AA70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468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7DDB4-FB87-D65C-9EFA-A097A10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BC197-6CE8-DB8C-0230-B6171800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E58D24-F91B-C22E-907B-006C1ED0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53007A-196E-5651-11E5-81EBCF23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3B61B-47A3-DB57-68DD-B7577733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538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30EB4-5CF5-293F-6046-E3018637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407722-7567-0739-2C05-FC0D0A7E5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8BDC09-4125-75FF-EF81-8FB0C81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1E638-190A-BCBC-FFB4-5B0615A8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AD240B-EA4B-394C-AAA3-86778AD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1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0362A-3C0C-2942-DDAA-B6F42E45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083A5-0BAA-49E5-8626-1F5C1B2BF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22B6D-DA2F-1DB2-5EE7-214752816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094807-22D7-FC6A-E7A2-38C59100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04756-D074-E5D8-F1CC-80B5E319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CFAFEA-D29B-441E-5A61-260F601D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2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9D54F-8575-ED9D-7F07-00E9C174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C632D-8E9D-81C0-66B1-8D0E82D4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D72304-392F-C50E-D33A-E13B4D25B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B57692F-69DB-7B56-AC66-946548764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46B50F3-D33D-71F6-E0BF-A335308C8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4217F1-E9EA-2278-03C7-684CC179B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AEA35F8-3D0B-5BEE-1F69-1B8AE6D2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0A8F49C-92FE-3E15-76ED-B7096754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4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8604A-02F0-4F18-FB9D-473FC97E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684FD3-94D9-1CB0-2B7E-1806FFB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4206F3-FB4B-5DB7-DA00-79890775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B2424E-ABFE-C97C-EEBC-211311C3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90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3A5C95D-B692-5216-C0C6-41C90A74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F0E374-A438-2F49-34E2-69E8F05B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E1F254-C5DF-A17D-EF1C-70AF86A35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31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AA19C-629D-5F10-19D8-886F6428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FF887-3D56-3D19-081D-7ED255F2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2B41AD-D339-DB8F-00DA-871FEDDE3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461757-E88C-0B21-988A-7D8B14C3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67A51D-6518-D3E8-E0E5-B2025227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165E43-E94C-E9B8-AECC-FF37F19D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069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C24F0-E1DE-7C50-9D97-72640F4E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1F68D9-6187-5BC8-DCD3-35785D8FF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DFF599-CCD5-7332-7123-2BD837EE1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ADCBF-048A-B743-A89B-0A71C09D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F5C53-39F2-4368-E594-09B514DF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13D777-8B11-5C6F-2672-2FF284767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12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96610FE-AF47-F955-3CE8-909D069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7949-4323-56DA-BB37-EA2499FE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C5771D-735B-0AC4-242D-5731BE995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376AD-AB04-44F1-A0D1-DF9B8A2C46C2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6A452-D784-A2B8-1283-E36B53357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3FF097-632D-0F32-40BF-37B72EC1F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12B15-05EB-4CB0-9B5B-BA68C8A574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7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530D247-65E1-26FF-1E88-59CADBEB249D}"/>
              </a:ext>
            </a:extLst>
          </p:cNvPr>
          <p:cNvGrpSpPr/>
          <p:nvPr/>
        </p:nvGrpSpPr>
        <p:grpSpPr>
          <a:xfrm>
            <a:off x="1555751" y="1830648"/>
            <a:ext cx="8487831" cy="1955799"/>
            <a:chOff x="1555751" y="1830648"/>
            <a:chExt cx="8487831" cy="1955799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034B6A55-72CB-0EEA-6958-72005C6267D8}"/>
                </a:ext>
              </a:extLst>
            </p:cNvPr>
            <p:cNvSpPr/>
            <p:nvPr/>
          </p:nvSpPr>
          <p:spPr>
            <a:xfrm>
              <a:off x="1555751" y="1830648"/>
              <a:ext cx="8487831" cy="195579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Ícone&#10;&#10;Descrição gerada automaticamente">
              <a:extLst>
                <a:ext uri="{FF2B5EF4-FFF2-40B4-BE49-F238E27FC236}">
                  <a16:creationId xmlns:a16="http://schemas.microsoft.com/office/drawing/2014/main" id="{85597071-FF23-1881-CEC0-0BFD5438E2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93" t="6062" r="24277" b="12602"/>
            <a:stretch/>
          </p:blipFill>
          <p:spPr>
            <a:xfrm>
              <a:off x="5022364" y="1967459"/>
              <a:ext cx="1420971" cy="16821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agem 6" descr="Logotipo&#10;&#10;Descrição gerada automaticamente">
              <a:extLst>
                <a:ext uri="{FF2B5EF4-FFF2-40B4-BE49-F238E27FC236}">
                  <a16:creationId xmlns:a16="http://schemas.microsoft.com/office/drawing/2014/main" id="{9B20E659-E0E4-6ADB-97DC-FE86B3A3B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CEDBDD"/>
                </a:clrFrom>
                <a:clrTo>
                  <a:srgbClr val="CEDBD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4613" y="1967459"/>
              <a:ext cx="3337751" cy="16821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43A8977-74F6-DED5-8280-FDE7E8AFA654}"/>
                </a:ext>
              </a:extLst>
            </p:cNvPr>
            <p:cNvSpPr txBox="1"/>
            <p:nvPr/>
          </p:nvSpPr>
          <p:spPr>
            <a:xfrm>
              <a:off x="6443335" y="1969243"/>
              <a:ext cx="24311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GRS </a:t>
              </a:r>
              <a:r>
                <a:rPr lang="en-US" sz="2000" b="1" dirty="0">
                  <a:solidFill>
                    <a:srgbClr val="FF0000"/>
                  </a:solidFill>
                </a:rPr>
                <a:t>+</a:t>
              </a:r>
              <a:r>
                <a:rPr lang="en-US" dirty="0"/>
                <a:t> Connect Bot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A452E1D6-5F69-C6CA-31BF-F99DFFC7FB1F}"/>
                </a:ext>
              </a:extLst>
            </p:cNvPr>
            <p:cNvGrpSpPr/>
            <p:nvPr/>
          </p:nvGrpSpPr>
          <p:grpSpPr>
            <a:xfrm>
              <a:off x="6443335" y="3280306"/>
              <a:ext cx="3240278" cy="369332"/>
              <a:chOff x="6673583" y="4677878"/>
              <a:chExt cx="3240278" cy="369332"/>
            </a:xfrm>
          </p:grpSpPr>
          <p:pic>
            <p:nvPicPr>
              <p:cNvPr id="13" name="Gráfico 12" descr="Web design com preenchimento sólido">
                <a:extLst>
                  <a:ext uri="{FF2B5EF4-FFF2-40B4-BE49-F238E27FC236}">
                    <a16:creationId xmlns:a16="http://schemas.microsoft.com/office/drawing/2014/main" id="{9A00CA74-0D5B-AAD5-87C6-094A5DD05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CEDBDD"/>
                  </a:clrFrom>
                  <a:clrTo>
                    <a:srgbClr val="CEDBDD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73583" y="4700633"/>
                <a:ext cx="323823" cy="323823"/>
              </a:xfrm>
              <a:prstGeom prst="rect">
                <a:avLst/>
              </a:prstGeom>
            </p:spPr>
          </p:pic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C0858CF3-CD70-81C7-DB6A-CD63F3C529B3}"/>
                  </a:ext>
                </a:extLst>
              </p:cNvPr>
              <p:cNvSpPr txBox="1"/>
              <p:nvPr/>
            </p:nvSpPr>
            <p:spPr>
              <a:xfrm>
                <a:off x="6997406" y="4677878"/>
                <a:ext cx="291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www.grsconnect.com.br</a:t>
                </a:r>
                <a:endParaRPr lang="pt-B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89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6E295EB-2957-A7D5-4A3D-840B0E292578}"/>
              </a:ext>
            </a:extLst>
          </p:cNvPr>
          <p:cNvSpPr/>
          <p:nvPr/>
        </p:nvSpPr>
        <p:spPr>
          <a:xfrm>
            <a:off x="2592220" y="2922829"/>
            <a:ext cx="1583267" cy="1152000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FB38AE0-88B0-4513-9D9E-1C27C7E50E58}"/>
              </a:ext>
            </a:extLst>
          </p:cNvPr>
          <p:cNvSpPr/>
          <p:nvPr/>
        </p:nvSpPr>
        <p:spPr>
          <a:xfrm>
            <a:off x="2346688" y="2529707"/>
            <a:ext cx="2091266" cy="1798586"/>
          </a:xfrm>
          <a:prstGeom prst="roundRect">
            <a:avLst>
              <a:gd name="adj" fmla="val 39027"/>
            </a:avLst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7B0FFAB-C77D-449D-7A5E-0D24DD852DE6}"/>
              </a:ext>
            </a:extLst>
          </p:cNvPr>
          <p:cNvSpPr/>
          <p:nvPr/>
        </p:nvSpPr>
        <p:spPr>
          <a:xfrm>
            <a:off x="3190088" y="1931039"/>
            <a:ext cx="396000" cy="396000"/>
          </a:xfrm>
          <a:prstGeom prst="ellipse">
            <a:avLst/>
          </a:prstGeom>
          <a:noFill/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BDD96E7-EE62-2AEA-C88B-BED249B69F8F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3388088" y="2327039"/>
            <a:ext cx="4233" cy="202668"/>
          </a:xfrm>
          <a:prstGeom prst="line">
            <a:avLst/>
          </a:prstGeom>
          <a:ln w="76200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99428A65-248F-FAFF-8724-C0D66112662F}"/>
              </a:ext>
            </a:extLst>
          </p:cNvPr>
          <p:cNvSpPr/>
          <p:nvPr/>
        </p:nvSpPr>
        <p:spPr>
          <a:xfrm>
            <a:off x="294931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CF26B04-792C-6AC8-D8F1-A61434ED4F0A}"/>
              </a:ext>
            </a:extLst>
          </p:cNvPr>
          <p:cNvSpPr/>
          <p:nvPr/>
        </p:nvSpPr>
        <p:spPr>
          <a:xfrm>
            <a:off x="3612647" y="3314654"/>
            <a:ext cx="180000" cy="180000"/>
          </a:xfrm>
          <a:prstGeom prst="ellipse">
            <a:avLst/>
          </a:prstGeom>
          <a:solidFill>
            <a:srgbClr val="064966"/>
          </a:solidFill>
          <a:ln w="76200">
            <a:solidFill>
              <a:srgbClr val="064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Arco 17">
            <a:extLst>
              <a:ext uri="{FF2B5EF4-FFF2-40B4-BE49-F238E27FC236}">
                <a16:creationId xmlns:a16="http://schemas.microsoft.com/office/drawing/2014/main" id="{CF0DE668-0722-DF6D-0313-AF0A36B72845}"/>
              </a:ext>
            </a:extLst>
          </p:cNvPr>
          <p:cNvSpPr/>
          <p:nvPr/>
        </p:nvSpPr>
        <p:spPr>
          <a:xfrm rot="5400000" flipV="1">
            <a:off x="3245479" y="3491042"/>
            <a:ext cx="275167" cy="385949"/>
          </a:xfrm>
          <a:prstGeom prst="arc">
            <a:avLst>
              <a:gd name="adj1" fmla="val 16917864"/>
              <a:gd name="adj2" fmla="val 4828918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Arco 18">
            <a:extLst>
              <a:ext uri="{FF2B5EF4-FFF2-40B4-BE49-F238E27FC236}">
                <a16:creationId xmlns:a16="http://schemas.microsoft.com/office/drawing/2014/main" id="{F0660EB4-286B-0955-EE74-94BE96CBC2FE}"/>
              </a:ext>
            </a:extLst>
          </p:cNvPr>
          <p:cNvSpPr/>
          <p:nvPr/>
        </p:nvSpPr>
        <p:spPr>
          <a:xfrm rot="10800000">
            <a:off x="2058821" y="3197992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Arco 19">
            <a:extLst>
              <a:ext uri="{FF2B5EF4-FFF2-40B4-BE49-F238E27FC236}">
                <a16:creationId xmlns:a16="http://schemas.microsoft.com/office/drawing/2014/main" id="{0306C081-B5BC-441E-1071-AD467D955BCB}"/>
              </a:ext>
            </a:extLst>
          </p:cNvPr>
          <p:cNvSpPr/>
          <p:nvPr/>
        </p:nvSpPr>
        <p:spPr>
          <a:xfrm rot="10800000" flipH="1">
            <a:off x="4074619" y="3190834"/>
            <a:ext cx="629913" cy="711199"/>
          </a:xfrm>
          <a:prstGeom prst="arc">
            <a:avLst>
              <a:gd name="adj1" fmla="val 16118193"/>
              <a:gd name="adj2" fmla="val 4920491"/>
            </a:avLst>
          </a:prstGeom>
          <a:ln w="76200" cap="rnd">
            <a:solidFill>
              <a:srgbClr val="064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7D9E5334-34D5-4620-7230-6251EC137035}"/>
              </a:ext>
            </a:extLst>
          </p:cNvPr>
          <p:cNvGrpSpPr/>
          <p:nvPr/>
        </p:nvGrpSpPr>
        <p:grpSpPr>
          <a:xfrm>
            <a:off x="6683015" y="1931039"/>
            <a:ext cx="2645711" cy="2397254"/>
            <a:chOff x="6683015" y="1931039"/>
            <a:chExt cx="2645711" cy="239725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433F5012-F135-30EF-26E1-EA9487E27BBA}"/>
                </a:ext>
              </a:extLst>
            </p:cNvPr>
            <p:cNvSpPr/>
            <p:nvPr/>
          </p:nvSpPr>
          <p:spPr>
            <a:xfrm>
              <a:off x="7216414" y="2922829"/>
              <a:ext cx="1583267" cy="1152000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BBA0558A-F241-AE38-3E1D-19DF83A39C90}"/>
                </a:ext>
              </a:extLst>
            </p:cNvPr>
            <p:cNvSpPr/>
            <p:nvPr/>
          </p:nvSpPr>
          <p:spPr>
            <a:xfrm>
              <a:off x="6970882" y="2529707"/>
              <a:ext cx="2091266" cy="1798586"/>
            </a:xfrm>
            <a:prstGeom prst="roundRect">
              <a:avLst>
                <a:gd name="adj" fmla="val 39027"/>
              </a:avLst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281A38C-0A24-437B-90FA-6AEE91F6175C}"/>
                </a:ext>
              </a:extLst>
            </p:cNvPr>
            <p:cNvSpPr/>
            <p:nvPr/>
          </p:nvSpPr>
          <p:spPr>
            <a:xfrm>
              <a:off x="7814282" y="1931039"/>
              <a:ext cx="396000" cy="396000"/>
            </a:xfrm>
            <a:prstGeom prst="ellipse">
              <a:avLst/>
            </a:prstGeom>
            <a:noFill/>
            <a:ln w="76200">
              <a:solidFill>
                <a:srgbClr val="064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CB06856F-DD15-56B5-734C-B6D5BBB3024B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>
            <a:xfrm>
              <a:off x="8012282" y="2327039"/>
              <a:ext cx="4233" cy="202668"/>
            </a:xfrm>
            <a:prstGeom prst="line">
              <a:avLst/>
            </a:prstGeom>
            <a:ln w="76200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o 53">
              <a:extLst>
                <a:ext uri="{FF2B5EF4-FFF2-40B4-BE49-F238E27FC236}">
                  <a16:creationId xmlns:a16="http://schemas.microsoft.com/office/drawing/2014/main" id="{AFB06D18-53D9-1149-F861-7BBC93FC3647}"/>
                </a:ext>
              </a:extLst>
            </p:cNvPr>
            <p:cNvSpPr/>
            <p:nvPr/>
          </p:nvSpPr>
          <p:spPr>
            <a:xfrm rot="16200000">
              <a:off x="7869673" y="3668842"/>
              <a:ext cx="275167" cy="385949"/>
            </a:xfrm>
            <a:prstGeom prst="arc">
              <a:avLst>
                <a:gd name="adj1" fmla="val 16917864"/>
                <a:gd name="adj2" fmla="val 4828918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Arco 54">
              <a:extLst>
                <a:ext uri="{FF2B5EF4-FFF2-40B4-BE49-F238E27FC236}">
                  <a16:creationId xmlns:a16="http://schemas.microsoft.com/office/drawing/2014/main" id="{DE3C3089-133C-5491-2D5A-0E4E73CCDA32}"/>
                </a:ext>
              </a:extLst>
            </p:cNvPr>
            <p:cNvSpPr/>
            <p:nvPr/>
          </p:nvSpPr>
          <p:spPr>
            <a:xfrm rot="10800000">
              <a:off x="6683015" y="3197992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Arco 55">
              <a:extLst>
                <a:ext uri="{FF2B5EF4-FFF2-40B4-BE49-F238E27FC236}">
                  <a16:creationId xmlns:a16="http://schemas.microsoft.com/office/drawing/2014/main" id="{EF00F5E4-36E0-1824-EAE8-454E26C77DFF}"/>
                </a:ext>
              </a:extLst>
            </p:cNvPr>
            <p:cNvSpPr/>
            <p:nvPr/>
          </p:nvSpPr>
          <p:spPr>
            <a:xfrm rot="10800000" flipH="1">
              <a:off x="8698813" y="3190834"/>
              <a:ext cx="629913" cy="711199"/>
            </a:xfrm>
            <a:prstGeom prst="arc">
              <a:avLst>
                <a:gd name="adj1" fmla="val 16118193"/>
                <a:gd name="adj2" fmla="val 4920491"/>
              </a:avLst>
            </a:prstGeom>
            <a:ln w="76200" cap="rnd">
              <a:solidFill>
                <a:srgbClr val="064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8" name="Gráfico 57" descr="Fechar com preenchimento sólido">
              <a:extLst>
                <a:ext uri="{FF2B5EF4-FFF2-40B4-BE49-F238E27FC236}">
                  <a16:creationId xmlns:a16="http://schemas.microsoft.com/office/drawing/2014/main" id="{A98EF72B-6710-4F8A-1188-778B6E3F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82675" y="3135143"/>
              <a:ext cx="519195" cy="519195"/>
            </a:xfrm>
            <a:prstGeom prst="rect">
              <a:avLst/>
            </a:prstGeom>
          </p:spPr>
        </p:pic>
        <p:pic>
          <p:nvPicPr>
            <p:cNvPr id="59" name="Gráfico 58" descr="Fechar com preenchimento sólido">
              <a:extLst>
                <a:ext uri="{FF2B5EF4-FFF2-40B4-BE49-F238E27FC236}">
                  <a16:creationId xmlns:a16="http://schemas.microsoft.com/office/drawing/2014/main" id="{97D2575D-4E59-CC06-EB0C-71370914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6064" y="3135143"/>
              <a:ext cx="519195" cy="5191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853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Santos</dc:creator>
  <cp:lastModifiedBy>Gabriel Santos</cp:lastModifiedBy>
  <cp:revision>7</cp:revision>
  <dcterms:created xsi:type="dcterms:W3CDTF">2022-08-05T20:08:02Z</dcterms:created>
  <dcterms:modified xsi:type="dcterms:W3CDTF">2023-06-12T15:12:09Z</dcterms:modified>
</cp:coreProperties>
</file>