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24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Imagem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53695" y="1922780"/>
            <a:ext cx="1396365" cy="8782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Conector de Seta Reta 4"/>
          <p:cNvCxnSpPr>
            <a:stCxn id="104" idx="3"/>
            <a:endCxn id="103" idx="1"/>
          </p:cNvCxnSpPr>
          <p:nvPr/>
        </p:nvCxnSpPr>
        <p:spPr>
          <a:xfrm flipV="1">
            <a:off x="1750060" y="2341880"/>
            <a:ext cx="749935" cy="2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103" idx="3"/>
            <a:endCxn id="105" idx="1"/>
          </p:cNvCxnSpPr>
          <p:nvPr/>
        </p:nvCxnSpPr>
        <p:spPr>
          <a:xfrm>
            <a:off x="3342640" y="2341880"/>
            <a:ext cx="203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2235835" y="1721485"/>
            <a:ext cx="1370330" cy="1515745"/>
            <a:chOff x="4303" y="2711"/>
            <a:chExt cx="2158" cy="2387"/>
          </a:xfrm>
        </p:grpSpPr>
        <p:pic>
          <p:nvPicPr>
            <p:cNvPr id="103" name="Imagem 102"/>
            <p:cNvPicPr/>
            <p:nvPr/>
          </p:nvPicPr>
          <p:blipFill>
            <a:blip r:embed="rId2"/>
            <a:srcRect l="33903" t="13815" r="34614" b="13852"/>
            <a:stretch>
              <a:fillRect/>
            </a:stretch>
          </p:blipFill>
          <p:spPr>
            <a:xfrm>
              <a:off x="4719" y="2711"/>
              <a:ext cx="1327" cy="19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Caixa de Texto 7"/>
            <p:cNvSpPr txBox="1"/>
            <p:nvPr/>
          </p:nvSpPr>
          <p:spPr>
            <a:xfrm>
              <a:off x="4303" y="4664"/>
              <a:ext cx="21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/>
                <a:t>grs-connect-server</a:t>
              </a:r>
              <a:endParaRPr lang="pt-BR" altLang="en-US" sz="120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379085" y="1922780"/>
            <a:ext cx="1664970" cy="1113155"/>
            <a:chOff x="8471" y="3028"/>
            <a:chExt cx="2622" cy="1753"/>
          </a:xfrm>
        </p:grpSpPr>
        <p:pic>
          <p:nvPicPr>
            <p:cNvPr id="105" name="Imagem 104"/>
            <p:cNvPicPr/>
            <p:nvPr/>
          </p:nvPicPr>
          <p:blipFill>
            <a:blip r:embed="rId3"/>
            <a:srcRect l="23201" t="22538" r="23323" b="20731"/>
            <a:stretch>
              <a:fillRect/>
            </a:stretch>
          </p:blipFill>
          <p:spPr>
            <a:xfrm>
              <a:off x="8471" y="3028"/>
              <a:ext cx="2623" cy="13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Caixa de Texto 8"/>
            <p:cNvSpPr txBox="1"/>
            <p:nvPr/>
          </p:nvSpPr>
          <p:spPr>
            <a:xfrm>
              <a:off x="8479" y="4347"/>
              <a:ext cx="261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/>
                <a:t>15.228.241.82</a:t>
              </a:r>
              <a:endParaRPr lang="pt-BR" altLang="en-US" sz="120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9995535" y="1882140"/>
            <a:ext cx="1313180" cy="1165225"/>
            <a:chOff x="13002" y="2946"/>
            <a:chExt cx="2068" cy="1835"/>
          </a:xfrm>
        </p:grpSpPr>
        <p:pic>
          <p:nvPicPr>
            <p:cNvPr id="106" name="Imagem 105"/>
            <p:cNvPicPr/>
            <p:nvPr/>
          </p:nvPicPr>
          <p:blipFill>
            <a:blip r:embed="rId4"/>
            <a:srcRect l="9901" t="12766" r="11605" b="9326"/>
            <a:stretch>
              <a:fillRect/>
            </a:stretch>
          </p:blipFill>
          <p:spPr>
            <a:xfrm>
              <a:off x="13002" y="2946"/>
              <a:ext cx="2068" cy="14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Caixa de Texto 9"/>
            <p:cNvSpPr txBox="1"/>
            <p:nvPr/>
          </p:nvSpPr>
          <p:spPr>
            <a:xfrm>
              <a:off x="13002" y="4347"/>
              <a:ext cx="206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/>
                <a:t>localhost</a:t>
              </a:r>
              <a:endParaRPr lang="pt-BR" altLang="en-US" sz="1200"/>
            </a:p>
          </p:txBody>
        </p:sp>
      </p:grpSp>
      <p:sp>
        <p:nvSpPr>
          <p:cNvPr id="12" name="Caixa de Texto 11"/>
          <p:cNvSpPr txBox="1"/>
          <p:nvPr/>
        </p:nvSpPr>
        <p:spPr>
          <a:xfrm>
            <a:off x="0" y="282575"/>
            <a:ext cx="1219263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500"/>
              <a:t>Infraestrutura do Connect</a:t>
            </a:r>
            <a:endParaRPr lang="pt-BR" altLang="en-US" sz="2500"/>
          </a:p>
        </p:txBody>
      </p:sp>
      <p:pic>
        <p:nvPicPr>
          <p:cNvPr id="107" name="Imagem 106"/>
          <p:cNvPicPr/>
          <p:nvPr/>
        </p:nvPicPr>
        <p:blipFill>
          <a:blip r:embed="rId5"/>
          <a:srcRect l="38886" t="34216" r="45237" b="37044"/>
          <a:stretch>
            <a:fillRect/>
          </a:stretch>
        </p:blipFill>
        <p:spPr>
          <a:xfrm>
            <a:off x="5758180" y="4279900"/>
            <a:ext cx="912495" cy="97218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Conector de Seta Reta 12"/>
          <p:cNvCxnSpPr>
            <a:stCxn id="9" idx="2"/>
            <a:endCxn id="107" idx="0"/>
          </p:cNvCxnSpPr>
          <p:nvPr/>
        </p:nvCxnSpPr>
        <p:spPr>
          <a:xfrm>
            <a:off x="6214745" y="3035935"/>
            <a:ext cx="0" cy="1243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7" idx="3"/>
            <a:endCxn id="108" idx="1"/>
          </p:cNvCxnSpPr>
          <p:nvPr/>
        </p:nvCxnSpPr>
        <p:spPr>
          <a:xfrm flipV="1">
            <a:off x="6670675" y="4746625"/>
            <a:ext cx="2713990" cy="19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8916035" y="4279900"/>
            <a:ext cx="1882140" cy="1247775"/>
            <a:chOff x="12554" y="6740"/>
            <a:chExt cx="2964" cy="1965"/>
          </a:xfrm>
        </p:grpSpPr>
        <p:pic>
          <p:nvPicPr>
            <p:cNvPr id="108" name="Imagem 107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292" y="6740"/>
              <a:ext cx="1487" cy="14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Caixa de Texto 14"/>
            <p:cNvSpPr txBox="1"/>
            <p:nvPr/>
          </p:nvSpPr>
          <p:spPr>
            <a:xfrm>
              <a:off x="12554" y="8271"/>
              <a:ext cx="29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/>
                <a:t>www.grsconnect.com.br</a:t>
              </a:r>
              <a:endParaRPr lang="pt-BR" altLang="en-US" sz="1200"/>
            </a:p>
          </p:txBody>
        </p:sp>
      </p:grpSp>
      <p:sp>
        <p:nvSpPr>
          <p:cNvPr id="21" name="Caixa de Texto 20"/>
          <p:cNvSpPr txBox="1"/>
          <p:nvPr/>
        </p:nvSpPr>
        <p:spPr>
          <a:xfrm>
            <a:off x="7346315" y="1866900"/>
            <a:ext cx="234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Banco de dados instalado no servidor linux</a:t>
            </a:r>
            <a:endParaRPr lang="pt-BR" altLang="en-US" sz="1200"/>
          </a:p>
        </p:txBody>
      </p:sp>
      <p:sp>
        <p:nvSpPr>
          <p:cNvPr id="22" name="Caixa de Texto 21"/>
          <p:cNvSpPr txBox="1"/>
          <p:nvPr/>
        </p:nvSpPr>
        <p:spPr>
          <a:xfrm>
            <a:off x="3383915" y="1882140"/>
            <a:ext cx="2026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Cria uma instancia de linux no EC2</a:t>
            </a:r>
            <a:endParaRPr lang="pt-BR" altLang="en-US" sz="1200"/>
          </a:p>
        </p:txBody>
      </p:sp>
      <p:sp>
        <p:nvSpPr>
          <p:cNvPr id="23" name="Caixa de Texto 22"/>
          <p:cNvSpPr txBox="1"/>
          <p:nvPr/>
        </p:nvSpPr>
        <p:spPr>
          <a:xfrm>
            <a:off x="6823075" y="4279900"/>
            <a:ext cx="2026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Cria uma mascara para acessar o servidor</a:t>
            </a:r>
            <a:endParaRPr lang="pt-BR" altLang="en-US" sz="1200"/>
          </a:p>
        </p:txBody>
      </p:sp>
      <p:cxnSp>
        <p:nvCxnSpPr>
          <p:cNvPr id="24" name="Conector de Seta Reta 23"/>
          <p:cNvCxnSpPr>
            <a:stCxn id="105" idx="3"/>
            <a:endCxn id="106" idx="1"/>
          </p:cNvCxnSpPr>
          <p:nvPr/>
        </p:nvCxnSpPr>
        <p:spPr>
          <a:xfrm flipV="1">
            <a:off x="7044690" y="2327275"/>
            <a:ext cx="2950845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-635" y="290195"/>
            <a:ext cx="12193270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2500"/>
              <a:t>Credenciais utilizadas no connect</a:t>
            </a:r>
            <a:endParaRPr lang="en-US" altLang="pt-BR" sz="2500"/>
          </a:p>
        </p:txBody>
      </p:sp>
      <p:sp>
        <p:nvSpPr>
          <p:cNvPr id="5" name="Caixa de Texto 4"/>
          <p:cNvSpPr txBox="1"/>
          <p:nvPr/>
        </p:nvSpPr>
        <p:spPr>
          <a:xfrm>
            <a:off x="0" y="1097915"/>
            <a:ext cx="12192635" cy="5760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pt-BR"/>
              <a:t>Credenciais da API(https://ws1.soc.com.br/WSSoc/services/ExportaDadosWs)</a:t>
            </a:r>
            <a:endParaRPr lang="en-US" altLang="pt-BR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altLang="en-US">
                <a:sym typeface="+mn-ea"/>
              </a:rPr>
              <a:t>keys/soc/exporta_dados</a:t>
            </a:r>
            <a:endParaRPr lang="pt-BR" altLang="en-US"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pt-BR">
                <a:sym typeface="+mn-ea"/>
              </a:rPr>
              <a:t>Exemplo de BODY</a:t>
            </a:r>
            <a:endParaRPr lang="en-US" altLang="pt-BR">
              <a:sym typeface="+mn-ea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&lt;soapenv:Envelope xmlns:soapenv="http://schemas.xmlsoap.org/soap/envelope/"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xmlns:ser="http://services.soc.age.com/"&gt;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 &lt;soapenv:Header/&gt;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 &lt;soapenv:Body&gt;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 &lt;ser:exportaDadosWs&gt;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 &lt;arg0&gt;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 &lt;parametros&gt;{'empresa': CodigoEmpresaPrincipal, 'empresaTrabalho': </a:t>
            </a:r>
            <a:r>
              <a:rPr lang="en-US" altLang="pt-BR">
                <a:sym typeface="+mn-ea"/>
              </a:rPr>
              <a:t>CodigoDaUnidade</a:t>
            </a:r>
            <a:r>
              <a:rPr lang="en-US" altLang="pt-BR"/>
              <a:t>, 'codigo': 'CodigoDoRelatorio', 'chave': 'ChaveDoUsuario', 'tipoSaida': 'TipoDaSaida(Ex.: JSON)'}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 &lt;/parametros&gt;     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 &lt;/arg0&gt;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 &lt;/ser:exportaDadosWs&gt;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 &lt;/soapenv:Body&gt;</a:t>
            </a:r>
            <a:endParaRPr lang="en-US" altLang="pt-BR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pt-BR"/>
              <a:t>    &lt;/soapenv:Envelope&gt;</a:t>
            </a:r>
            <a:endParaRPr lang="en-US" altLang="pt-BR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pt-B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pt-BR"/>
              <a:t>Credenciais WebService</a:t>
            </a:r>
            <a:endParaRPr lang="en-US" altLang="pt-BR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pt-BR"/>
              <a:t>keys/soc/web_service</a:t>
            </a:r>
            <a:endParaRPr lang="en-US" altLang="pt-BR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WPS Presentation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Hideki</dc:creator>
  <cp:lastModifiedBy>linked.local3</cp:lastModifiedBy>
  <cp:revision>3</cp:revision>
  <dcterms:created xsi:type="dcterms:W3CDTF">2024-02-28T12:39:00Z</dcterms:created>
  <dcterms:modified xsi:type="dcterms:W3CDTF">2024-02-29T20:01:20Z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CDD811E75AA64DC8B296C000CBF48B57_11</vt:lpwstr>
  </property>
</Properties>
</file>