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78" r:id="rId5"/>
    <p:sldId id="277" r:id="rId6"/>
    <p:sldId id="2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EA"/>
    <a:srgbClr val="D9D9D9"/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err="1"/>
              <a:t>Contratos</a:t>
            </a:r>
            <a:r>
              <a:rPr lang="en-US" b="1" baseline="0" dirty="0"/>
              <a:t> </a:t>
            </a:r>
            <a:r>
              <a:rPr lang="en-US" b="1" baseline="0" dirty="0" err="1"/>
              <a:t>por</a:t>
            </a:r>
            <a:r>
              <a:rPr lang="en-US" b="1" baseline="0" dirty="0"/>
              <a:t> Status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11-43F0-82E1-1E81556127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11-43F0-82E1-1E81556127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11-43F0-82E1-1E815561270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Ativo</c:v>
                </c:pt>
                <c:pt idx="1">
                  <c:v>A vencer</c:v>
                </c:pt>
                <c:pt idx="2">
                  <c:v>Vencido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1E-4330-BC36-10253C9B6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baseline="0" dirty="0" err="1"/>
              <a:t>Contratos</a:t>
            </a:r>
            <a:r>
              <a:rPr lang="en-US" b="1" baseline="0" dirty="0"/>
              <a:t> a </a:t>
            </a:r>
            <a:r>
              <a:rPr lang="en-US" b="1" baseline="0" dirty="0" err="1"/>
              <a:t>Vencer</a:t>
            </a:r>
            <a:endParaRPr lang="pt-BR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A3-4486-AB72-69B45F3C866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AA3-4486-AB72-69B45F3C866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A3-4486-AB72-69B45F3C866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AA3-4486-AB72-69B45F3C866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30 dias</c:v>
                </c:pt>
                <c:pt idx="1">
                  <c:v>60 dias</c:v>
                </c:pt>
                <c:pt idx="2">
                  <c:v>90 dias</c:v>
                </c:pt>
                <c:pt idx="3">
                  <c:v>365 dias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A3-4486-AB72-69B45F3C8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png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9AB2A4-A746-CD36-BD4C-4EBEA0132CE1}"/>
              </a:ext>
            </a:extLst>
          </p:cNvPr>
          <p:cNvSpPr txBox="1"/>
          <p:nvPr/>
        </p:nvSpPr>
        <p:spPr>
          <a:xfrm>
            <a:off x="772160" y="1263452"/>
            <a:ext cx="491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Relatório</a:t>
            </a:r>
            <a:r>
              <a:rPr lang="en-US" sz="2400" b="1" dirty="0"/>
              <a:t> de </a:t>
            </a:r>
            <a:r>
              <a:rPr lang="en-US" sz="2400" b="1" dirty="0" err="1"/>
              <a:t>Contratos</a:t>
            </a:r>
            <a:endParaRPr lang="pt-BR" sz="24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778FFB-2DCC-182B-3908-A8989879E1FA}"/>
              </a:ext>
            </a:extLst>
          </p:cNvPr>
          <p:cNvSpPr txBox="1"/>
          <p:nvPr/>
        </p:nvSpPr>
        <p:spPr>
          <a:xfrm>
            <a:off x="772160" y="1643107"/>
            <a:ext cx="4918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Período</a:t>
            </a:r>
            <a:r>
              <a:rPr lang="en-US" sz="2000" dirty="0"/>
              <a:t>:  </a:t>
            </a:r>
            <a:r>
              <a:rPr lang="en-US" sz="2000" dirty="0" err="1"/>
              <a:t>periodo</a:t>
            </a:r>
            <a:endParaRPr lang="pt-BR" sz="20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82C7B-D61D-8BE9-09DD-4FB140FE4A91}"/>
              </a:ext>
            </a:extLst>
          </p:cNvPr>
          <p:cNvSpPr txBox="1"/>
          <p:nvPr/>
        </p:nvSpPr>
        <p:spPr>
          <a:xfrm>
            <a:off x="772159" y="3028890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Empresa</a:t>
            </a:r>
            <a:r>
              <a:rPr lang="en-US" sz="2000" b="1" dirty="0"/>
              <a:t>:  </a:t>
            </a:r>
            <a:r>
              <a:rPr lang="en-US" sz="2000" b="1" dirty="0" err="1"/>
              <a:t>nomeEmpresa</a:t>
            </a:r>
            <a:endParaRPr lang="pt-BR" sz="2000" b="1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78F5E87-5C43-EAF2-66F3-F0003ABC2A9D}"/>
              </a:ext>
            </a:extLst>
          </p:cNvPr>
          <p:cNvSpPr txBox="1"/>
          <p:nvPr/>
        </p:nvSpPr>
        <p:spPr>
          <a:xfrm>
            <a:off x="772159" y="3892159"/>
            <a:ext cx="103477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Unidade</a:t>
            </a:r>
            <a:r>
              <a:rPr lang="en-US" sz="2000" b="1" dirty="0"/>
              <a:t>:  </a:t>
            </a:r>
            <a:r>
              <a:rPr lang="en-US" sz="2000" b="1" dirty="0" err="1"/>
              <a:t>nomeUnidade</a:t>
            </a:r>
            <a:endParaRPr lang="pt-BR" sz="2000" b="1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A05639-DF8A-D633-B48C-9ACDE3554B7C}"/>
              </a:ext>
            </a:extLst>
          </p:cNvPr>
          <p:cNvSpPr txBox="1"/>
          <p:nvPr/>
        </p:nvSpPr>
        <p:spPr>
          <a:xfrm>
            <a:off x="10967545" y="861848"/>
            <a:ext cx="80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 1.0.0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847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9107EA37-BA77-B53D-8D0F-363FA02FFF4B}"/>
              </a:ext>
            </a:extLst>
          </p:cNvPr>
          <p:cNvGrpSpPr/>
          <p:nvPr/>
        </p:nvGrpSpPr>
        <p:grpSpPr>
          <a:xfrm>
            <a:off x="985432" y="1082129"/>
            <a:ext cx="2555068" cy="1325176"/>
            <a:chOff x="678267" y="1156137"/>
            <a:chExt cx="2716575" cy="1433983"/>
          </a:xfrm>
        </p:grpSpPr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4E8E4D6C-FD67-1352-19A9-8E225F470E4F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CaixaDeTexto 2">
              <a:extLst>
                <a:ext uri="{FF2B5EF4-FFF2-40B4-BE49-F238E27FC236}">
                  <a16:creationId xmlns:a16="http://schemas.microsoft.com/office/drawing/2014/main" id="{624B0CA5-CB4A-51A6-CF9F-7858250A7779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7" name="CaixaDeTexto 1">
              <a:extLst>
                <a:ext uri="{FF2B5EF4-FFF2-40B4-BE49-F238E27FC236}">
                  <a16:creationId xmlns:a16="http://schemas.microsoft.com/office/drawing/2014/main" id="{462168C6-1B0A-465A-8219-B90ECF66ED68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</a:t>
              </a:r>
              <a:r>
                <a:rPr lang="en-US" dirty="0" err="1"/>
                <a:t>Contratos</a:t>
              </a:r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BF5CA87B-889C-D143-1DB9-3CF0B5818E5A}"/>
              </a:ext>
            </a:extLst>
          </p:cNvPr>
          <p:cNvGrpSpPr/>
          <p:nvPr/>
        </p:nvGrpSpPr>
        <p:grpSpPr>
          <a:xfrm>
            <a:off x="4818466" y="1082129"/>
            <a:ext cx="2555068" cy="1325176"/>
            <a:chOff x="678267" y="1156137"/>
            <a:chExt cx="2716575" cy="143398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02344BEA-D9C4-F0DB-70F0-06CED4FE2C03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2" name="CaixaDeTexto 2">
              <a:extLst>
                <a:ext uri="{FF2B5EF4-FFF2-40B4-BE49-F238E27FC236}">
                  <a16:creationId xmlns:a16="http://schemas.microsoft.com/office/drawing/2014/main" id="{D0458C88-D26D-87FA-C994-E5966913E8C0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13" name="CaixaDeTexto 1">
              <a:extLst>
                <a:ext uri="{FF2B5EF4-FFF2-40B4-BE49-F238E27FC236}">
                  <a16:creationId xmlns:a16="http://schemas.microsoft.com/office/drawing/2014/main" id="{7E3DD136-AA23-D912-0F2D-824F95591766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Contratos</a:t>
              </a:r>
              <a:r>
                <a:rPr lang="en-US" dirty="0"/>
                <a:t> a </a:t>
              </a:r>
              <a:r>
                <a:rPr lang="en-US" dirty="0" err="1"/>
                <a:t>Vencer</a:t>
              </a:r>
              <a:endParaRPr lang="pt-BR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0B176A8-3FB5-1A44-A913-1A173D7F76CD}"/>
              </a:ext>
            </a:extLst>
          </p:cNvPr>
          <p:cNvGrpSpPr/>
          <p:nvPr/>
        </p:nvGrpSpPr>
        <p:grpSpPr>
          <a:xfrm>
            <a:off x="8651500" y="1082129"/>
            <a:ext cx="2555068" cy="1325176"/>
            <a:chOff x="678267" y="1156137"/>
            <a:chExt cx="2716575" cy="1433983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7FA65AFC-1AB6-3375-7680-A618C69F5676}"/>
                </a:ext>
              </a:extLst>
            </p:cNvPr>
            <p:cNvSpPr/>
            <p:nvPr/>
          </p:nvSpPr>
          <p:spPr>
            <a:xfrm>
              <a:off x="678267" y="1156137"/>
              <a:ext cx="2716575" cy="1433983"/>
            </a:xfrm>
            <a:prstGeom prst="roundRect">
              <a:avLst/>
            </a:prstGeom>
            <a:solidFill>
              <a:srgbClr val="EEEF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6" name="CaixaDeTexto 2">
              <a:extLst>
                <a:ext uri="{FF2B5EF4-FFF2-40B4-BE49-F238E27FC236}">
                  <a16:creationId xmlns:a16="http://schemas.microsoft.com/office/drawing/2014/main" id="{02710B9A-460D-D790-BBCE-5C88EEEB9178}"/>
                </a:ext>
              </a:extLst>
            </p:cNvPr>
            <p:cNvSpPr txBox="1"/>
            <p:nvPr/>
          </p:nvSpPr>
          <p:spPr>
            <a:xfrm>
              <a:off x="678267" y="1285079"/>
              <a:ext cx="2716575" cy="49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123456789</a:t>
              </a:r>
              <a:endParaRPr lang="pt-BR" sz="2400" b="1" dirty="0"/>
            </a:p>
          </p:txBody>
        </p:sp>
        <p:sp>
          <p:nvSpPr>
            <p:cNvPr id="17" name="CaixaDeTexto 1">
              <a:extLst>
                <a:ext uri="{FF2B5EF4-FFF2-40B4-BE49-F238E27FC236}">
                  <a16:creationId xmlns:a16="http://schemas.microsoft.com/office/drawing/2014/main" id="{6B45D934-1F73-3F05-85D0-7FF95F165CDD}"/>
                </a:ext>
              </a:extLst>
            </p:cNvPr>
            <p:cNvSpPr txBox="1"/>
            <p:nvPr/>
          </p:nvSpPr>
          <p:spPr>
            <a:xfrm>
              <a:off x="825410" y="2104540"/>
              <a:ext cx="2380243" cy="39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Contratos</a:t>
              </a:r>
              <a:r>
                <a:rPr lang="en-US" dirty="0"/>
                <a:t> </a:t>
              </a:r>
              <a:r>
                <a:rPr lang="en-US" dirty="0" err="1"/>
                <a:t>Vencidos</a:t>
              </a:r>
              <a:endParaRPr lang="pt-BR" dirty="0"/>
            </a:p>
          </p:txBody>
        </p:sp>
      </p:grp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FCD1245-8AA5-F03C-C205-F175F94CC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485436"/>
              </p:ext>
            </p:extLst>
          </p:nvPr>
        </p:nvGraphicFramePr>
        <p:xfrm>
          <a:off x="985433" y="2742349"/>
          <a:ext cx="4572686" cy="352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5C924CD3-4D47-6539-D74B-A524DF2FFA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072222"/>
              </p:ext>
            </p:extLst>
          </p:nvPr>
        </p:nvGraphicFramePr>
        <p:xfrm>
          <a:off x="6633883" y="2742349"/>
          <a:ext cx="4572686" cy="352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195283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858102"/>
              </p:ext>
            </p:extLst>
          </p:nvPr>
        </p:nvGraphicFramePr>
        <p:xfrm>
          <a:off x="712696" y="1168378"/>
          <a:ext cx="10767598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16717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4016717">
                  <a:extLst>
                    <a:ext uri="{9D8B030D-6E8A-4147-A177-3AD203B41FA5}">
                      <a16:colId xmlns:a16="http://schemas.microsoft.com/office/drawing/2014/main" val="1473819106"/>
                    </a:ext>
                  </a:extLst>
                </a:gridCol>
                <a:gridCol w="683541">
                  <a:extLst>
                    <a:ext uri="{9D8B030D-6E8A-4147-A177-3AD203B41FA5}">
                      <a16:colId xmlns:a16="http://schemas.microsoft.com/office/drawing/2014/main" val="3056930935"/>
                    </a:ext>
                  </a:extLst>
                </a:gridCol>
                <a:gridCol w="683541">
                  <a:extLst>
                    <a:ext uri="{9D8B030D-6E8A-4147-A177-3AD203B41FA5}">
                      <a16:colId xmlns:a16="http://schemas.microsoft.com/office/drawing/2014/main" val="1710293302"/>
                    </a:ext>
                  </a:extLst>
                </a:gridCol>
                <a:gridCol w="683541">
                  <a:extLst>
                    <a:ext uri="{9D8B030D-6E8A-4147-A177-3AD203B41FA5}">
                      <a16:colId xmlns:a16="http://schemas.microsoft.com/office/drawing/2014/main" val="3575229860"/>
                    </a:ext>
                  </a:extLst>
                </a:gridCol>
                <a:gridCol w="683541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Contratos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e Status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</a:rPr>
                        <a:t>Produto</a:t>
                      </a:r>
                      <a:endParaRPr lang="pt-BR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err="1">
                          <a:solidFill>
                            <a:schemeClr val="bg1"/>
                          </a:solidFill>
                        </a:rPr>
                        <a:t>Ativo</a:t>
                      </a:r>
                      <a:endParaRPr lang="pt-BR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A </a:t>
                      </a:r>
                      <a:r>
                        <a:rPr lang="en-US" sz="1050" b="1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endParaRPr lang="pt-BR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err="1">
                          <a:solidFill>
                            <a:schemeClr val="bg1"/>
                          </a:solidFill>
                        </a:rPr>
                        <a:t>Vencido</a:t>
                      </a:r>
                      <a:endParaRPr lang="pt-BR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sz="105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Unidade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34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19856"/>
              </p:ext>
            </p:extLst>
          </p:nvPr>
        </p:nvGraphicFramePr>
        <p:xfrm>
          <a:off x="712696" y="1168378"/>
          <a:ext cx="10766609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917612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3917612">
                  <a:extLst>
                    <a:ext uri="{9D8B030D-6E8A-4147-A177-3AD203B41FA5}">
                      <a16:colId xmlns:a16="http://schemas.microsoft.com/office/drawing/2014/main" val="2737509499"/>
                    </a:ext>
                  </a:extLst>
                </a:gridCol>
                <a:gridCol w="586277">
                  <a:extLst>
                    <a:ext uri="{9D8B030D-6E8A-4147-A177-3AD203B41FA5}">
                      <a16:colId xmlns:a16="http://schemas.microsoft.com/office/drawing/2014/main" val="3056930935"/>
                    </a:ext>
                  </a:extLst>
                </a:gridCol>
                <a:gridCol w="586277">
                  <a:extLst>
                    <a:ext uri="{9D8B030D-6E8A-4147-A177-3AD203B41FA5}">
                      <a16:colId xmlns:a16="http://schemas.microsoft.com/office/drawing/2014/main" val="1710293302"/>
                    </a:ext>
                  </a:extLst>
                </a:gridCol>
                <a:gridCol w="586277">
                  <a:extLst>
                    <a:ext uri="{9D8B030D-6E8A-4147-A177-3AD203B41FA5}">
                      <a16:colId xmlns:a16="http://schemas.microsoft.com/office/drawing/2014/main" val="3575229860"/>
                    </a:ext>
                  </a:extLst>
                </a:gridCol>
                <a:gridCol w="586277">
                  <a:extLst>
                    <a:ext uri="{9D8B030D-6E8A-4147-A177-3AD203B41FA5}">
                      <a16:colId xmlns:a16="http://schemas.microsoft.com/office/drawing/2014/main" val="3959931744"/>
                    </a:ext>
                  </a:extLst>
                </a:gridCol>
                <a:gridCol w="586277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Contratos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Unidade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+mn-lt"/>
                        </a:rPr>
                        <a:t> e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+mn-lt"/>
                        </a:rPr>
                        <a:t>Vencimento</a:t>
                      </a:r>
                      <a:endParaRPr lang="pt-BR" sz="24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Unidade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solidFill>
                            <a:schemeClr val="bg1"/>
                          </a:solidFill>
                          <a:latin typeface="+mn-lt"/>
                        </a:rPr>
                        <a:t>Produto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30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60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90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365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Total</a:t>
                      </a:r>
                      <a:endParaRPr lang="pt-BR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Unidade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Produto 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71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02FB874D-5256-1326-6D24-A7B8A96B5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7595" y="1109458"/>
            <a:ext cx="1776809" cy="61802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7D450DF-9B61-87FC-52DB-31595925CC82}"/>
              </a:ext>
            </a:extLst>
          </p:cNvPr>
          <p:cNvSpPr txBox="1"/>
          <p:nvPr/>
        </p:nvSpPr>
        <p:spPr>
          <a:xfrm>
            <a:off x="4561490" y="1872062"/>
            <a:ext cx="306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sistema.soc.com.br/</a:t>
            </a:r>
            <a:r>
              <a:rPr kumimoji="0" lang="pt-B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WebSoc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3DE32BFA-00FF-79E4-C9BF-065CD614D00C}"/>
              </a:ext>
            </a:extLst>
          </p:cNvPr>
          <p:cNvSpPr txBox="1"/>
          <p:nvPr/>
        </p:nvSpPr>
        <p:spPr>
          <a:xfrm>
            <a:off x="546756" y="2385978"/>
            <a:ext cx="5822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Origem dos dados: </a:t>
            </a:r>
            <a:r>
              <a:rPr kumimoji="0" lang="pt-BR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Tela </a:t>
            </a:r>
            <a:r>
              <a:rPr lang="pt-BR" sz="2000" dirty="0"/>
              <a:t>293 - Datas de Contrato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361FBB-D39C-2D8E-4B67-1F36754D65E2}"/>
              </a:ext>
            </a:extLst>
          </p:cNvPr>
          <p:cNvSpPr txBox="1"/>
          <p:nvPr/>
        </p:nvSpPr>
        <p:spPr>
          <a:xfrm>
            <a:off x="546755" y="2930672"/>
            <a:ext cx="74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Relatório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gerado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dataGeracao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66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pic>
        <p:nvPicPr>
          <p:cNvPr id="2" name="Logo GRS" descr="Logotipo">
            <a:extLst>
              <a:ext uri="{FF2B5EF4-FFF2-40B4-BE49-F238E27FC236}">
                <a16:creationId xmlns:a16="http://schemas.microsoft.com/office/drawing/2014/main" id="{503F6943-4B46-0AF0-8CD4-F81C9D5E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9" y="2759063"/>
            <a:ext cx="3628284" cy="1828604"/>
          </a:xfrm>
          <a:prstGeom prst="rect">
            <a:avLst/>
          </a:prstGeom>
        </p:spPr>
      </p:pic>
      <p:pic>
        <p:nvPicPr>
          <p:cNvPr id="3" name="Logo Connect">
            <a:extLst>
              <a:ext uri="{FF2B5EF4-FFF2-40B4-BE49-F238E27FC236}">
                <a16:creationId xmlns:a16="http://schemas.microsoft.com/office/drawing/2014/main" id="{A44A32AD-30A3-28CC-0C39-DB186279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2734" y="2837766"/>
            <a:ext cx="4176000" cy="167119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7E09BB9-A50A-D556-6F8C-6D4A44BC47E0}"/>
              </a:ext>
            </a:extLst>
          </p:cNvPr>
          <p:cNvCxnSpPr>
            <a:cxnSpLocks/>
          </p:cNvCxnSpPr>
          <p:nvPr/>
        </p:nvCxnSpPr>
        <p:spPr>
          <a:xfrm>
            <a:off x="5896303" y="2102069"/>
            <a:ext cx="0" cy="314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5D8C6C-130E-E9E3-5EF3-9879BC49A0C4}"/>
              </a:ext>
            </a:extLst>
          </p:cNvPr>
          <p:cNvSpPr txBox="1"/>
          <p:nvPr/>
        </p:nvSpPr>
        <p:spPr>
          <a:xfrm>
            <a:off x="4752750" y="5698955"/>
            <a:ext cx="2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www.grsmanager.com.br</a:t>
            </a:r>
          </a:p>
        </p:txBody>
      </p:sp>
    </p:spTree>
    <p:extLst>
      <p:ext uri="{BB962C8B-B14F-4D97-AF65-F5344CB8AC3E}">
        <p14:creationId xmlns:p14="http://schemas.microsoft.com/office/powerpoint/2010/main" val="849440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</TotalTime>
  <Words>255</Words>
  <Application>Microsoft Office PowerPoint</Application>
  <PresentationFormat>Widescreen</PresentationFormat>
  <Paragraphs>162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Gabriel Santos</cp:lastModifiedBy>
  <cp:revision>78</cp:revision>
  <dcterms:created xsi:type="dcterms:W3CDTF">2022-09-01T20:48:48Z</dcterms:created>
  <dcterms:modified xsi:type="dcterms:W3CDTF">2023-02-22T16:30:21Z</dcterms:modified>
</cp:coreProperties>
</file>