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9" r:id="rId5"/>
    <p:sldId id="265" r:id="rId6"/>
    <p:sldId id="264" r:id="rId7"/>
    <p:sldId id="269" r:id="rId8"/>
    <p:sldId id="270" r:id="rId9"/>
    <p:sldId id="278" r:id="rId10"/>
    <p:sldId id="277" r:id="rId11"/>
    <p:sldId id="27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A"/>
    <a:srgbClr val="EDEEE8"/>
    <a:srgbClr val="D0CECE"/>
    <a:srgbClr val="A5A5A5"/>
    <a:srgbClr val="FFFFFF"/>
    <a:srgbClr val="F7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Qtd </a:t>
            </a:r>
            <a:r>
              <a:rPr lang="en-US" dirty="0" err="1"/>
              <a:t>Licencas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Mês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E-4186-951C-9DD5D59204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349760"/>
        <c:axId val="171346432"/>
      </c:barChart>
      <c:catAx>
        <c:axId val="17134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346432"/>
        <c:crosses val="autoZero"/>
        <c:auto val="1"/>
        <c:lblAlgn val="ctr"/>
        <c:lblOffset val="100"/>
        <c:noMultiLvlLbl val="0"/>
      </c:catAx>
      <c:valAx>
        <c:axId val="17134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34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err="1"/>
              <a:t>Funcionários</a:t>
            </a:r>
            <a:r>
              <a:rPr lang="en-US" baseline="0" dirty="0"/>
              <a:t>  com </a:t>
            </a:r>
            <a:r>
              <a:rPr lang="en-US" baseline="0" dirty="0" err="1"/>
              <a:t>Licença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Mês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E-4186-951C-9DD5D59204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349760"/>
        <c:axId val="171346432"/>
      </c:barChart>
      <c:catAx>
        <c:axId val="17134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346432"/>
        <c:crosses val="autoZero"/>
        <c:auto val="1"/>
        <c:lblAlgn val="ctr"/>
        <c:lblOffset val="100"/>
        <c:noMultiLvlLbl val="0"/>
      </c:catAx>
      <c:valAx>
        <c:axId val="17134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34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Licencas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Dia</a:t>
            </a:r>
            <a:r>
              <a:rPr lang="en-US" baseline="0" dirty="0"/>
              <a:t> da </a:t>
            </a:r>
            <a:r>
              <a:rPr lang="en-US" baseline="0" dirty="0" err="1"/>
              <a:t>Semana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6-4DB6-A643-BDBDFFBAA3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803984"/>
        <c:axId val="954801488"/>
      </c:barChart>
      <c:catAx>
        <c:axId val="95480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801488"/>
        <c:crosses val="autoZero"/>
        <c:auto val="1"/>
        <c:lblAlgn val="ctr"/>
        <c:lblOffset val="100"/>
        <c:noMultiLvlLbl val="0"/>
      </c:catAx>
      <c:valAx>
        <c:axId val="95480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8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Licencas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9-4A4B-8D98-D8E03C2EB5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803984"/>
        <c:axId val="954801488"/>
      </c:barChart>
      <c:catAx>
        <c:axId val="95480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801488"/>
        <c:crosses val="autoZero"/>
        <c:auto val="1"/>
        <c:lblAlgn val="ctr"/>
        <c:lblOffset val="100"/>
        <c:noMultiLvlLbl val="0"/>
      </c:catAx>
      <c:valAx>
        <c:axId val="95480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8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err="1"/>
              <a:t>Licencas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Dias </a:t>
            </a:r>
            <a:r>
              <a:rPr lang="en-US" baseline="0" dirty="0" err="1"/>
              <a:t>Afastado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3-4FB7-97BF-59DD617DF9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803984"/>
        <c:axId val="954801488"/>
      </c:barChart>
      <c:catAx>
        <c:axId val="95480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801488"/>
        <c:crosses val="autoZero"/>
        <c:auto val="1"/>
        <c:lblAlgn val="ctr"/>
        <c:lblOffset val="100"/>
        <c:noMultiLvlLbl val="0"/>
      </c:catAx>
      <c:valAx>
        <c:axId val="95480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8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Licencas</a:t>
            </a:r>
            <a:r>
              <a:rPr lang="en-US" baseline="0" dirty="0"/>
              <a:t> </a:t>
            </a:r>
            <a:r>
              <a:rPr lang="en-US" baseline="0" dirty="0" err="1"/>
              <a:t>Abonadas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B-4960-BAEE-7A785539F1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EB-4960-BAEE-7A785539F1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8-4543-98EE-632E594E18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79C9-5181-A59C-D20C-69D46BE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647680" cy="3500437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FB39F-3C27-3663-2D5C-186005A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785360"/>
            <a:ext cx="10647680" cy="1463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7D04C-2920-F545-4E53-92E255D5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7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F23A6-1F50-4C27-9038-51EB937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6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9AB2A4-A746-CD36-BD4C-4EBEA0132CE1}"/>
              </a:ext>
            </a:extLst>
          </p:cNvPr>
          <p:cNvSpPr txBox="1"/>
          <p:nvPr/>
        </p:nvSpPr>
        <p:spPr>
          <a:xfrm>
            <a:off x="772160" y="1263452"/>
            <a:ext cx="491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Relatório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Absenteísmo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78FFB-2DCC-182B-3908-A8989879E1FA}"/>
              </a:ext>
            </a:extLst>
          </p:cNvPr>
          <p:cNvSpPr txBox="1"/>
          <p:nvPr/>
        </p:nvSpPr>
        <p:spPr>
          <a:xfrm>
            <a:off x="772160" y="1643107"/>
            <a:ext cx="49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Período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82C7B-D61D-8BE9-09DD-4FB140FE4A91}"/>
              </a:ext>
            </a:extLst>
          </p:cNvPr>
          <p:cNvSpPr txBox="1"/>
          <p:nvPr/>
        </p:nvSpPr>
        <p:spPr>
          <a:xfrm>
            <a:off x="772159" y="3028890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Empresa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nomeEmpresa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8F5E87-5C43-EAF2-66F3-F0003ABC2A9D}"/>
              </a:ext>
            </a:extLst>
          </p:cNvPr>
          <p:cNvSpPr txBox="1"/>
          <p:nvPr/>
        </p:nvSpPr>
        <p:spPr>
          <a:xfrm>
            <a:off x="772159" y="3892159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nomeUnidade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A05639-DF8A-D633-B48C-9ACDE3554B7C}"/>
              </a:ext>
            </a:extLst>
          </p:cNvPr>
          <p:cNvSpPr txBox="1"/>
          <p:nvPr/>
        </p:nvSpPr>
        <p:spPr>
          <a:xfrm>
            <a:off x="10967545" y="861848"/>
            <a:ext cx="80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2.1.0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7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2FB874D-5256-1326-6D24-A7B8A96B5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7595" y="1109458"/>
            <a:ext cx="1776809" cy="61802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D450DF-9B61-87FC-52DB-31595925CC82}"/>
              </a:ext>
            </a:extLst>
          </p:cNvPr>
          <p:cNvSpPr txBox="1"/>
          <p:nvPr/>
        </p:nvSpPr>
        <p:spPr>
          <a:xfrm>
            <a:off x="4561490" y="1872062"/>
            <a:ext cx="306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sistema.soc.com.br/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WebSoc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3DE32BFA-00FF-79E4-C9BF-065CD614D00C}"/>
              </a:ext>
            </a:extLst>
          </p:cNvPr>
          <p:cNvSpPr txBox="1"/>
          <p:nvPr/>
        </p:nvSpPr>
        <p:spPr>
          <a:xfrm>
            <a:off x="546756" y="2385978"/>
            <a:ext cx="582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Origem dos dados: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Tela </a:t>
            </a:r>
            <a:r>
              <a:rPr lang="pt-BR" sz="2000" dirty="0"/>
              <a:t>226 - </a:t>
            </a:r>
            <a:r>
              <a:rPr lang="pt-BR" sz="2000" dirty="0" err="1"/>
              <a:t>Absenteismo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361FBB-D39C-2D8E-4B67-1F36754D65E2}"/>
              </a:ext>
            </a:extLst>
          </p:cNvPr>
          <p:cNvSpPr txBox="1"/>
          <p:nvPr/>
        </p:nvSpPr>
        <p:spPr>
          <a:xfrm>
            <a:off x="546755" y="2930672"/>
            <a:ext cx="74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Relatório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gerado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dataGeracao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6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2" name="Logo GRS" descr="Logotipo">
            <a:extLst>
              <a:ext uri="{FF2B5EF4-FFF2-40B4-BE49-F238E27FC236}">
                <a16:creationId xmlns:a16="http://schemas.microsoft.com/office/drawing/2014/main" id="{503F6943-4B46-0AF0-8CD4-F81C9D5E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9" y="2759063"/>
            <a:ext cx="3628284" cy="1828604"/>
          </a:xfrm>
          <a:prstGeom prst="rect">
            <a:avLst/>
          </a:prstGeom>
        </p:spPr>
      </p:pic>
      <p:pic>
        <p:nvPicPr>
          <p:cNvPr id="3" name="Logo Connect">
            <a:extLst>
              <a:ext uri="{FF2B5EF4-FFF2-40B4-BE49-F238E27FC236}">
                <a16:creationId xmlns:a16="http://schemas.microsoft.com/office/drawing/2014/main" id="{A44A32AD-30A3-28CC-0C39-DB186279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2734" y="2837766"/>
            <a:ext cx="4176000" cy="167119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7E09BB9-A50A-D556-6F8C-6D4A44BC47E0}"/>
              </a:ext>
            </a:extLst>
          </p:cNvPr>
          <p:cNvCxnSpPr>
            <a:cxnSpLocks/>
          </p:cNvCxnSpPr>
          <p:nvPr/>
        </p:nvCxnSpPr>
        <p:spPr>
          <a:xfrm>
            <a:off x="5896303" y="2102069"/>
            <a:ext cx="0" cy="3142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5D8C6C-130E-E9E3-5EF3-9879BC49A0C4}"/>
              </a:ext>
            </a:extLst>
          </p:cNvPr>
          <p:cNvSpPr txBox="1"/>
          <p:nvPr/>
        </p:nvSpPr>
        <p:spPr>
          <a:xfrm>
            <a:off x="4752750" y="5698955"/>
            <a:ext cx="2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www.grsmanager.com.br</a:t>
            </a:r>
          </a:p>
        </p:txBody>
      </p:sp>
    </p:spTree>
    <p:extLst>
      <p:ext uri="{BB962C8B-B14F-4D97-AF65-F5344CB8AC3E}">
        <p14:creationId xmlns:p14="http://schemas.microsoft.com/office/powerpoint/2010/main" val="8494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CA58603-3D11-BFE7-04A3-7DBBCC9F6780}"/>
              </a:ext>
            </a:extLst>
          </p:cNvPr>
          <p:cNvGrpSpPr/>
          <p:nvPr/>
        </p:nvGrpSpPr>
        <p:grpSpPr>
          <a:xfrm>
            <a:off x="723352" y="1152980"/>
            <a:ext cx="2555068" cy="1325176"/>
            <a:chOff x="678267" y="1156137"/>
            <a:chExt cx="2716575" cy="1433983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0971175-E384-04D2-98EC-789612CF34A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D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CaixaDeTexto 2">
              <a:extLst>
                <a:ext uri="{FF2B5EF4-FFF2-40B4-BE49-F238E27FC236}">
                  <a16:creationId xmlns:a16="http://schemas.microsoft.com/office/drawing/2014/main" id="{4DE1E07B-55A0-0D52-BEBB-C4E6875FFFDE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32" name="CaixaDeTexto 1">
              <a:extLst>
                <a:ext uri="{FF2B5EF4-FFF2-40B4-BE49-F238E27FC236}">
                  <a16:creationId xmlns:a16="http://schemas.microsoft.com/office/drawing/2014/main" id="{2144090C-6C13-9AC9-2188-747850E22CE6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Total </a:t>
              </a:r>
              <a:r>
                <a:rPr lang="en-US" sz="1600" dirty="0" err="1"/>
                <a:t>Funcionários</a:t>
              </a:r>
              <a:r>
                <a:rPr lang="en-US" sz="1600" dirty="0"/>
                <a:t> </a:t>
              </a:r>
              <a:r>
                <a:rPr lang="en-US" sz="1600" dirty="0" err="1"/>
                <a:t>ativos</a:t>
              </a:r>
              <a:endParaRPr lang="pt-BR" sz="1600" dirty="0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303B19B-7141-E835-6433-166D89976EC5}"/>
              </a:ext>
            </a:extLst>
          </p:cNvPr>
          <p:cNvGrpSpPr/>
          <p:nvPr/>
        </p:nvGrpSpPr>
        <p:grpSpPr>
          <a:xfrm>
            <a:off x="4818466" y="1152980"/>
            <a:ext cx="2555068" cy="1325176"/>
            <a:chOff x="678267" y="1156137"/>
            <a:chExt cx="2716575" cy="1433983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D1F2EB2D-0815-12F3-8312-B88222873840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CaixaDeTexto 2">
              <a:extLst>
                <a:ext uri="{FF2B5EF4-FFF2-40B4-BE49-F238E27FC236}">
                  <a16:creationId xmlns:a16="http://schemas.microsoft.com/office/drawing/2014/main" id="{E70CE572-DC7D-E932-3114-89B4452B1040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36" name="CaixaDeTexto 1">
              <a:extLst>
                <a:ext uri="{FF2B5EF4-FFF2-40B4-BE49-F238E27FC236}">
                  <a16:creationId xmlns:a16="http://schemas.microsoft.com/office/drawing/2014/main" id="{1F598354-E6F8-0F79-6C81-7C20C590C53A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Total </a:t>
              </a:r>
              <a:r>
                <a:rPr lang="en-US" sz="1600" dirty="0" err="1"/>
                <a:t>Licencas</a:t>
              </a:r>
              <a:endParaRPr lang="pt-BR" sz="16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2737C52-7A03-BAE1-566E-4580423A4BB5}"/>
              </a:ext>
            </a:extLst>
          </p:cNvPr>
          <p:cNvGrpSpPr/>
          <p:nvPr/>
        </p:nvGrpSpPr>
        <p:grpSpPr>
          <a:xfrm>
            <a:off x="8913580" y="1152980"/>
            <a:ext cx="2555068" cy="1325176"/>
            <a:chOff x="678267" y="1156137"/>
            <a:chExt cx="2716575" cy="1433983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227C96B4-45D9-9646-3350-39DC17367731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CaixaDeTexto 2">
              <a:extLst>
                <a:ext uri="{FF2B5EF4-FFF2-40B4-BE49-F238E27FC236}">
                  <a16:creationId xmlns:a16="http://schemas.microsoft.com/office/drawing/2014/main" id="{461A3D83-4CC2-E593-FD70-240B7504D590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40" name="CaixaDeTexto 1">
              <a:extLst>
                <a:ext uri="{FF2B5EF4-FFF2-40B4-BE49-F238E27FC236}">
                  <a16:creationId xmlns:a16="http://schemas.microsoft.com/office/drawing/2014/main" id="{8543E703-731E-5897-5177-32C1FD28F24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Total Dias </a:t>
              </a:r>
              <a:r>
                <a:rPr lang="en-US" sz="1600" dirty="0" err="1"/>
                <a:t>afastados</a:t>
              </a:r>
              <a:endParaRPr lang="pt-BR" sz="1600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DA81B67-D5DE-DCA4-8848-B95F123C56E1}"/>
              </a:ext>
            </a:extLst>
          </p:cNvPr>
          <p:cNvGrpSpPr/>
          <p:nvPr/>
        </p:nvGrpSpPr>
        <p:grpSpPr>
          <a:xfrm>
            <a:off x="723352" y="2953035"/>
            <a:ext cx="2555068" cy="1325176"/>
            <a:chOff x="678267" y="1156137"/>
            <a:chExt cx="2716575" cy="1433983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3BC7AC06-2A27-600F-CF13-C80071886AE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CaixaDeTexto 2">
              <a:extLst>
                <a:ext uri="{FF2B5EF4-FFF2-40B4-BE49-F238E27FC236}">
                  <a16:creationId xmlns:a16="http://schemas.microsoft.com/office/drawing/2014/main" id="{F78C6931-BE75-4B25-8366-B0E3213598A1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44" name="CaixaDeTexto 1">
              <a:extLst>
                <a:ext uri="{FF2B5EF4-FFF2-40B4-BE49-F238E27FC236}">
                  <a16:creationId xmlns:a16="http://schemas.microsoft.com/office/drawing/2014/main" id="{D00DA5E4-E971-ED7A-3699-D7BD7D662D31}"/>
                </a:ext>
              </a:extLst>
            </p:cNvPr>
            <p:cNvSpPr txBox="1"/>
            <p:nvPr/>
          </p:nvSpPr>
          <p:spPr>
            <a:xfrm>
              <a:off x="825410" y="2104539"/>
              <a:ext cx="2380243" cy="33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Total </a:t>
              </a:r>
              <a:r>
                <a:rPr lang="en-US" sz="1400" dirty="0" err="1"/>
                <a:t>Funcionários</a:t>
              </a:r>
              <a:r>
                <a:rPr lang="en-US" sz="1400" dirty="0"/>
                <a:t> </a:t>
              </a:r>
              <a:r>
                <a:rPr lang="en-US" sz="1400" dirty="0" err="1"/>
                <a:t>afastados</a:t>
              </a:r>
              <a:endParaRPr lang="pt-BR" sz="1400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91AAA7E2-D8E2-91E1-A156-09B2232E3E17}"/>
              </a:ext>
            </a:extLst>
          </p:cNvPr>
          <p:cNvGrpSpPr/>
          <p:nvPr/>
        </p:nvGrpSpPr>
        <p:grpSpPr>
          <a:xfrm>
            <a:off x="4818466" y="2953035"/>
            <a:ext cx="2555068" cy="1325176"/>
            <a:chOff x="678267" y="1156137"/>
            <a:chExt cx="2716575" cy="1433983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C8A7CDC7-185D-CDA9-B440-FA769016EF48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3" name="CaixaDeTexto 2">
              <a:extLst>
                <a:ext uri="{FF2B5EF4-FFF2-40B4-BE49-F238E27FC236}">
                  <a16:creationId xmlns:a16="http://schemas.microsoft.com/office/drawing/2014/main" id="{F24F75F2-D36C-A2F0-8B72-05744DCB46DA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64" name="CaixaDeTexto 1">
              <a:extLst>
                <a:ext uri="{FF2B5EF4-FFF2-40B4-BE49-F238E27FC236}">
                  <a16:creationId xmlns:a16="http://schemas.microsoft.com/office/drawing/2014/main" id="{E595BF13-6BFA-9E7F-3BCD-1056022071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Licencas</a:t>
              </a:r>
              <a:r>
                <a:rPr lang="en-US" dirty="0"/>
                <a:t> &gt; 15 </a:t>
              </a:r>
              <a:r>
                <a:rPr lang="en-US" dirty="0" err="1"/>
                <a:t>dias</a:t>
              </a:r>
              <a:endParaRPr lang="pt-BR" dirty="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B011C283-1CF5-5B56-1DCB-C8F6683B3568}"/>
              </a:ext>
            </a:extLst>
          </p:cNvPr>
          <p:cNvGrpSpPr/>
          <p:nvPr/>
        </p:nvGrpSpPr>
        <p:grpSpPr>
          <a:xfrm>
            <a:off x="8913580" y="2953035"/>
            <a:ext cx="2555068" cy="1325176"/>
            <a:chOff x="678267" y="1156137"/>
            <a:chExt cx="2716575" cy="1433983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5A42C090-821A-7D38-77C9-7C0A26D8627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3" name="CaixaDeTexto 2">
              <a:extLst>
                <a:ext uri="{FF2B5EF4-FFF2-40B4-BE49-F238E27FC236}">
                  <a16:creationId xmlns:a16="http://schemas.microsoft.com/office/drawing/2014/main" id="{923F6BDF-BB0B-FC25-52CA-9F93CEACF11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84" name="CaixaDeTexto 1">
              <a:extLst>
                <a:ext uri="{FF2B5EF4-FFF2-40B4-BE49-F238E27FC236}">
                  <a16:creationId xmlns:a16="http://schemas.microsoft.com/office/drawing/2014/main" id="{E9D7E2D0-2395-B5BA-9CBC-101118F400ED}"/>
                </a:ext>
              </a:extLst>
            </p:cNvPr>
            <p:cNvSpPr txBox="1"/>
            <p:nvPr/>
          </p:nvSpPr>
          <p:spPr>
            <a:xfrm>
              <a:off x="825410" y="2104539"/>
              <a:ext cx="2380243" cy="33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Média</a:t>
              </a:r>
              <a:r>
                <a:rPr lang="en-US" sz="1400" dirty="0"/>
                <a:t> </a:t>
              </a:r>
              <a:r>
                <a:rPr lang="en-US" sz="1400" dirty="0" err="1"/>
                <a:t>Licencas</a:t>
              </a:r>
              <a:r>
                <a:rPr lang="en-US" sz="1400" dirty="0"/>
                <a:t>/</a:t>
              </a:r>
              <a:r>
                <a:rPr lang="en-US" sz="1400" dirty="0" err="1"/>
                <a:t>Funcionário</a:t>
              </a:r>
              <a:endParaRPr lang="pt-BR" sz="1400" dirty="0"/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85CEDF3C-24C7-F5C3-3702-D9A5BF5C30E2}"/>
              </a:ext>
            </a:extLst>
          </p:cNvPr>
          <p:cNvGrpSpPr/>
          <p:nvPr/>
        </p:nvGrpSpPr>
        <p:grpSpPr>
          <a:xfrm>
            <a:off x="723352" y="4988662"/>
            <a:ext cx="2555068" cy="1325176"/>
            <a:chOff x="678267" y="1156137"/>
            <a:chExt cx="2716575" cy="1433983"/>
          </a:xfrm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791D7FE2-A91C-C4E2-DAD1-79642DBBE3C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7" name="CaixaDeTexto 2">
              <a:extLst>
                <a:ext uri="{FF2B5EF4-FFF2-40B4-BE49-F238E27FC236}">
                  <a16:creationId xmlns:a16="http://schemas.microsoft.com/office/drawing/2014/main" id="{9BAA58D0-3DBA-481A-2EA6-97E53945F258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88" name="CaixaDeTexto 1">
              <a:extLst>
                <a:ext uri="{FF2B5EF4-FFF2-40B4-BE49-F238E27FC236}">
                  <a16:creationId xmlns:a16="http://schemas.microsoft.com/office/drawing/2014/main" id="{7D419F90-13E2-A233-A611-E8ADE1595A89}"/>
                </a:ext>
              </a:extLst>
            </p:cNvPr>
            <p:cNvSpPr txBox="1"/>
            <p:nvPr/>
          </p:nvSpPr>
          <p:spPr>
            <a:xfrm>
              <a:off x="825410" y="2104539"/>
              <a:ext cx="2380243" cy="299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Média</a:t>
              </a:r>
              <a:r>
                <a:rPr lang="en-US" sz="1200" dirty="0"/>
                <a:t> </a:t>
              </a:r>
              <a:r>
                <a:rPr lang="en-US" sz="1200" dirty="0" err="1"/>
                <a:t>dias</a:t>
              </a:r>
              <a:r>
                <a:rPr lang="en-US" sz="1200" dirty="0"/>
                <a:t> </a:t>
              </a:r>
              <a:r>
                <a:rPr lang="en-US" sz="1200" dirty="0" err="1"/>
                <a:t>afast</a:t>
              </a:r>
              <a:r>
                <a:rPr lang="en-US" sz="1200" dirty="0"/>
                <a:t>./</a:t>
              </a:r>
              <a:r>
                <a:rPr lang="en-US" sz="1200" dirty="0" err="1"/>
                <a:t>Funcionário</a:t>
              </a:r>
              <a:endParaRPr lang="pt-BR" sz="1200" dirty="0"/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AC673116-F773-1008-C9AF-5D309F99780F}"/>
              </a:ext>
            </a:extLst>
          </p:cNvPr>
          <p:cNvGrpSpPr/>
          <p:nvPr/>
        </p:nvGrpSpPr>
        <p:grpSpPr>
          <a:xfrm>
            <a:off x="4818466" y="4988662"/>
            <a:ext cx="2555068" cy="1325176"/>
            <a:chOff x="678267" y="1156137"/>
            <a:chExt cx="2716575" cy="1433983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37FDE7C-E003-DE22-9711-D4F646E1A5B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1" name="CaixaDeTexto 2">
              <a:extLst>
                <a:ext uri="{FF2B5EF4-FFF2-40B4-BE49-F238E27FC236}">
                  <a16:creationId xmlns:a16="http://schemas.microsoft.com/office/drawing/2014/main" id="{52C4E745-D4AA-5B6B-FF50-963DA212284A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92" name="CaixaDeTexto 1">
              <a:extLst>
                <a:ext uri="{FF2B5EF4-FFF2-40B4-BE49-F238E27FC236}">
                  <a16:creationId xmlns:a16="http://schemas.microsoft.com/office/drawing/2014/main" id="{90D8B832-C718-D3BA-97E3-A0AF6F20159E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Média</a:t>
              </a:r>
              <a:r>
                <a:rPr lang="en-US" dirty="0"/>
                <a:t> Dias/</a:t>
              </a:r>
              <a:r>
                <a:rPr lang="en-US" dirty="0" err="1"/>
                <a:t>Licenca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1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Licencas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 err="1">
                  <a:solidFill>
                    <a:prstClr val="black"/>
                  </a:solidFill>
                  <a:latin typeface="Calibri" panose="020F0502020204030204"/>
                </a:rPr>
                <a:t>por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Mês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3541CCB-7A09-6458-C159-D220AF73F8DF}"/>
              </a:ext>
            </a:extLst>
          </p:cNvPr>
          <p:cNvGrpSpPr/>
          <p:nvPr/>
        </p:nvGrpSpPr>
        <p:grpSpPr>
          <a:xfrm>
            <a:off x="4818466" y="1082129"/>
            <a:ext cx="2555068" cy="1325176"/>
            <a:chOff x="678267" y="1156137"/>
            <a:chExt cx="2716575" cy="143398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80211BC-2D62-7841-62BC-F2E4AFA2AE6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aixaDeTexto 2">
              <a:extLst>
                <a:ext uri="{FF2B5EF4-FFF2-40B4-BE49-F238E27FC236}">
                  <a16:creationId xmlns:a16="http://schemas.microsoft.com/office/drawing/2014/main" id="{7FA6F626-FF91-1F46-E80D-3A3BA0F57B5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aixaDeTexto 1">
              <a:extLst>
                <a:ext uri="{FF2B5EF4-FFF2-40B4-BE49-F238E27FC236}">
                  <a16:creationId xmlns:a16="http://schemas.microsoft.com/office/drawing/2014/main" id="{A661121A-C719-1243-7324-567EB8C6F41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Licencas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alibri" panose="020F0502020204030204"/>
                </a:rPr>
                <a:t>por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Mês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0B176A8-3FB5-1A44-A913-1A173D7F76CD}"/>
              </a:ext>
            </a:extLst>
          </p:cNvPr>
          <p:cNvGrpSpPr/>
          <p:nvPr/>
        </p:nvGrpSpPr>
        <p:grpSpPr>
          <a:xfrm>
            <a:off x="8651500" y="1082129"/>
            <a:ext cx="2555068" cy="1325176"/>
            <a:chOff x="678267" y="1156137"/>
            <a:chExt cx="2716575" cy="1433983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65AFC-1AB6-3375-7680-A618C69F5676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aixaDeTexto 2">
              <a:extLst>
                <a:ext uri="{FF2B5EF4-FFF2-40B4-BE49-F238E27FC236}">
                  <a16:creationId xmlns:a16="http://schemas.microsoft.com/office/drawing/2014/main" id="{02710B9A-460D-D790-BBCE-5C88EEEB9178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aixaDeTexto 1">
              <a:extLst>
                <a:ext uri="{FF2B5EF4-FFF2-40B4-BE49-F238E27FC236}">
                  <a16:creationId xmlns:a16="http://schemas.microsoft.com/office/drawing/2014/main" id="{6B45D934-1F73-3F05-85D0-7FF95F165CDD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Máx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Licencas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alibri" panose="020F0502020204030204"/>
                </a:rPr>
                <a:t>por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Mês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9C11A347-A62D-4E5A-7EAD-F3448AD12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661565"/>
              </p:ext>
            </p:extLst>
          </p:nvPr>
        </p:nvGraphicFramePr>
        <p:xfrm>
          <a:off x="985432" y="2623520"/>
          <a:ext cx="10221136" cy="3840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73284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alibri" panose="020F0502020204030204"/>
                </a:rPr>
                <a:t>por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Mês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3541CCB-7A09-6458-C159-D220AF73F8DF}"/>
              </a:ext>
            </a:extLst>
          </p:cNvPr>
          <p:cNvGrpSpPr/>
          <p:nvPr/>
        </p:nvGrpSpPr>
        <p:grpSpPr>
          <a:xfrm>
            <a:off x="4818466" y="1082129"/>
            <a:ext cx="2555068" cy="1325176"/>
            <a:chOff x="678267" y="1156137"/>
            <a:chExt cx="2716575" cy="143398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80211BC-2D62-7841-62BC-F2E4AFA2AE6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aixaDeTexto 2">
              <a:extLst>
                <a:ext uri="{FF2B5EF4-FFF2-40B4-BE49-F238E27FC236}">
                  <a16:creationId xmlns:a16="http://schemas.microsoft.com/office/drawing/2014/main" id="{7FA6F626-FF91-1F46-E80D-3A3BA0F57B5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aixaDeTexto 1">
              <a:extLst>
                <a:ext uri="{FF2B5EF4-FFF2-40B4-BE49-F238E27FC236}">
                  <a16:creationId xmlns:a16="http://schemas.microsoft.com/office/drawing/2014/main" id="{A661121A-C719-1243-7324-567EB8C6F41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Mês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0B176A8-3FB5-1A44-A913-1A173D7F76CD}"/>
              </a:ext>
            </a:extLst>
          </p:cNvPr>
          <p:cNvGrpSpPr/>
          <p:nvPr/>
        </p:nvGrpSpPr>
        <p:grpSpPr>
          <a:xfrm>
            <a:off x="8651500" y="1082129"/>
            <a:ext cx="2555068" cy="1325176"/>
            <a:chOff x="678267" y="1156137"/>
            <a:chExt cx="2716575" cy="1433983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65AFC-1AB6-3375-7680-A618C69F5676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aixaDeTexto 2">
              <a:extLst>
                <a:ext uri="{FF2B5EF4-FFF2-40B4-BE49-F238E27FC236}">
                  <a16:creationId xmlns:a16="http://schemas.microsoft.com/office/drawing/2014/main" id="{02710B9A-460D-D790-BBCE-5C88EEEB9178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aixaDeTexto 1">
              <a:extLst>
                <a:ext uri="{FF2B5EF4-FFF2-40B4-BE49-F238E27FC236}">
                  <a16:creationId xmlns:a16="http://schemas.microsoft.com/office/drawing/2014/main" id="{6B45D934-1F73-3F05-85D0-7FF95F165CDD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Máx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Mês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9C11A347-A62D-4E5A-7EAD-F3448AD12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684994"/>
              </p:ext>
            </p:extLst>
          </p:nvPr>
        </p:nvGraphicFramePr>
        <p:xfrm>
          <a:off x="985432" y="2623520"/>
          <a:ext cx="10221136" cy="3840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8499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F6C7F2B-FAC7-3F22-3591-0238A46DA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576922"/>
              </p:ext>
            </p:extLst>
          </p:nvPr>
        </p:nvGraphicFramePr>
        <p:xfrm>
          <a:off x="564885" y="1016583"/>
          <a:ext cx="5436520" cy="241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8967EB8D-0093-B701-CE30-A1B6F54AC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553239"/>
              </p:ext>
            </p:extLst>
          </p:nvPr>
        </p:nvGraphicFramePr>
        <p:xfrm>
          <a:off x="6190597" y="4038306"/>
          <a:ext cx="5436520" cy="241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AC9FC4C4-4641-27A5-4807-6B0ABC39B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083378"/>
              </p:ext>
            </p:extLst>
          </p:nvPr>
        </p:nvGraphicFramePr>
        <p:xfrm>
          <a:off x="564885" y="4038307"/>
          <a:ext cx="5436520" cy="241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0833B93E-0530-C806-CCF3-14BB6155A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04554"/>
              </p:ext>
            </p:extLst>
          </p:nvPr>
        </p:nvGraphicFramePr>
        <p:xfrm>
          <a:off x="6190597" y="1016582"/>
          <a:ext cx="5436520" cy="241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35372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93100"/>
              </p:ext>
            </p:extLst>
          </p:nvPr>
        </p:nvGraphicFramePr>
        <p:xfrm>
          <a:off x="612227" y="1237552"/>
          <a:ext cx="10967546" cy="51801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47312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37243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1782991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</a:tblGrid>
              <a:tr h="40976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Ranking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10653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Licencas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Dias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afastados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3603"/>
              </p:ext>
            </p:extLst>
          </p:nvPr>
        </p:nvGraphicFramePr>
        <p:xfrm>
          <a:off x="612227" y="1237552"/>
          <a:ext cx="10967546" cy="51801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47312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37243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1782991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</a:tblGrid>
              <a:tr h="40976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Ranking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10653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Licencas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Dias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afastados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26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18112"/>
              </p:ext>
            </p:extLst>
          </p:nvPr>
        </p:nvGraphicFramePr>
        <p:xfrm>
          <a:off x="612227" y="1237552"/>
          <a:ext cx="10967546" cy="51801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47312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37243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1782991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</a:tblGrid>
              <a:tr h="40976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Ranking Cargo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10653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Cargo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Licencas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Dias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afastados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0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0131"/>
              </p:ext>
            </p:extLst>
          </p:nvPr>
        </p:nvGraphicFramePr>
        <p:xfrm>
          <a:off x="612227" y="1237552"/>
          <a:ext cx="10967546" cy="51801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47312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37243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1782991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</a:tblGrid>
              <a:tr h="40976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Ranking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Funcionários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10653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Funcionário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Licencas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Dias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afastados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53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153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Convocação de exames</dc:title>
  <dc:creator>Gabriel Santos</dc:creator>
  <cp:lastModifiedBy>GRS | Gabriel Santos</cp:lastModifiedBy>
  <cp:revision>59</cp:revision>
  <dcterms:created xsi:type="dcterms:W3CDTF">2022-09-01T20:48:48Z</dcterms:created>
  <dcterms:modified xsi:type="dcterms:W3CDTF">2023-01-17T17:23:51Z</dcterms:modified>
</cp:coreProperties>
</file>