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 </a:t>
            </a:r>
            <a:r>
              <a:rPr lang="en-US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Dia</a:t>
            </a:r>
            <a:r>
              <a:rPr lang="en-US" baseline="0" dirty="0"/>
              <a:t> da </a:t>
            </a:r>
            <a:r>
              <a:rPr lang="en-US" baseline="0" dirty="0" err="1"/>
              <a:t>Semana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6-4DB6-A643-BDBDFFBAA3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 </a:t>
            </a:r>
            <a:r>
              <a:rPr lang="en-US" dirty="0" err="1"/>
              <a:t>Licencas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9-4A4B-8D98-D8E03C2EB5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</a:t>
            </a:r>
            <a:r>
              <a:rPr lang="en-US" baseline="0" dirty="0"/>
              <a:t> </a:t>
            </a:r>
            <a:r>
              <a:rPr lang="en-US" baseline="0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Dias </a:t>
            </a:r>
            <a:r>
              <a:rPr lang="en-US" baseline="0" dirty="0" err="1"/>
              <a:t>Afastado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3-4FB7-97BF-59DD617DF9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803984"/>
        <c:axId val="954801488"/>
      </c:barChart>
      <c:catAx>
        <c:axId val="95480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801488"/>
        <c:crosses val="autoZero"/>
        <c:auto val="1"/>
        <c:lblAlgn val="ctr"/>
        <c:lblOffset val="100"/>
        <c:noMultiLvlLbl val="0"/>
      </c:catAx>
      <c:valAx>
        <c:axId val="954801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8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Licencas</a:t>
            </a:r>
            <a:r>
              <a:rPr lang="en-US" baseline="0" dirty="0"/>
              <a:t> </a:t>
            </a:r>
            <a:r>
              <a:rPr lang="en-US" baseline="0" dirty="0" err="1"/>
              <a:t>Abonadas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B-4960-BAEE-7A785539F1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B-4960-BAEE-7A785539F1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38-4543-98EE-632E594E1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5232CEDD-2EEE-CB7F-535F-51B7DDFA6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678782"/>
            <a:ext cx="10647680" cy="3500437"/>
          </a:xfrm>
        </p:spPr>
        <p:txBody>
          <a:bodyPr/>
          <a:lstStyle/>
          <a:p>
            <a:r>
              <a:rPr lang="en-US" dirty="0" err="1"/>
              <a:t>Absenteísmo</a:t>
            </a:r>
            <a:br>
              <a:rPr lang="en-US" dirty="0"/>
            </a:br>
            <a:r>
              <a:rPr lang="pt-BR" dirty="0"/>
              <a:t>NOME DA EMPRESA</a:t>
            </a:r>
            <a:br>
              <a:rPr lang="pt-BR" dirty="0"/>
            </a:br>
            <a:r>
              <a:rPr lang="pt-BR" dirty="0"/>
              <a:t>UNIDADE</a:t>
            </a: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BD5EAE99-DC02-D86D-30E2-7E3BE12F7A96}"/>
              </a:ext>
            </a:extLst>
          </p:cNvPr>
          <p:cNvSpPr txBox="1"/>
          <p:nvPr/>
        </p:nvSpPr>
        <p:spPr>
          <a:xfrm>
            <a:off x="1090454" y="1645306"/>
            <a:ext cx="325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de </a:t>
            </a:r>
            <a:r>
              <a:rPr lang="en-US" sz="2000" dirty="0" err="1"/>
              <a:t>Funcionários</a:t>
            </a:r>
            <a:r>
              <a:rPr lang="en-US" sz="2000" dirty="0"/>
              <a:t> </a:t>
            </a:r>
            <a:r>
              <a:rPr lang="en-US" sz="2000" dirty="0" err="1"/>
              <a:t>Ativos</a:t>
            </a:r>
            <a:endParaRPr lang="pt-BR" sz="2000" dirty="0"/>
          </a:p>
        </p:txBody>
      </p:sp>
      <p:sp>
        <p:nvSpPr>
          <p:cNvPr id="11" name="CaixaDeTexto 2">
            <a:extLst>
              <a:ext uri="{FF2B5EF4-FFF2-40B4-BE49-F238E27FC236}">
                <a16:creationId xmlns:a16="http://schemas.microsoft.com/office/drawing/2014/main" id="{A0763751-A9E9-9591-F97C-3AA24E884CCE}"/>
              </a:ext>
            </a:extLst>
          </p:cNvPr>
          <p:cNvSpPr txBox="1"/>
          <p:nvPr/>
        </p:nvSpPr>
        <p:spPr>
          <a:xfrm>
            <a:off x="1090454" y="2000496"/>
            <a:ext cx="235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123456789</a:t>
            </a:r>
            <a:endParaRPr lang="pt-BR" sz="2800" dirty="0"/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C69732A1-DC0A-CCFB-121E-14FDCEF5530F}"/>
              </a:ext>
            </a:extLst>
          </p:cNvPr>
          <p:cNvSpPr txBox="1"/>
          <p:nvPr/>
        </p:nvSpPr>
        <p:spPr>
          <a:xfrm>
            <a:off x="5139555" y="1645306"/>
            <a:ext cx="235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de </a:t>
            </a:r>
            <a:r>
              <a:rPr lang="en-US" sz="2000" dirty="0" err="1"/>
              <a:t>Licencas</a:t>
            </a:r>
            <a:endParaRPr lang="en-US" sz="2000" dirty="0"/>
          </a:p>
        </p:txBody>
      </p:sp>
      <p:sp>
        <p:nvSpPr>
          <p:cNvPr id="12" name="CaixaDeTexto 4">
            <a:extLst>
              <a:ext uri="{FF2B5EF4-FFF2-40B4-BE49-F238E27FC236}">
                <a16:creationId xmlns:a16="http://schemas.microsoft.com/office/drawing/2014/main" id="{77E2B1F0-1B6E-C92B-41B5-BCEA8A4B497D}"/>
              </a:ext>
            </a:extLst>
          </p:cNvPr>
          <p:cNvSpPr txBox="1"/>
          <p:nvPr/>
        </p:nvSpPr>
        <p:spPr>
          <a:xfrm>
            <a:off x="5139555" y="2000496"/>
            <a:ext cx="235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123456789</a:t>
            </a:r>
            <a:endParaRPr lang="pt-BR" sz="2800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9C9C76D6-B0B3-C420-512F-A8CE62005E57}"/>
              </a:ext>
            </a:extLst>
          </p:cNvPr>
          <p:cNvSpPr txBox="1"/>
          <p:nvPr/>
        </p:nvSpPr>
        <p:spPr>
          <a:xfrm>
            <a:off x="8450313" y="1645306"/>
            <a:ext cx="257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de Dias </a:t>
            </a:r>
            <a:r>
              <a:rPr lang="en-US" sz="2000" dirty="0" err="1"/>
              <a:t>Afastados</a:t>
            </a:r>
            <a:endParaRPr lang="en-US" sz="2000" dirty="0"/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FA55328F-DFF8-35D8-24B0-CEBBEB5232B8}"/>
              </a:ext>
            </a:extLst>
          </p:cNvPr>
          <p:cNvSpPr txBox="1"/>
          <p:nvPr/>
        </p:nvSpPr>
        <p:spPr>
          <a:xfrm>
            <a:off x="8450313" y="1994592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32" name="CaixaDeTexto 7">
            <a:extLst>
              <a:ext uri="{FF2B5EF4-FFF2-40B4-BE49-F238E27FC236}">
                <a16:creationId xmlns:a16="http://schemas.microsoft.com/office/drawing/2014/main" id="{17615921-23A3-81B4-AFB2-8A76244374A8}"/>
              </a:ext>
            </a:extLst>
          </p:cNvPr>
          <p:cNvSpPr txBox="1"/>
          <p:nvPr/>
        </p:nvSpPr>
        <p:spPr>
          <a:xfrm>
            <a:off x="1127246" y="2844224"/>
            <a:ext cx="279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Licencas</a:t>
            </a:r>
            <a:r>
              <a:rPr lang="en-US" sz="2000" dirty="0"/>
              <a:t> &gt; 15 </a:t>
            </a:r>
            <a:r>
              <a:rPr lang="en-US" sz="2000" dirty="0" err="1"/>
              <a:t>dias</a:t>
            </a:r>
            <a:endParaRPr lang="pt-BR" sz="2000" dirty="0"/>
          </a:p>
        </p:txBody>
      </p:sp>
      <p:sp>
        <p:nvSpPr>
          <p:cNvPr id="31" name="CaixaDeTexto 8">
            <a:extLst>
              <a:ext uri="{FF2B5EF4-FFF2-40B4-BE49-F238E27FC236}">
                <a16:creationId xmlns:a16="http://schemas.microsoft.com/office/drawing/2014/main" id="{F149C59F-0519-9F4D-BAA0-D72E574F237E}"/>
              </a:ext>
            </a:extLst>
          </p:cNvPr>
          <p:cNvSpPr txBox="1"/>
          <p:nvPr/>
        </p:nvSpPr>
        <p:spPr>
          <a:xfrm>
            <a:off x="1127246" y="3259722"/>
            <a:ext cx="235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123456789</a:t>
            </a:r>
            <a:endParaRPr lang="pt-BR" sz="2800" dirty="0"/>
          </a:p>
        </p:txBody>
      </p:sp>
      <p:sp>
        <p:nvSpPr>
          <p:cNvPr id="29" name="CaixaDeTexto 9">
            <a:extLst>
              <a:ext uri="{FF2B5EF4-FFF2-40B4-BE49-F238E27FC236}">
                <a16:creationId xmlns:a16="http://schemas.microsoft.com/office/drawing/2014/main" id="{6DCEAE93-3C18-808D-D89E-17E16A6D765B}"/>
              </a:ext>
            </a:extLst>
          </p:cNvPr>
          <p:cNvSpPr txBox="1"/>
          <p:nvPr/>
        </p:nvSpPr>
        <p:spPr>
          <a:xfrm>
            <a:off x="5139555" y="2844224"/>
            <a:ext cx="279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Funcionários</a:t>
            </a:r>
            <a:r>
              <a:rPr lang="en-US" sz="2000" dirty="0"/>
              <a:t> </a:t>
            </a:r>
            <a:r>
              <a:rPr lang="en-US" sz="2000" dirty="0" err="1"/>
              <a:t>afastados</a:t>
            </a:r>
            <a:endParaRPr lang="en-US" sz="2000" dirty="0"/>
          </a:p>
        </p:txBody>
      </p:sp>
      <p:sp>
        <p:nvSpPr>
          <p:cNvPr id="28" name="CaixaDeTexto 10">
            <a:extLst>
              <a:ext uri="{FF2B5EF4-FFF2-40B4-BE49-F238E27FC236}">
                <a16:creationId xmlns:a16="http://schemas.microsoft.com/office/drawing/2014/main" id="{69B52228-A3B5-EF6F-DBA3-14E8620AB2BA}"/>
              </a:ext>
            </a:extLst>
          </p:cNvPr>
          <p:cNvSpPr txBox="1"/>
          <p:nvPr/>
        </p:nvSpPr>
        <p:spPr>
          <a:xfrm>
            <a:off x="5139554" y="3244334"/>
            <a:ext cx="235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123456789</a:t>
            </a:r>
            <a:endParaRPr lang="pt-BR" sz="2800" dirty="0"/>
          </a:p>
        </p:txBody>
      </p:sp>
      <p:sp>
        <p:nvSpPr>
          <p:cNvPr id="41" name="CaixaDeTexto 13">
            <a:extLst>
              <a:ext uri="{FF2B5EF4-FFF2-40B4-BE49-F238E27FC236}">
                <a16:creationId xmlns:a16="http://schemas.microsoft.com/office/drawing/2014/main" id="{660747FC-CDB4-A581-F347-84542DE995D7}"/>
              </a:ext>
            </a:extLst>
          </p:cNvPr>
          <p:cNvSpPr txBox="1"/>
          <p:nvPr/>
        </p:nvSpPr>
        <p:spPr>
          <a:xfrm>
            <a:off x="8487105" y="2844224"/>
            <a:ext cx="279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Frequência</a:t>
            </a:r>
            <a:r>
              <a:rPr lang="en-US" sz="2000" dirty="0"/>
              <a:t> de </a:t>
            </a:r>
            <a:r>
              <a:rPr lang="en-US" sz="2000" dirty="0" err="1"/>
              <a:t>licencas</a:t>
            </a:r>
            <a:r>
              <a:rPr lang="en-US" sz="2000" dirty="0"/>
              <a:t> </a:t>
            </a:r>
            <a:r>
              <a:rPr lang="en-US" sz="2000" dirty="0" err="1"/>
              <a:t>médicas</a:t>
            </a:r>
            <a:endParaRPr lang="pt-BR" sz="2000" dirty="0"/>
          </a:p>
        </p:txBody>
      </p:sp>
      <p:sp>
        <p:nvSpPr>
          <p:cNvPr id="40" name="CaixaDeTexto 14">
            <a:extLst>
              <a:ext uri="{FF2B5EF4-FFF2-40B4-BE49-F238E27FC236}">
                <a16:creationId xmlns:a16="http://schemas.microsoft.com/office/drawing/2014/main" id="{B717B6D4-2CF3-20CC-D890-32E9E0685C49}"/>
              </a:ext>
            </a:extLst>
          </p:cNvPr>
          <p:cNvSpPr txBox="1"/>
          <p:nvPr/>
        </p:nvSpPr>
        <p:spPr>
          <a:xfrm>
            <a:off x="8487105" y="3552110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38" name="CaixaDeTexto 15">
            <a:extLst>
              <a:ext uri="{FF2B5EF4-FFF2-40B4-BE49-F238E27FC236}">
                <a16:creationId xmlns:a16="http://schemas.microsoft.com/office/drawing/2014/main" id="{368E34F6-03A6-03AF-0067-2DCAE8AA7958}"/>
              </a:ext>
            </a:extLst>
          </p:cNvPr>
          <p:cNvSpPr txBox="1"/>
          <p:nvPr/>
        </p:nvSpPr>
        <p:spPr>
          <a:xfrm>
            <a:off x="1127246" y="4307675"/>
            <a:ext cx="263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Indicador</a:t>
            </a:r>
            <a:r>
              <a:rPr lang="en-US" sz="2000" dirty="0"/>
              <a:t> de </a:t>
            </a:r>
            <a:r>
              <a:rPr lang="en-US" sz="2000" dirty="0" err="1"/>
              <a:t>Gravidade</a:t>
            </a:r>
            <a:endParaRPr lang="en-US" sz="2000" dirty="0"/>
          </a:p>
        </p:txBody>
      </p: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21BC7215-CBAE-BD41-E7D6-0A82DB6DD34A}"/>
              </a:ext>
            </a:extLst>
          </p:cNvPr>
          <p:cNvSpPr txBox="1"/>
          <p:nvPr/>
        </p:nvSpPr>
        <p:spPr>
          <a:xfrm>
            <a:off x="1127246" y="4678100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44" name="CaixaDeTexto 17">
            <a:extLst>
              <a:ext uri="{FF2B5EF4-FFF2-40B4-BE49-F238E27FC236}">
                <a16:creationId xmlns:a16="http://schemas.microsoft.com/office/drawing/2014/main" id="{AFA4CA9D-6F70-C8F3-332C-D0D5618C9DD0}"/>
              </a:ext>
            </a:extLst>
          </p:cNvPr>
          <p:cNvSpPr txBox="1"/>
          <p:nvPr/>
        </p:nvSpPr>
        <p:spPr>
          <a:xfrm>
            <a:off x="5139555" y="4329826"/>
            <a:ext cx="235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Média</a:t>
            </a:r>
            <a:r>
              <a:rPr lang="en-US" sz="2000" dirty="0"/>
              <a:t> </a:t>
            </a:r>
            <a:r>
              <a:rPr lang="en-US" sz="2000" dirty="0" err="1"/>
              <a:t>dias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Licenca</a:t>
            </a:r>
            <a:endParaRPr lang="en-US" sz="2000" dirty="0"/>
          </a:p>
        </p:txBody>
      </p:sp>
      <p:sp>
        <p:nvSpPr>
          <p:cNvPr id="43" name="CaixaDeTexto 18">
            <a:extLst>
              <a:ext uri="{FF2B5EF4-FFF2-40B4-BE49-F238E27FC236}">
                <a16:creationId xmlns:a16="http://schemas.microsoft.com/office/drawing/2014/main" id="{54102317-6D43-90DD-36FB-CA6A0560E9FC}"/>
              </a:ext>
            </a:extLst>
          </p:cNvPr>
          <p:cNvSpPr txBox="1"/>
          <p:nvPr/>
        </p:nvSpPr>
        <p:spPr>
          <a:xfrm>
            <a:off x="5139555" y="5058732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647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F6C7F2B-FAC7-3F22-3591-0238A46DA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946799"/>
              </p:ext>
            </p:extLst>
          </p:nvPr>
        </p:nvGraphicFramePr>
        <p:xfrm>
          <a:off x="564885" y="1016583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8967EB8D-0093-B701-CE30-A1B6F54AC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431114"/>
              </p:ext>
            </p:extLst>
          </p:nvPr>
        </p:nvGraphicFramePr>
        <p:xfrm>
          <a:off x="6190597" y="1016582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AC9FC4C4-4641-27A5-4807-6B0ABC39B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51472"/>
              </p:ext>
            </p:extLst>
          </p:nvPr>
        </p:nvGraphicFramePr>
        <p:xfrm>
          <a:off x="564885" y="4038307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0833B93E-0530-C806-CCF3-14BB6155A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3372"/>
              </p:ext>
            </p:extLst>
          </p:nvPr>
        </p:nvGraphicFramePr>
        <p:xfrm>
          <a:off x="6190597" y="4038306"/>
          <a:ext cx="5436520" cy="241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353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20617"/>
              </p:ext>
            </p:extLst>
          </p:nvPr>
        </p:nvGraphicFramePr>
        <p:xfrm>
          <a:off x="612227" y="1237552"/>
          <a:ext cx="10967546" cy="51801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73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37243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1782991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</a:tblGrid>
              <a:tr h="40976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Ranking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Unidades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1065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Licencas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Dias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afastados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33526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Absenteísmo NOME DA EMPRESA UNIDADE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</cp:lastModifiedBy>
  <cp:revision>44</cp:revision>
  <dcterms:created xsi:type="dcterms:W3CDTF">2022-09-01T20:48:48Z</dcterms:created>
  <dcterms:modified xsi:type="dcterms:W3CDTF">2022-12-08T14:48:18Z</dcterms:modified>
</cp:coreProperties>
</file>