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Pn57fED6BWL1PQGaq/q8XyXWz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624634" y="244372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 Black"/>
              <a:buNone/>
            </a:pPr>
            <a:r>
              <a:rPr lang="es-PE" sz="8000">
                <a:latin typeface="Arial Black"/>
                <a:ea typeface="Arial Black"/>
                <a:cs typeface="Arial Black"/>
                <a:sym typeface="Arial Black"/>
              </a:rPr>
              <a:t>MANHATTAN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677334" y="232675"/>
            <a:ext cx="8596668" cy="692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PE"/>
              <a:t>¿Qué es Manhattan y que debemos validar?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677334" y="995823"/>
            <a:ext cx="11251430" cy="37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PE"/>
              <a:t>Aplicativo que usamos para verificar el estado de retiro en Tiendas Falabella o otros puntos de retiro. 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677334" y="1478985"/>
            <a:ext cx="11071321" cy="80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s-PE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Debemos verificar que el estado de la compra en SRX este en Ruta  o Digitado dependiendo del tipo de despacho y el número de Vía.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121260" y="2427355"/>
            <a:ext cx="2039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Ship to Store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8190051" y="2458132"/>
            <a:ext cx="10839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Pick Up</a:t>
            </a:r>
            <a:endParaRPr/>
          </a:p>
        </p:txBody>
      </p:sp>
      <p:pic>
        <p:nvPicPr>
          <p:cNvPr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599" y="2944535"/>
            <a:ext cx="4195092" cy="357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383" y="2889020"/>
            <a:ext cx="4269927" cy="362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539923" y="384748"/>
            <a:ext cx="1104618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PE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br>
              <a:rPr lang="es-PE" sz="3200">
                <a:latin typeface="Arial"/>
                <a:ea typeface="Arial"/>
                <a:cs typeface="Arial"/>
                <a:sym typeface="Arial"/>
              </a:rPr>
            </a:br>
            <a:r>
              <a:rPr lang="es-PE" sz="2400">
                <a:solidFill>
                  <a:srgbClr val="0070C0"/>
                </a:solidFill>
              </a:rPr>
              <a:t>http://oms-sif.falabella.com.pe:36000/manh/index.html?_dc=1629308532871&amp;i=124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3">
            <a:alphaModFix/>
          </a:blip>
          <a:srcRect b="0" l="0" r="0" t="12016"/>
          <a:stretch/>
        </p:blipFill>
        <p:spPr>
          <a:xfrm>
            <a:off x="1069369" y="1946366"/>
            <a:ext cx="9772650" cy="444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703460" y="540796"/>
            <a:ext cx="8596668" cy="47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PE"/>
              <a:t>Ingresamos el número de Tienda o Vía.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12168"/>
          <a:stretch/>
        </p:blipFill>
        <p:spPr>
          <a:xfrm>
            <a:off x="1213757" y="1436914"/>
            <a:ext cx="9372600" cy="4526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464819" y="436293"/>
            <a:ext cx="8596668" cy="38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PE"/>
              <a:t>Ingresamos en pedidos de tiendas.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13862" l="0" r="45630" t="12841"/>
          <a:stretch/>
        </p:blipFill>
        <p:spPr>
          <a:xfrm>
            <a:off x="464819" y="1449977"/>
            <a:ext cx="4930142" cy="37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2573" y="1474742"/>
            <a:ext cx="57626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296636" y="736739"/>
            <a:ext cx="8596668" cy="38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PE"/>
              <a:t>Ingresaremos el número de la orden de compra.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36" y="1773011"/>
            <a:ext cx="11616690" cy="2984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635771" y="331789"/>
            <a:ext cx="8596668" cy="43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PE"/>
              <a:t>Validar que está listo para retiro según el tipo de despacho.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2126235" y="1271674"/>
            <a:ext cx="2113497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285001" y="352623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Pendiente Total de entrega </a:t>
            </a:r>
            <a:r>
              <a:rPr lang="es-P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Boleteado Si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PE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y cuenta con ubicación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 lista para retiro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22" y="4293362"/>
            <a:ext cx="57245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320722" y="515715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Pendiente Total de entrega,</a:t>
            </a: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Boleteado “NO”</a:t>
            </a: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no cuente con ubicación: </a:t>
            </a: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 NO lista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8036497" y="1294523"/>
            <a:ext cx="211349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Ship to Store (STS)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6602458" y="1986293"/>
            <a:ext cx="57245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registra Estado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Pendiente Total de entrega </a:t>
            </a:r>
            <a:r>
              <a:rPr b="1" i="0" lang="es-PE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y cuenta con ubicación</a:t>
            </a: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compra lista para retiro, independientemente si registra Boleteado “No” o “Si”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535629" y="4572376"/>
            <a:ext cx="57245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 para todo retiro en tienda (Falabella, Tottus, otros lugares de retiro)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20" y="1818410"/>
            <a:ext cx="56102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1931" y="2939120"/>
            <a:ext cx="5842627" cy="16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1868" y="1223581"/>
            <a:ext cx="1843892" cy="332748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/>
        </p:nvSpPr>
        <p:spPr>
          <a:xfrm>
            <a:off x="5078570" y="2626050"/>
            <a:ext cx="4374523" cy="412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800"/>
              <a:buFont typeface="Arial"/>
              <a:buNone/>
            </a:pP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P</a:t>
            </a: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3953815" y="3284113"/>
            <a:ext cx="5035640" cy="45719"/>
          </a:xfrm>
          <a:prstGeom prst="rect">
            <a:avLst/>
          </a:prstGeom>
          <a:solidFill>
            <a:srgbClr val="6C643F"/>
          </a:solidFill>
          <a:ln cap="rnd" cmpd="sng" w="19050">
            <a:solidFill>
              <a:srgbClr val="6C64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953814" y="3407106"/>
            <a:ext cx="4374523" cy="412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800"/>
              <a:buFont typeface="Arial"/>
              <a:buNone/>
            </a:pP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lang="es-PE" sz="4800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s-PE" sz="48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2021-10-16T14:33:45Z</dcterms:created>
  <dc:creator>Katherine R. Tejada</dc:creator>
</cp:coreProperties>
</file>