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12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1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4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9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11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8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75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4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94AF-4A47-4119-8EF1-846FC7C8D9CA}" type="datetimeFigureOut">
              <a:rPr lang="pt-BR" smtClean="0"/>
              <a:t>26/03/2017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00EA-AE3C-453E-88D9-1FF77CB1EF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Jeff/" TargetMode="External"/><Relationship Id="rId2" Type="http://schemas.openxmlformats.org/officeDocument/2006/relationships/hyperlink" Target="http://www.w3.org/People/Berners-Le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3c.br/Home/Web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3054" y="941964"/>
            <a:ext cx="9282546" cy="4793817"/>
          </a:xfrm>
        </p:spPr>
        <p:txBody>
          <a:bodyPr>
            <a:normAutofit/>
          </a:bodyPr>
          <a:lstStyle/>
          <a:p>
            <a:pPr algn="just" fontAlgn="base"/>
            <a:r>
              <a:rPr lang="pt-BR" sz="1800" dirty="0"/>
              <a:t> </a:t>
            </a:r>
            <a:r>
              <a:rPr lang="pt-BR" sz="2800" dirty="0"/>
              <a:t>World </a:t>
            </a:r>
            <a:r>
              <a:rPr lang="pt-BR" sz="2800" dirty="0" err="1"/>
              <a:t>Wide</a:t>
            </a:r>
            <a:r>
              <a:rPr lang="pt-BR" sz="2800" dirty="0"/>
              <a:t> Web Consortium (W3C), liderada pelo inventor da Web </a:t>
            </a:r>
            <a:r>
              <a:rPr lang="pt-BR" sz="2800" u="sng" dirty="0">
                <a:hlinkClick r:id="rId2"/>
              </a:rPr>
              <a:t>Tim Berners-Lee</a:t>
            </a:r>
            <a:r>
              <a:rPr lang="pt-BR" sz="2800" dirty="0"/>
              <a:t> e o CEO </a:t>
            </a:r>
            <a:r>
              <a:rPr lang="pt-BR" sz="2800" u="sng" dirty="0">
                <a:hlinkClick r:id="rId3"/>
              </a:rPr>
              <a:t>Jeffrey </a:t>
            </a:r>
            <a:r>
              <a:rPr lang="pt-BR" sz="2800" u="sng" dirty="0" err="1">
                <a:hlinkClick r:id="rId3"/>
              </a:rPr>
              <a:t>Jaffe</a:t>
            </a:r>
            <a:r>
              <a:rPr lang="pt-BR" sz="2800" dirty="0"/>
              <a:t>, é uma comunidade internacional onde os membros organizacionais, uma equipe em tempo integral e o público (desenvolvedores, por exemplo), trabalham juntos para desenvolver os padrões para a criação e a interpretação dos conteúdos para a Web.</a:t>
            </a:r>
          </a:p>
          <a:p>
            <a:pPr algn="just" fontAlgn="base"/>
            <a:r>
              <a:rPr lang="pt-BR" sz="2800" dirty="0"/>
              <a:t>O W3C possui um escritório aqui no Brasil e caso você queira acompanhar o trabalho deles ou até mesmo participar destes trabalhos, basta acompanhar a página do </a:t>
            </a:r>
            <a:r>
              <a:rPr lang="pt-BR" sz="2800" u="sng" dirty="0">
                <a:hlinkClick r:id="rId4"/>
              </a:rPr>
              <a:t>W3C Brasil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45419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B</dc:creator>
  <cp:lastModifiedBy>Flavia B</cp:lastModifiedBy>
  <cp:revision>1</cp:revision>
  <dcterms:created xsi:type="dcterms:W3CDTF">2017-03-26T17:22:24Z</dcterms:created>
  <dcterms:modified xsi:type="dcterms:W3CDTF">2017-03-26T17:24:07Z</dcterms:modified>
</cp:coreProperties>
</file>