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4" r:id="rId2"/>
    <p:sldId id="262" r:id="rId3"/>
    <p:sldId id="504" r:id="rId4"/>
    <p:sldId id="507" r:id="rId5"/>
    <p:sldId id="519" r:id="rId6"/>
    <p:sldId id="520" r:id="rId7"/>
    <p:sldId id="521" r:id="rId8"/>
    <p:sldId id="522" r:id="rId9"/>
    <p:sldId id="523" r:id="rId10"/>
    <p:sldId id="52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71" d="100"/>
          <a:sy n="71" d="100"/>
        </p:scale>
        <p:origin x="564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r>
            <a:rPr lang="pt-BR" sz="3200" dirty="0" smtClean="0"/>
            <a:t>Gerente do Projeto</a:t>
          </a:r>
          <a:endParaRPr lang="pt-BR" sz="3200" dirty="0"/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 smtClean="0"/>
            <a:t>Analista de sistema</a:t>
          </a:r>
          <a:endParaRPr lang="pt-BR" dirty="0"/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 smtClean="0"/>
            <a:t>Analista de processo</a:t>
          </a:r>
          <a:endParaRPr lang="pt-BR" dirty="0"/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 smtClean="0"/>
            <a:t>Qualidade e Meio ambiente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F414B5D6-3326-40EB-BDA0-67E8D1A16958}">
      <dgm:prSet phldrT="[Texto]"/>
      <dgm:spPr/>
      <dgm:t>
        <a:bodyPr/>
        <a:lstStyle/>
        <a:p>
          <a:r>
            <a:rPr lang="pt-BR" dirty="0" smtClean="0"/>
            <a:t>Engenheiro</a:t>
          </a:r>
          <a:endParaRPr lang="pt-BR" dirty="0"/>
        </a:p>
      </dgm:t>
    </dgm:pt>
    <dgm:pt modelId="{8CCCF1BC-8772-4D1B-8A30-A2D232EF3A8F}" type="parTrans" cxnId="{A3893B2D-2011-424C-9F30-72D1890A1635}">
      <dgm:prSet/>
      <dgm:spPr/>
      <dgm:t>
        <a:bodyPr/>
        <a:lstStyle/>
        <a:p>
          <a:endParaRPr lang="pt-BR"/>
        </a:p>
      </dgm:t>
    </dgm:pt>
    <dgm:pt modelId="{1613FC5F-D31D-48A0-806C-648DB8E7F4B5}" type="sibTrans" cxnId="{A3893B2D-2011-424C-9F30-72D1890A1635}">
      <dgm:prSet/>
      <dgm:spPr/>
      <dgm:t>
        <a:bodyPr/>
        <a:lstStyle/>
        <a:p>
          <a:endParaRPr lang="pt-BR"/>
        </a:p>
      </dgm:t>
    </dgm:pt>
    <dgm:pt modelId="{FA34D52F-D700-47A4-A3AC-BF0E985CB3A4}">
      <dgm:prSet phldrT="[Texto]"/>
      <dgm:spPr/>
      <dgm:t>
        <a:bodyPr/>
        <a:lstStyle/>
        <a:p>
          <a:r>
            <a:rPr lang="pt-BR" dirty="0" smtClean="0"/>
            <a:t>Recursos Humanos</a:t>
          </a:r>
          <a:endParaRPr lang="pt-BR" dirty="0"/>
        </a:p>
      </dgm:t>
    </dgm:pt>
    <dgm:pt modelId="{F2544AE7-1A5D-43F8-84B5-495EF0E72B7A}" type="parTrans" cxnId="{98D0362A-3351-4B4E-B28F-EC99AF238351}">
      <dgm:prSet/>
      <dgm:spPr/>
      <dgm:t>
        <a:bodyPr/>
        <a:lstStyle/>
        <a:p>
          <a:endParaRPr lang="pt-BR"/>
        </a:p>
      </dgm:t>
    </dgm:pt>
    <dgm:pt modelId="{B120A5DE-1DF6-4CEB-BDB2-2324061AA370}" type="sibTrans" cxnId="{98D0362A-3351-4B4E-B28F-EC99AF238351}">
      <dgm:prSet/>
      <dgm:spPr/>
      <dgm:t>
        <a:bodyPr/>
        <a:lstStyle/>
        <a:p>
          <a:endParaRPr lang="pt-BR"/>
        </a:p>
      </dgm:t>
    </dgm:pt>
    <dgm:pt modelId="{D6D7D511-B441-4E40-A318-43C28EA3EBCD}">
      <dgm:prSet phldrT="[Texto]"/>
      <dgm:spPr/>
      <dgm:t>
        <a:bodyPr/>
        <a:lstStyle/>
        <a:p>
          <a:r>
            <a:rPr lang="pt-BR" dirty="0" smtClean="0"/>
            <a:t>Saúde e segurança</a:t>
          </a:r>
          <a:endParaRPr lang="pt-BR" dirty="0"/>
        </a:p>
      </dgm:t>
    </dgm:pt>
    <dgm:pt modelId="{F7E615C3-8E13-48BA-84A2-2FD4092BE4B6}" type="parTrans" cxnId="{F69191E7-6F55-4CDD-991E-FED33839CB80}">
      <dgm:prSet/>
      <dgm:spPr/>
      <dgm:t>
        <a:bodyPr/>
        <a:lstStyle/>
        <a:p>
          <a:endParaRPr lang="pt-BR"/>
        </a:p>
      </dgm:t>
    </dgm:pt>
    <dgm:pt modelId="{7FBEA329-55D3-4EBB-9C2F-4E7BD7DA35E6}" type="sibTrans" cxnId="{F69191E7-6F55-4CDD-991E-FED33839CB80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5424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C450CD1C-F245-468E-B279-0CF30C715F36}" type="pres">
      <dgm:prSet presAssocID="{8CCCF1BC-8772-4D1B-8A30-A2D232EF3A8F}" presName="conn2-1" presStyleLbl="parChTrans1D2" presStyleIdx="0" presStyleCnt="7"/>
      <dgm:spPr/>
      <dgm:t>
        <a:bodyPr/>
        <a:lstStyle/>
        <a:p>
          <a:endParaRPr lang="pt-BR"/>
        </a:p>
      </dgm:t>
    </dgm:pt>
    <dgm:pt modelId="{8792CD8E-DABA-49CC-ACE2-82AD41AB24CB}" type="pres">
      <dgm:prSet presAssocID="{8CCCF1BC-8772-4D1B-8A30-A2D232EF3A8F}" presName="connTx" presStyleLbl="parChTrans1D2" presStyleIdx="0" presStyleCnt="7"/>
      <dgm:spPr/>
      <dgm:t>
        <a:bodyPr/>
        <a:lstStyle/>
        <a:p>
          <a:endParaRPr lang="pt-BR"/>
        </a:p>
      </dgm:t>
    </dgm:pt>
    <dgm:pt modelId="{7F5668A1-0D96-45D1-825B-CC65A7B8D52E}" type="pres">
      <dgm:prSet presAssocID="{F414B5D6-3326-40EB-BDA0-67E8D1A16958}" presName="root2" presStyleCnt="0"/>
      <dgm:spPr/>
    </dgm:pt>
    <dgm:pt modelId="{99B6113F-79C4-45F4-BFC4-28312E55E334}" type="pres">
      <dgm:prSet presAssocID="{F414B5D6-3326-40EB-BDA0-67E8D1A1695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A2411-0662-4DD7-82F0-AE8C7B136740}" type="pres">
      <dgm:prSet presAssocID="{F414B5D6-3326-40EB-BDA0-67E8D1A16958}" presName="level3hierChild" presStyleCnt="0"/>
      <dgm:spPr/>
    </dgm:pt>
    <dgm:pt modelId="{84E5A4E7-3ED8-4C51-ADBF-5F294C674CB7}" type="pres">
      <dgm:prSet presAssocID="{7A911535-03DF-4E77-B0EA-AE8B894E1EA1}" presName="conn2-1" presStyleLbl="parChTrans1D2" presStyleIdx="1" presStyleCnt="7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1" presStyleCnt="7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2" presStyleCnt="7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2" presStyleCnt="7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3" presStyleCnt="7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3" presStyleCnt="7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4" presStyleCnt="7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4" presStyleCnt="7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  <dgm:pt modelId="{FAE4A746-8121-4FC4-8F74-74630F1300BC}" type="pres">
      <dgm:prSet presAssocID="{F2544AE7-1A5D-43F8-84B5-495EF0E72B7A}" presName="conn2-1" presStyleLbl="parChTrans1D2" presStyleIdx="5" presStyleCnt="7"/>
      <dgm:spPr/>
      <dgm:t>
        <a:bodyPr/>
        <a:lstStyle/>
        <a:p>
          <a:endParaRPr lang="pt-BR"/>
        </a:p>
      </dgm:t>
    </dgm:pt>
    <dgm:pt modelId="{C241D003-1C88-4CA2-8FC9-D8B081FD8B44}" type="pres">
      <dgm:prSet presAssocID="{F2544AE7-1A5D-43F8-84B5-495EF0E72B7A}" presName="connTx" presStyleLbl="parChTrans1D2" presStyleIdx="5" presStyleCnt="7"/>
      <dgm:spPr/>
      <dgm:t>
        <a:bodyPr/>
        <a:lstStyle/>
        <a:p>
          <a:endParaRPr lang="pt-BR"/>
        </a:p>
      </dgm:t>
    </dgm:pt>
    <dgm:pt modelId="{639CAECD-7AF9-4FC1-98F8-02E8EC0CE50E}" type="pres">
      <dgm:prSet presAssocID="{FA34D52F-D700-47A4-A3AC-BF0E985CB3A4}" presName="root2" presStyleCnt="0"/>
      <dgm:spPr/>
    </dgm:pt>
    <dgm:pt modelId="{8D3A318A-5037-4C17-8B61-DA1D91B3ABD7}" type="pres">
      <dgm:prSet presAssocID="{FA34D52F-D700-47A4-A3AC-BF0E985CB3A4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F0C4DE-CD64-4633-BE96-B4BB028CAFE2}" type="pres">
      <dgm:prSet presAssocID="{FA34D52F-D700-47A4-A3AC-BF0E985CB3A4}" presName="level3hierChild" presStyleCnt="0"/>
      <dgm:spPr/>
    </dgm:pt>
    <dgm:pt modelId="{ED23B189-671A-46BF-B301-14E304D0FA04}" type="pres">
      <dgm:prSet presAssocID="{F7E615C3-8E13-48BA-84A2-2FD4092BE4B6}" presName="conn2-1" presStyleLbl="parChTrans1D2" presStyleIdx="6" presStyleCnt="7"/>
      <dgm:spPr/>
      <dgm:t>
        <a:bodyPr/>
        <a:lstStyle/>
        <a:p>
          <a:endParaRPr lang="pt-BR"/>
        </a:p>
      </dgm:t>
    </dgm:pt>
    <dgm:pt modelId="{62843538-4FE9-4AE4-A5AC-CA5ACBCDD237}" type="pres">
      <dgm:prSet presAssocID="{F7E615C3-8E13-48BA-84A2-2FD4092BE4B6}" presName="connTx" presStyleLbl="parChTrans1D2" presStyleIdx="6" presStyleCnt="7"/>
      <dgm:spPr/>
      <dgm:t>
        <a:bodyPr/>
        <a:lstStyle/>
        <a:p>
          <a:endParaRPr lang="pt-BR"/>
        </a:p>
      </dgm:t>
    </dgm:pt>
    <dgm:pt modelId="{D585F3F6-ECD0-481B-B03A-622FE6605FAF}" type="pres">
      <dgm:prSet presAssocID="{D6D7D511-B441-4E40-A318-43C28EA3EBCD}" presName="root2" presStyleCnt="0"/>
      <dgm:spPr/>
    </dgm:pt>
    <dgm:pt modelId="{825B7E2C-6623-48A0-9CB2-D4F3BEC0CC4E}" type="pres">
      <dgm:prSet presAssocID="{D6D7D511-B441-4E40-A318-43C28EA3EBCD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61E7AA-F404-41BD-8D92-1986C1CA0D14}" type="pres">
      <dgm:prSet presAssocID="{D6D7D511-B441-4E40-A318-43C28EA3EBCD}" presName="level3hierChild" presStyleCnt="0"/>
      <dgm:spPr/>
    </dgm:pt>
  </dgm:ptLst>
  <dgm:cxnLst>
    <dgm:cxn modelId="{BDF09E96-B153-4BF2-9628-F5BC6F5FC74E}" type="presOf" srcId="{8CCCF1BC-8772-4D1B-8A30-A2D232EF3A8F}" destId="{C450CD1C-F245-468E-B279-0CF30C715F36}" srcOrd="0" destOrd="0" presId="urn:microsoft.com/office/officeart/2008/layout/HorizontalMultiLevelHierarchy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A3893B2D-2011-424C-9F30-72D1890A1635}" srcId="{A93DBBCC-81FD-42A2-869B-6E82B81C3C71}" destId="{F414B5D6-3326-40EB-BDA0-67E8D1A16958}" srcOrd="0" destOrd="0" parTransId="{8CCCF1BC-8772-4D1B-8A30-A2D232EF3A8F}" sibTransId="{1613FC5F-D31D-48A0-806C-648DB8E7F4B5}"/>
    <dgm:cxn modelId="{F69191E7-6F55-4CDD-991E-FED33839CB80}" srcId="{A93DBBCC-81FD-42A2-869B-6E82B81C3C71}" destId="{D6D7D511-B441-4E40-A318-43C28EA3EBCD}" srcOrd="6" destOrd="0" parTransId="{F7E615C3-8E13-48BA-84A2-2FD4092BE4B6}" sibTransId="{7FBEA329-55D3-4EBB-9C2F-4E7BD7DA35E6}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A22D2736-5F58-4489-A36F-12396597A000}" type="presOf" srcId="{F414B5D6-3326-40EB-BDA0-67E8D1A16958}" destId="{99B6113F-79C4-45F4-BFC4-28312E55E334}" srcOrd="0" destOrd="0" presId="urn:microsoft.com/office/officeart/2008/layout/HorizontalMultiLevelHierarchy"/>
    <dgm:cxn modelId="{522448A4-DA81-47CE-9173-4E6451209243}" srcId="{A93DBBCC-81FD-42A2-869B-6E82B81C3C71}" destId="{9A5ADC3C-959D-4D74-A33C-09EFD67A914B}" srcOrd="1" destOrd="0" parTransId="{7A911535-03DF-4E77-B0EA-AE8B894E1EA1}" sibTransId="{88572377-C4E7-4748-BDCD-7220C2CBA492}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1B52D0B8-65B9-4593-BFF7-964F87E5E16E}" srcId="{A93DBBCC-81FD-42A2-869B-6E82B81C3C71}" destId="{ACD73E9A-D7A3-4176-808D-740237F52BBB}" srcOrd="2" destOrd="0" parTransId="{97F203EB-EC86-4E0D-B38F-55AAF2767010}" sibTransId="{AFB8EA11-9113-4CDE-A8CC-7A25E9148732}"/>
    <dgm:cxn modelId="{4DBD4BD5-D5E9-4D72-9297-9C68B31AB830}" type="presOf" srcId="{FA34D52F-D700-47A4-A3AC-BF0E985CB3A4}" destId="{8D3A318A-5037-4C17-8B61-DA1D91B3ABD7}" srcOrd="0" destOrd="0" presId="urn:microsoft.com/office/officeart/2008/layout/HorizontalMultiLevelHierarchy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0D80CE01-0A5F-4F2E-8F0B-76F0E81C6C92}" type="presOf" srcId="{F2544AE7-1A5D-43F8-84B5-495EF0E72B7A}" destId="{C241D003-1C88-4CA2-8FC9-D8B081FD8B44}" srcOrd="1" destOrd="0" presId="urn:microsoft.com/office/officeart/2008/layout/HorizontalMultiLevelHierarchy"/>
    <dgm:cxn modelId="{4840CB89-2AA8-4950-8AD9-C34D5C6734EC}" srcId="{A93DBBCC-81FD-42A2-869B-6E82B81C3C71}" destId="{BEF37A0F-D212-4811-BE08-4D03122414F5}" srcOrd="4" destOrd="0" parTransId="{1168726E-3BE2-45E8-A8C6-7C2BB70BFA0C}" sibTransId="{2C117B77-452A-47B5-9265-01C72B503061}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2B3A53F4-65FC-4429-AF22-CDE46017DDC3}" type="presOf" srcId="{D6D7D511-B441-4E40-A318-43C28EA3EBCD}" destId="{825B7E2C-6623-48A0-9CB2-D4F3BEC0CC4E}" srcOrd="0" destOrd="0" presId="urn:microsoft.com/office/officeart/2008/layout/HorizontalMultiLevelHierarchy"/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BB178E27-D160-45A7-A9FD-6973D154A8D3}" type="presOf" srcId="{F2544AE7-1A5D-43F8-84B5-495EF0E72B7A}" destId="{FAE4A746-8121-4FC4-8F74-74630F1300BC}" srcOrd="0" destOrd="0" presId="urn:microsoft.com/office/officeart/2008/layout/HorizontalMultiLevelHierarchy"/>
    <dgm:cxn modelId="{7A56AAF0-E31D-4CF5-90C6-295EC22F8E68}" srcId="{A93DBBCC-81FD-42A2-869B-6E82B81C3C71}" destId="{DFB2D52C-CA52-4896-ACAE-0DAA6C4E33FD}" srcOrd="3" destOrd="0" parTransId="{ADA1DB8E-3681-4D3F-A639-2BC6DEE17EAF}" sibTransId="{F5737700-BB32-4841-85D6-27D6103A2566}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6B997E98-E19E-432D-8913-A60B69DD0978}" type="presOf" srcId="{8CCCF1BC-8772-4D1B-8A30-A2D232EF3A8F}" destId="{8792CD8E-DABA-49CC-ACE2-82AD41AB24CB}" srcOrd="1" destOrd="0" presId="urn:microsoft.com/office/officeart/2008/layout/HorizontalMultiLevelHierarchy"/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95316091-AF43-488B-B144-D38AED01E298}" type="presOf" srcId="{F7E615C3-8E13-48BA-84A2-2FD4092BE4B6}" destId="{ED23B189-671A-46BF-B301-14E304D0FA04}" srcOrd="0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98D0362A-3351-4B4E-B28F-EC99AF238351}" srcId="{A93DBBCC-81FD-42A2-869B-6E82B81C3C71}" destId="{FA34D52F-D700-47A4-A3AC-BF0E985CB3A4}" srcOrd="5" destOrd="0" parTransId="{F2544AE7-1A5D-43F8-84B5-495EF0E72B7A}" sibTransId="{B120A5DE-1DF6-4CEB-BDB2-2324061AA370}"/>
    <dgm:cxn modelId="{9F3785A0-9353-4D38-BFB5-28973A4C07E6}" type="presOf" srcId="{F7E615C3-8E13-48BA-84A2-2FD4092BE4B6}" destId="{62843538-4FE9-4AE4-A5AC-CA5ACBCDD237}" srcOrd="1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78E3194D-FB48-42D0-A8B6-EFD3E8474BE2}" type="presParOf" srcId="{F7E4AA05-7DBE-4ACE-8A75-8A802754AB55}" destId="{C450CD1C-F245-468E-B279-0CF30C715F36}" srcOrd="0" destOrd="0" presId="urn:microsoft.com/office/officeart/2008/layout/HorizontalMultiLevelHierarchy"/>
    <dgm:cxn modelId="{9288B3E2-CBEA-4F08-AAA8-E3B91DA2D17C}" type="presParOf" srcId="{C450CD1C-F245-468E-B279-0CF30C715F36}" destId="{8792CD8E-DABA-49CC-ACE2-82AD41AB24CB}" srcOrd="0" destOrd="0" presId="urn:microsoft.com/office/officeart/2008/layout/HorizontalMultiLevelHierarchy"/>
    <dgm:cxn modelId="{EC63023C-E51F-4CAC-AC4E-F538E3A47BCC}" type="presParOf" srcId="{F7E4AA05-7DBE-4ACE-8A75-8A802754AB55}" destId="{7F5668A1-0D96-45D1-825B-CC65A7B8D52E}" srcOrd="1" destOrd="0" presId="urn:microsoft.com/office/officeart/2008/layout/HorizontalMultiLevelHierarchy"/>
    <dgm:cxn modelId="{3963A650-E853-4F21-9F0E-E4301C183010}" type="presParOf" srcId="{7F5668A1-0D96-45D1-825B-CC65A7B8D52E}" destId="{99B6113F-79C4-45F4-BFC4-28312E55E334}" srcOrd="0" destOrd="0" presId="urn:microsoft.com/office/officeart/2008/layout/HorizontalMultiLevelHierarchy"/>
    <dgm:cxn modelId="{46243B56-0751-450C-8D41-9602B3F70727}" type="presParOf" srcId="{7F5668A1-0D96-45D1-825B-CC65A7B8D52E}" destId="{4CBA2411-0662-4DD7-82F0-AE8C7B136740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2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3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4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5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6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7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8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9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  <dgm:cxn modelId="{9980886D-8E27-43DE-A984-90CB203D5B92}" type="presParOf" srcId="{F7E4AA05-7DBE-4ACE-8A75-8A802754AB55}" destId="{FAE4A746-8121-4FC4-8F74-74630F1300BC}" srcOrd="10" destOrd="0" presId="urn:microsoft.com/office/officeart/2008/layout/HorizontalMultiLevelHierarchy"/>
    <dgm:cxn modelId="{0D45E933-A31F-4603-BDE7-45BE97CBE9E4}" type="presParOf" srcId="{FAE4A746-8121-4FC4-8F74-74630F1300BC}" destId="{C241D003-1C88-4CA2-8FC9-D8B081FD8B44}" srcOrd="0" destOrd="0" presId="urn:microsoft.com/office/officeart/2008/layout/HorizontalMultiLevelHierarchy"/>
    <dgm:cxn modelId="{A8B02FA5-0524-4DEF-A448-C62569FA70D5}" type="presParOf" srcId="{F7E4AA05-7DBE-4ACE-8A75-8A802754AB55}" destId="{639CAECD-7AF9-4FC1-98F8-02E8EC0CE50E}" srcOrd="11" destOrd="0" presId="urn:microsoft.com/office/officeart/2008/layout/HorizontalMultiLevelHierarchy"/>
    <dgm:cxn modelId="{4C76E7A3-7A5A-45BA-ADBD-8D6AC212FF1C}" type="presParOf" srcId="{639CAECD-7AF9-4FC1-98F8-02E8EC0CE50E}" destId="{8D3A318A-5037-4C17-8B61-DA1D91B3ABD7}" srcOrd="0" destOrd="0" presId="urn:microsoft.com/office/officeart/2008/layout/HorizontalMultiLevelHierarchy"/>
    <dgm:cxn modelId="{10576212-67F9-4CAC-ADC4-5991C1655DB0}" type="presParOf" srcId="{639CAECD-7AF9-4FC1-98F8-02E8EC0CE50E}" destId="{2AF0C4DE-CD64-4633-BE96-B4BB028CAFE2}" srcOrd="1" destOrd="0" presId="urn:microsoft.com/office/officeart/2008/layout/HorizontalMultiLevelHierarchy"/>
    <dgm:cxn modelId="{11994809-487F-4896-9AB1-5273C78472D3}" type="presParOf" srcId="{F7E4AA05-7DBE-4ACE-8A75-8A802754AB55}" destId="{ED23B189-671A-46BF-B301-14E304D0FA04}" srcOrd="12" destOrd="0" presId="urn:microsoft.com/office/officeart/2008/layout/HorizontalMultiLevelHierarchy"/>
    <dgm:cxn modelId="{16A93D66-5154-479C-AC67-016C3E543FCD}" type="presParOf" srcId="{ED23B189-671A-46BF-B301-14E304D0FA04}" destId="{62843538-4FE9-4AE4-A5AC-CA5ACBCDD237}" srcOrd="0" destOrd="0" presId="urn:microsoft.com/office/officeart/2008/layout/HorizontalMultiLevelHierarchy"/>
    <dgm:cxn modelId="{E2F7A160-EAB5-4193-A0AD-36EAB9D794CF}" type="presParOf" srcId="{F7E4AA05-7DBE-4ACE-8A75-8A802754AB55}" destId="{D585F3F6-ECD0-481B-B03A-622FE6605FAF}" srcOrd="13" destOrd="0" presId="urn:microsoft.com/office/officeart/2008/layout/HorizontalMultiLevelHierarchy"/>
    <dgm:cxn modelId="{F18DDE3C-F521-480A-9463-ADE5E666E8F2}" type="presParOf" srcId="{D585F3F6-ECD0-481B-B03A-622FE6605FAF}" destId="{825B7E2C-6623-48A0-9CB2-D4F3BEC0CC4E}" srcOrd="0" destOrd="0" presId="urn:microsoft.com/office/officeart/2008/layout/HorizontalMultiLevelHierarchy"/>
    <dgm:cxn modelId="{ED5966A2-522A-4CBF-9815-FAFE12A8D6D4}" type="presParOf" srcId="{D585F3F6-ECD0-481B-B03A-622FE6605FAF}" destId="{7361E7AA-F404-41BD-8D92-1986C1CA0D1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B189-671A-46BF-B301-14E304D0FA04}">
      <dsp:nvSpPr>
        <dsp:cNvPr id="0" name=""/>
        <dsp:cNvSpPr/>
      </dsp:nvSpPr>
      <dsp:spPr>
        <a:xfrm>
          <a:off x="5315590" y="2232568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967816"/>
              </a:lnTo>
              <a:lnTo>
                <a:pt x="344236" y="1967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3166534"/>
        <a:ext cx="99884" cy="99884"/>
      </dsp:txXfrm>
    </dsp:sp>
    <dsp:sp modelId="{FAE4A746-8121-4FC4-8F74-74630F1300BC}">
      <dsp:nvSpPr>
        <dsp:cNvPr id="0" name=""/>
        <dsp:cNvSpPr/>
      </dsp:nvSpPr>
      <dsp:spPr>
        <a:xfrm>
          <a:off x="5315590" y="2232568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311877"/>
              </a:lnTo>
              <a:lnTo>
                <a:pt x="344236" y="1311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2854600"/>
        <a:ext cx="67814" cy="67814"/>
      </dsp:txXfrm>
    </dsp:sp>
    <dsp:sp modelId="{7964B265-5398-4781-A125-335D5701F81B}">
      <dsp:nvSpPr>
        <dsp:cNvPr id="0" name=""/>
        <dsp:cNvSpPr/>
      </dsp:nvSpPr>
      <dsp:spPr>
        <a:xfrm>
          <a:off x="5315590" y="2232568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655938"/>
              </a:lnTo>
              <a:lnTo>
                <a:pt x="344236" y="655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2542018"/>
        <a:ext cx="37038" cy="37038"/>
      </dsp:txXfrm>
    </dsp:sp>
    <dsp:sp modelId="{C4149923-D20C-4B2E-BE69-0A2CE427FAC4}">
      <dsp:nvSpPr>
        <dsp:cNvPr id="0" name=""/>
        <dsp:cNvSpPr/>
      </dsp:nvSpPr>
      <dsp:spPr>
        <a:xfrm>
          <a:off x="5315590" y="2186848"/>
          <a:ext cx="3442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3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79103" y="2223962"/>
        <a:ext cx="17211" cy="17211"/>
      </dsp:txXfrm>
    </dsp:sp>
    <dsp:sp modelId="{AC6D798B-E9C9-4AC2-A954-942CF6E8C5FE}">
      <dsp:nvSpPr>
        <dsp:cNvPr id="0" name=""/>
        <dsp:cNvSpPr/>
      </dsp:nvSpPr>
      <dsp:spPr>
        <a:xfrm>
          <a:off x="5315590" y="1576629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655938"/>
              </a:moveTo>
              <a:lnTo>
                <a:pt x="172118" y="655938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1886079"/>
        <a:ext cx="37038" cy="37038"/>
      </dsp:txXfrm>
    </dsp:sp>
    <dsp:sp modelId="{84E5A4E7-3ED8-4C51-ADBF-5F294C674CB7}">
      <dsp:nvSpPr>
        <dsp:cNvPr id="0" name=""/>
        <dsp:cNvSpPr/>
      </dsp:nvSpPr>
      <dsp:spPr>
        <a:xfrm>
          <a:off x="5315590" y="920690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1311877"/>
              </a:moveTo>
              <a:lnTo>
                <a:pt x="172118" y="1311877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1542722"/>
        <a:ext cx="67814" cy="67814"/>
      </dsp:txXfrm>
    </dsp:sp>
    <dsp:sp modelId="{C450CD1C-F245-468E-B279-0CF30C715F36}">
      <dsp:nvSpPr>
        <dsp:cNvPr id="0" name=""/>
        <dsp:cNvSpPr/>
      </dsp:nvSpPr>
      <dsp:spPr>
        <a:xfrm>
          <a:off x="5315590" y="264751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1967816"/>
              </a:moveTo>
              <a:lnTo>
                <a:pt x="172118" y="1967816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1198717"/>
        <a:ext cx="99884" cy="99884"/>
      </dsp:txXfrm>
    </dsp:sp>
    <dsp:sp modelId="{B242C4B7-992F-4076-A335-433295D465C0}">
      <dsp:nvSpPr>
        <dsp:cNvPr id="0" name=""/>
        <dsp:cNvSpPr/>
      </dsp:nvSpPr>
      <dsp:spPr>
        <a:xfrm rot="16200000">
          <a:off x="3529965" y="1827867"/>
          <a:ext cx="2761847" cy="8094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Gerente do Projeto</a:t>
          </a:r>
          <a:endParaRPr lang="pt-BR" sz="3200" kern="1200" dirty="0"/>
        </a:p>
      </dsp:txBody>
      <dsp:txXfrm>
        <a:off x="3529965" y="1827867"/>
        <a:ext cx="2761847" cy="809402"/>
      </dsp:txXfrm>
    </dsp:sp>
    <dsp:sp modelId="{99B6113F-79C4-45F4-BFC4-28312E55E334}">
      <dsp:nvSpPr>
        <dsp:cNvPr id="0" name=""/>
        <dsp:cNvSpPr/>
      </dsp:nvSpPr>
      <dsp:spPr>
        <a:xfrm>
          <a:off x="5659827" y="2376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Engenheiro</a:t>
          </a:r>
          <a:endParaRPr lang="pt-BR" sz="1700" kern="1200" dirty="0"/>
        </a:p>
      </dsp:txBody>
      <dsp:txXfrm>
        <a:off x="5659827" y="2376"/>
        <a:ext cx="1721183" cy="524751"/>
      </dsp:txXfrm>
    </dsp:sp>
    <dsp:sp modelId="{55D7B9C1-B529-410C-BAF6-BCF6DF1F8D75}">
      <dsp:nvSpPr>
        <dsp:cNvPr id="0" name=""/>
        <dsp:cNvSpPr/>
      </dsp:nvSpPr>
      <dsp:spPr>
        <a:xfrm>
          <a:off x="5659827" y="658315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sistema</a:t>
          </a:r>
          <a:endParaRPr lang="pt-BR" sz="1700" kern="1200" dirty="0"/>
        </a:p>
      </dsp:txBody>
      <dsp:txXfrm>
        <a:off x="5659827" y="658315"/>
        <a:ext cx="1721183" cy="524751"/>
      </dsp:txXfrm>
    </dsp:sp>
    <dsp:sp modelId="{CE3F0D9D-B8B8-4D73-93F6-1F4052566246}">
      <dsp:nvSpPr>
        <dsp:cNvPr id="0" name=""/>
        <dsp:cNvSpPr/>
      </dsp:nvSpPr>
      <dsp:spPr>
        <a:xfrm>
          <a:off x="5659827" y="1314254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processo</a:t>
          </a:r>
          <a:endParaRPr lang="pt-BR" sz="1700" kern="1200" dirty="0"/>
        </a:p>
      </dsp:txBody>
      <dsp:txXfrm>
        <a:off x="5659827" y="1314254"/>
        <a:ext cx="1721183" cy="524751"/>
      </dsp:txXfrm>
    </dsp:sp>
    <dsp:sp modelId="{F2CC4E39-BFE7-4E31-8B2C-7E68550578C5}">
      <dsp:nvSpPr>
        <dsp:cNvPr id="0" name=""/>
        <dsp:cNvSpPr/>
      </dsp:nvSpPr>
      <dsp:spPr>
        <a:xfrm>
          <a:off x="5659827" y="1970192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teste</a:t>
          </a:r>
          <a:endParaRPr lang="pt-BR" sz="1700" kern="1200" dirty="0"/>
        </a:p>
      </dsp:txBody>
      <dsp:txXfrm>
        <a:off x="5659827" y="1970192"/>
        <a:ext cx="1721183" cy="524751"/>
      </dsp:txXfrm>
    </dsp:sp>
    <dsp:sp modelId="{710E031F-6EFE-48C4-B110-A8188971B2F6}">
      <dsp:nvSpPr>
        <dsp:cNvPr id="0" name=""/>
        <dsp:cNvSpPr/>
      </dsp:nvSpPr>
      <dsp:spPr>
        <a:xfrm>
          <a:off x="5659827" y="2626131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Qualidade e Meio ambiente</a:t>
          </a:r>
          <a:endParaRPr lang="pt-BR" sz="1700" kern="1200" dirty="0"/>
        </a:p>
      </dsp:txBody>
      <dsp:txXfrm>
        <a:off x="5659827" y="2626131"/>
        <a:ext cx="1721183" cy="524751"/>
      </dsp:txXfrm>
    </dsp:sp>
    <dsp:sp modelId="{8D3A318A-5037-4C17-8B61-DA1D91B3ABD7}">
      <dsp:nvSpPr>
        <dsp:cNvPr id="0" name=""/>
        <dsp:cNvSpPr/>
      </dsp:nvSpPr>
      <dsp:spPr>
        <a:xfrm>
          <a:off x="5659827" y="3282070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Recursos Humanos</a:t>
          </a:r>
          <a:endParaRPr lang="pt-BR" sz="1700" kern="1200" dirty="0"/>
        </a:p>
      </dsp:txBody>
      <dsp:txXfrm>
        <a:off x="5659827" y="3282070"/>
        <a:ext cx="1721183" cy="524751"/>
      </dsp:txXfrm>
    </dsp:sp>
    <dsp:sp modelId="{825B7E2C-6623-48A0-9CB2-D4F3BEC0CC4E}">
      <dsp:nvSpPr>
        <dsp:cNvPr id="0" name=""/>
        <dsp:cNvSpPr/>
      </dsp:nvSpPr>
      <dsp:spPr>
        <a:xfrm>
          <a:off x="5659827" y="3938009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Saúde e segurança</a:t>
          </a:r>
          <a:endParaRPr lang="pt-BR" sz="1700" kern="1200" dirty="0"/>
        </a:p>
      </dsp:txBody>
      <dsp:txXfrm>
        <a:off x="5659827" y="3938009"/>
        <a:ext cx="1721183" cy="52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03/04/2018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03/04/2018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68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416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51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093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9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03/04/2018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[</a:t>
            </a:r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NOME DO PROJETO]</a:t>
            </a:r>
          </a:p>
          <a:p>
            <a:pPr algn="ctr"/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[DATA] – [NOME DO GERENTE DO PROJETO]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71229" y="223559"/>
            <a:ext cx="3095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Conclusão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[DEFINIR O OBJETIVO SMART DO PROJETO]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[DEVE SER ESCRITO DE UMA FORMA QUE TODAS OS QUE PARTICIPARÃO DA REUNIÃO ENTENDERÃO O OBJETIVO]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21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791708" y="1876466"/>
            <a:ext cx="1036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Destacar a principal premissa do projeto</a:t>
            </a:r>
            <a:endParaRPr lang="pt-BR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Listas todas as premissas e/ou características do escopo que mereçam destaque;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2980925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78" y="1054556"/>
            <a:ext cx="9291998" cy="57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510877" y="223559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Brienfing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8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826390" y="223559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Brainstorming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1922833" y="223559"/>
            <a:ext cx="7792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Modelo de Banco de Dados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647132" y="223559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Produto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</TotalTime>
  <Words>155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Source Sans Pro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Flavitcha</cp:lastModifiedBy>
  <cp:revision>1410</cp:revision>
  <dcterms:created xsi:type="dcterms:W3CDTF">2014-09-15T07:14:39Z</dcterms:created>
  <dcterms:modified xsi:type="dcterms:W3CDTF">2018-04-03T17:04:55Z</dcterms:modified>
</cp:coreProperties>
</file>