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4" r:id="rId2"/>
    <p:sldId id="262" r:id="rId3"/>
    <p:sldId id="504" r:id="rId4"/>
    <p:sldId id="518" r:id="rId5"/>
    <p:sldId id="507" r:id="rId6"/>
    <p:sldId id="508" r:id="rId7"/>
    <p:sldId id="510" r:id="rId8"/>
    <p:sldId id="519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66"/>
    <a:srgbClr val="F39C12"/>
    <a:srgbClr val="F8C471"/>
    <a:srgbClr val="BA7609"/>
    <a:srgbClr val="071A33"/>
    <a:srgbClr val="051325"/>
    <a:srgbClr val="0B2D59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>
        <p:scale>
          <a:sx n="110" d="100"/>
          <a:sy n="110" d="100"/>
        </p:scale>
        <p:origin x="-4596" y="-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42475-78EA-4A77-8C9E-C3C4D977DA5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EEF5AE9-EAE0-4CC5-AAD1-1848E37A7748}">
      <dgm:prSet phldrT="[Texto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  <a:latin typeface="+mj-lt"/>
            </a:rPr>
            <a:t>SEAF ARBITRAGEM</a:t>
          </a:r>
          <a:endParaRPr lang="pt-BR" dirty="0"/>
        </a:p>
      </dgm:t>
    </dgm:pt>
    <dgm:pt modelId="{9F681C5D-058D-40DD-B095-F5AD66224230}" type="parTrans" cxnId="{9E7B6EA0-2F3C-4AF0-8582-D929DCA7722E}">
      <dgm:prSet/>
      <dgm:spPr/>
      <dgm:t>
        <a:bodyPr/>
        <a:lstStyle/>
        <a:p>
          <a:endParaRPr lang="pt-BR"/>
        </a:p>
      </dgm:t>
    </dgm:pt>
    <dgm:pt modelId="{CEC9DDEC-8FF8-4738-B1FC-E30A0875CA8E}" type="sibTrans" cxnId="{9E7B6EA0-2F3C-4AF0-8582-D929DCA7722E}">
      <dgm:prSet/>
      <dgm:spPr/>
      <dgm:t>
        <a:bodyPr/>
        <a:lstStyle/>
        <a:p>
          <a:endParaRPr lang="pt-BR"/>
        </a:p>
      </dgm:t>
    </dgm:pt>
    <dgm:pt modelId="{085BE3F5-14F7-478F-8A95-E61DCBBE8E0C}">
      <dgm:prSet phldrT="[Texto]"/>
      <dgm:spPr/>
      <dgm:t>
        <a:bodyPr/>
        <a:lstStyle/>
        <a:p>
          <a:r>
            <a:rPr lang="pt-BR" dirty="0"/>
            <a:t>ENTREGA 1</a:t>
          </a:r>
        </a:p>
        <a:p>
          <a:r>
            <a:rPr lang="pt-BR" dirty="0"/>
            <a:t>23/01</a:t>
          </a:r>
        </a:p>
      </dgm:t>
    </dgm:pt>
    <dgm:pt modelId="{2EB6A597-9A63-4C12-90F6-6576290737D1}" type="parTrans" cxnId="{E30503FB-D489-4346-8523-A79DA2D915F2}">
      <dgm:prSet/>
      <dgm:spPr/>
      <dgm:t>
        <a:bodyPr/>
        <a:lstStyle/>
        <a:p>
          <a:endParaRPr lang="pt-BR"/>
        </a:p>
      </dgm:t>
    </dgm:pt>
    <dgm:pt modelId="{F3C0C8EC-7E57-453D-9800-878BE7703707}" type="sibTrans" cxnId="{E30503FB-D489-4346-8523-A79DA2D915F2}">
      <dgm:prSet/>
      <dgm:spPr/>
      <dgm:t>
        <a:bodyPr/>
        <a:lstStyle/>
        <a:p>
          <a:endParaRPr lang="pt-BR"/>
        </a:p>
      </dgm:t>
    </dgm:pt>
    <dgm:pt modelId="{92A1C5E6-54FA-44AD-A273-32BDB4750C59}">
      <dgm:prSet phldrT="[Texto]"/>
      <dgm:spPr/>
      <dgm:t>
        <a:bodyPr/>
        <a:lstStyle/>
        <a:p>
          <a:r>
            <a:rPr lang="pt-BR" dirty="0"/>
            <a:t>ENTREGA 2</a:t>
          </a:r>
        </a:p>
        <a:p>
          <a:r>
            <a:rPr lang="pt-BR" dirty="0"/>
            <a:t>08/02</a:t>
          </a:r>
        </a:p>
      </dgm:t>
    </dgm:pt>
    <dgm:pt modelId="{25C6FDA9-D9FA-495F-AC67-6B0C84A138FC}" type="parTrans" cxnId="{B699037E-965E-42FC-95F8-71C33C501A75}">
      <dgm:prSet/>
      <dgm:spPr/>
      <dgm:t>
        <a:bodyPr/>
        <a:lstStyle/>
        <a:p>
          <a:endParaRPr lang="pt-BR"/>
        </a:p>
      </dgm:t>
    </dgm:pt>
    <dgm:pt modelId="{2360599E-9D48-4159-B32A-B7BF3BBA8EE0}" type="sibTrans" cxnId="{B699037E-965E-42FC-95F8-71C33C501A75}">
      <dgm:prSet/>
      <dgm:spPr/>
      <dgm:t>
        <a:bodyPr/>
        <a:lstStyle/>
        <a:p>
          <a:endParaRPr lang="pt-BR"/>
        </a:p>
      </dgm:t>
    </dgm:pt>
    <dgm:pt modelId="{EA21C4DB-E263-4D33-9164-A0A03D437277}">
      <dgm:prSet phldrT="[Texto]"/>
      <dgm:spPr/>
      <dgm:t>
        <a:bodyPr/>
        <a:lstStyle/>
        <a:p>
          <a:r>
            <a:rPr lang="pt-BR" dirty="0"/>
            <a:t>ENTREGA 3</a:t>
          </a:r>
        </a:p>
        <a:p>
          <a:r>
            <a:rPr lang="pt-BR" dirty="0"/>
            <a:t>22/02</a:t>
          </a:r>
        </a:p>
      </dgm:t>
    </dgm:pt>
    <dgm:pt modelId="{6931F9DA-C183-43D7-B960-A67E8A478F1E}" type="parTrans" cxnId="{79894FE3-921C-46E1-AADE-932286E41D90}">
      <dgm:prSet/>
      <dgm:spPr/>
      <dgm:t>
        <a:bodyPr/>
        <a:lstStyle/>
        <a:p>
          <a:endParaRPr lang="pt-BR"/>
        </a:p>
      </dgm:t>
    </dgm:pt>
    <dgm:pt modelId="{757B3B55-D76A-47AC-B31A-4881D4BDCE10}" type="sibTrans" cxnId="{79894FE3-921C-46E1-AADE-932286E41D90}">
      <dgm:prSet/>
      <dgm:spPr/>
      <dgm:t>
        <a:bodyPr/>
        <a:lstStyle/>
        <a:p>
          <a:endParaRPr lang="pt-BR"/>
        </a:p>
      </dgm:t>
    </dgm:pt>
    <dgm:pt modelId="{62A0442D-CC37-43D4-A7AA-33681CC88269}" type="pres">
      <dgm:prSet presAssocID="{80742475-78EA-4A77-8C9E-C3C4D977DA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50D95A7-C820-4CAF-B2FA-E5DBAF0D24EB}" type="pres">
      <dgm:prSet presAssocID="{EEEF5AE9-EAE0-4CC5-AAD1-1848E37A7748}" presName="hierRoot1" presStyleCnt="0">
        <dgm:presLayoutVars>
          <dgm:hierBranch val="init"/>
        </dgm:presLayoutVars>
      </dgm:prSet>
      <dgm:spPr/>
    </dgm:pt>
    <dgm:pt modelId="{864D613B-1A71-4672-AC0D-9C09E0B6F95D}" type="pres">
      <dgm:prSet presAssocID="{EEEF5AE9-EAE0-4CC5-AAD1-1848E37A7748}" presName="rootComposite1" presStyleCnt="0"/>
      <dgm:spPr/>
    </dgm:pt>
    <dgm:pt modelId="{558B59F5-3009-4DC6-984D-46C95CFEEB64}" type="pres">
      <dgm:prSet presAssocID="{EEEF5AE9-EAE0-4CC5-AAD1-1848E37A7748}" presName="rootText1" presStyleLbl="node0" presStyleIdx="0" presStyleCnt="1" custScaleX="12436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A2447CA-A4D1-4B94-A7F0-12784FA638B3}" type="pres">
      <dgm:prSet presAssocID="{EEEF5AE9-EAE0-4CC5-AAD1-1848E37A7748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9F4CBFD-B18A-4244-ADD4-AC3B8FD7EB69}" type="pres">
      <dgm:prSet presAssocID="{EEEF5AE9-EAE0-4CC5-AAD1-1848E37A7748}" presName="hierChild2" presStyleCnt="0"/>
      <dgm:spPr/>
    </dgm:pt>
    <dgm:pt modelId="{05197F87-0F5E-426E-B396-3A33AA416BC4}" type="pres">
      <dgm:prSet presAssocID="{2EB6A597-9A63-4C12-90F6-6576290737D1}" presName="Name37" presStyleLbl="parChTrans1D2" presStyleIdx="0" presStyleCnt="3"/>
      <dgm:spPr/>
      <dgm:t>
        <a:bodyPr/>
        <a:lstStyle/>
        <a:p>
          <a:endParaRPr lang="pt-BR"/>
        </a:p>
      </dgm:t>
    </dgm:pt>
    <dgm:pt modelId="{6CFE1245-E13A-4EE3-BA4B-EE70628BC0F8}" type="pres">
      <dgm:prSet presAssocID="{085BE3F5-14F7-478F-8A95-E61DCBBE8E0C}" presName="hierRoot2" presStyleCnt="0">
        <dgm:presLayoutVars>
          <dgm:hierBranch val="init"/>
        </dgm:presLayoutVars>
      </dgm:prSet>
      <dgm:spPr/>
    </dgm:pt>
    <dgm:pt modelId="{ECAF9CC9-A9F3-42E2-98F8-DE0B4567535C}" type="pres">
      <dgm:prSet presAssocID="{085BE3F5-14F7-478F-8A95-E61DCBBE8E0C}" presName="rootComposite" presStyleCnt="0"/>
      <dgm:spPr/>
    </dgm:pt>
    <dgm:pt modelId="{5EED00DD-880F-4936-BE6A-9FB4D761CECC}" type="pres">
      <dgm:prSet presAssocID="{085BE3F5-14F7-478F-8A95-E61DCBBE8E0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B8BAEE-BCB7-48D8-94E4-1CB2DCEAFCF9}" type="pres">
      <dgm:prSet presAssocID="{085BE3F5-14F7-478F-8A95-E61DCBBE8E0C}" presName="rootConnector" presStyleLbl="node2" presStyleIdx="0" presStyleCnt="3"/>
      <dgm:spPr/>
      <dgm:t>
        <a:bodyPr/>
        <a:lstStyle/>
        <a:p>
          <a:endParaRPr lang="pt-BR"/>
        </a:p>
      </dgm:t>
    </dgm:pt>
    <dgm:pt modelId="{EC3F2956-DB90-49E4-918D-2907E863F10B}" type="pres">
      <dgm:prSet presAssocID="{085BE3F5-14F7-478F-8A95-E61DCBBE8E0C}" presName="hierChild4" presStyleCnt="0"/>
      <dgm:spPr/>
    </dgm:pt>
    <dgm:pt modelId="{64E3CD5F-03FA-4C52-835F-A75548E412C9}" type="pres">
      <dgm:prSet presAssocID="{085BE3F5-14F7-478F-8A95-E61DCBBE8E0C}" presName="hierChild5" presStyleCnt="0"/>
      <dgm:spPr/>
    </dgm:pt>
    <dgm:pt modelId="{BD609603-7400-4B68-926B-C55A55B6F2A5}" type="pres">
      <dgm:prSet presAssocID="{25C6FDA9-D9FA-495F-AC67-6B0C84A138FC}" presName="Name37" presStyleLbl="parChTrans1D2" presStyleIdx="1" presStyleCnt="3"/>
      <dgm:spPr/>
      <dgm:t>
        <a:bodyPr/>
        <a:lstStyle/>
        <a:p>
          <a:endParaRPr lang="pt-BR"/>
        </a:p>
      </dgm:t>
    </dgm:pt>
    <dgm:pt modelId="{D23AAE2B-368E-4655-9279-60C854DEB845}" type="pres">
      <dgm:prSet presAssocID="{92A1C5E6-54FA-44AD-A273-32BDB4750C59}" presName="hierRoot2" presStyleCnt="0">
        <dgm:presLayoutVars>
          <dgm:hierBranch val="init"/>
        </dgm:presLayoutVars>
      </dgm:prSet>
      <dgm:spPr/>
    </dgm:pt>
    <dgm:pt modelId="{EC1A3E73-3E1D-408A-8350-07B696D5D062}" type="pres">
      <dgm:prSet presAssocID="{92A1C5E6-54FA-44AD-A273-32BDB4750C59}" presName="rootComposite" presStyleCnt="0"/>
      <dgm:spPr/>
    </dgm:pt>
    <dgm:pt modelId="{25F0B21B-F786-411B-9E12-C3EE0A3F7D0A}" type="pres">
      <dgm:prSet presAssocID="{92A1C5E6-54FA-44AD-A273-32BDB4750C5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CF7C08-EFDF-436A-8790-D7F7715FD3DA}" type="pres">
      <dgm:prSet presAssocID="{92A1C5E6-54FA-44AD-A273-32BDB4750C59}" presName="rootConnector" presStyleLbl="node2" presStyleIdx="1" presStyleCnt="3"/>
      <dgm:spPr/>
      <dgm:t>
        <a:bodyPr/>
        <a:lstStyle/>
        <a:p>
          <a:endParaRPr lang="pt-BR"/>
        </a:p>
      </dgm:t>
    </dgm:pt>
    <dgm:pt modelId="{A0A0CC32-E13C-4CAB-A004-6F8DBF4C9A80}" type="pres">
      <dgm:prSet presAssocID="{92A1C5E6-54FA-44AD-A273-32BDB4750C59}" presName="hierChild4" presStyleCnt="0"/>
      <dgm:spPr/>
    </dgm:pt>
    <dgm:pt modelId="{E16CA830-2297-41BD-BF9E-FB78E41093C9}" type="pres">
      <dgm:prSet presAssocID="{92A1C5E6-54FA-44AD-A273-32BDB4750C59}" presName="hierChild5" presStyleCnt="0"/>
      <dgm:spPr/>
    </dgm:pt>
    <dgm:pt modelId="{217C9A80-1D8A-4B05-95FD-428323985D9A}" type="pres">
      <dgm:prSet presAssocID="{6931F9DA-C183-43D7-B960-A67E8A478F1E}" presName="Name37" presStyleLbl="parChTrans1D2" presStyleIdx="2" presStyleCnt="3"/>
      <dgm:spPr/>
      <dgm:t>
        <a:bodyPr/>
        <a:lstStyle/>
        <a:p>
          <a:endParaRPr lang="pt-BR"/>
        </a:p>
      </dgm:t>
    </dgm:pt>
    <dgm:pt modelId="{740E6757-46D0-4382-97ED-696CCEE1BE49}" type="pres">
      <dgm:prSet presAssocID="{EA21C4DB-E263-4D33-9164-A0A03D437277}" presName="hierRoot2" presStyleCnt="0">
        <dgm:presLayoutVars>
          <dgm:hierBranch val="init"/>
        </dgm:presLayoutVars>
      </dgm:prSet>
      <dgm:spPr/>
    </dgm:pt>
    <dgm:pt modelId="{921D4217-488F-4EC2-83AE-083B5B3CA32F}" type="pres">
      <dgm:prSet presAssocID="{EA21C4DB-E263-4D33-9164-A0A03D437277}" presName="rootComposite" presStyleCnt="0"/>
      <dgm:spPr/>
    </dgm:pt>
    <dgm:pt modelId="{37F3976E-9CCC-453D-A342-7CBC663C6B2E}" type="pres">
      <dgm:prSet presAssocID="{EA21C4DB-E263-4D33-9164-A0A03D4372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307ED4-AC3E-47E0-B94E-B00C839FCF37}" type="pres">
      <dgm:prSet presAssocID="{EA21C4DB-E263-4D33-9164-A0A03D437277}" presName="rootConnector" presStyleLbl="node2" presStyleIdx="2" presStyleCnt="3"/>
      <dgm:spPr/>
      <dgm:t>
        <a:bodyPr/>
        <a:lstStyle/>
        <a:p>
          <a:endParaRPr lang="pt-BR"/>
        </a:p>
      </dgm:t>
    </dgm:pt>
    <dgm:pt modelId="{EFB0B8C9-8F27-4862-90AB-F31D0CB1AA58}" type="pres">
      <dgm:prSet presAssocID="{EA21C4DB-E263-4D33-9164-A0A03D437277}" presName="hierChild4" presStyleCnt="0"/>
      <dgm:spPr/>
    </dgm:pt>
    <dgm:pt modelId="{EEFF4DC8-FE6C-4D83-8CF4-7957B92EAFA3}" type="pres">
      <dgm:prSet presAssocID="{EA21C4DB-E263-4D33-9164-A0A03D437277}" presName="hierChild5" presStyleCnt="0"/>
      <dgm:spPr/>
    </dgm:pt>
    <dgm:pt modelId="{5C9D5C64-EF81-488A-839C-9951F85733D4}" type="pres">
      <dgm:prSet presAssocID="{EEEF5AE9-EAE0-4CC5-AAD1-1848E37A7748}" presName="hierChild3" presStyleCnt="0"/>
      <dgm:spPr/>
    </dgm:pt>
  </dgm:ptLst>
  <dgm:cxnLst>
    <dgm:cxn modelId="{E30503FB-D489-4346-8523-A79DA2D915F2}" srcId="{EEEF5AE9-EAE0-4CC5-AAD1-1848E37A7748}" destId="{085BE3F5-14F7-478F-8A95-E61DCBBE8E0C}" srcOrd="0" destOrd="0" parTransId="{2EB6A597-9A63-4C12-90F6-6576290737D1}" sibTransId="{F3C0C8EC-7E57-453D-9800-878BE7703707}"/>
    <dgm:cxn modelId="{9E7B6EA0-2F3C-4AF0-8582-D929DCA7722E}" srcId="{80742475-78EA-4A77-8C9E-C3C4D977DA59}" destId="{EEEF5AE9-EAE0-4CC5-AAD1-1848E37A7748}" srcOrd="0" destOrd="0" parTransId="{9F681C5D-058D-40DD-B095-F5AD66224230}" sibTransId="{CEC9DDEC-8FF8-4738-B1FC-E30A0875CA8E}"/>
    <dgm:cxn modelId="{E6D4B45F-FCA1-4445-ABD3-9208F641FE1D}" type="presOf" srcId="{6931F9DA-C183-43D7-B960-A67E8A478F1E}" destId="{217C9A80-1D8A-4B05-95FD-428323985D9A}" srcOrd="0" destOrd="0" presId="urn:microsoft.com/office/officeart/2005/8/layout/orgChart1"/>
    <dgm:cxn modelId="{6D2D5463-4A02-43CB-9766-8983352105E7}" type="presOf" srcId="{EEEF5AE9-EAE0-4CC5-AAD1-1848E37A7748}" destId="{AA2447CA-A4D1-4B94-A7F0-12784FA638B3}" srcOrd="1" destOrd="0" presId="urn:microsoft.com/office/officeart/2005/8/layout/orgChart1"/>
    <dgm:cxn modelId="{A3FB5BAE-69F3-441A-BC9C-787E91AC1847}" type="presOf" srcId="{80742475-78EA-4A77-8C9E-C3C4D977DA59}" destId="{62A0442D-CC37-43D4-A7AA-33681CC88269}" srcOrd="0" destOrd="0" presId="urn:microsoft.com/office/officeart/2005/8/layout/orgChart1"/>
    <dgm:cxn modelId="{2A70A48F-6FBF-4E1B-B027-0D9E21336844}" type="presOf" srcId="{EEEF5AE9-EAE0-4CC5-AAD1-1848E37A7748}" destId="{558B59F5-3009-4DC6-984D-46C95CFEEB64}" srcOrd="0" destOrd="0" presId="urn:microsoft.com/office/officeart/2005/8/layout/orgChart1"/>
    <dgm:cxn modelId="{77631131-90FC-4927-AB52-7A8B831B8A4A}" type="presOf" srcId="{25C6FDA9-D9FA-495F-AC67-6B0C84A138FC}" destId="{BD609603-7400-4B68-926B-C55A55B6F2A5}" srcOrd="0" destOrd="0" presId="urn:microsoft.com/office/officeart/2005/8/layout/orgChart1"/>
    <dgm:cxn modelId="{2B2A6F1A-DCEC-437F-A8D3-A7706DEEDD37}" type="presOf" srcId="{EA21C4DB-E263-4D33-9164-A0A03D437277}" destId="{59307ED4-AC3E-47E0-B94E-B00C839FCF37}" srcOrd="1" destOrd="0" presId="urn:microsoft.com/office/officeart/2005/8/layout/orgChart1"/>
    <dgm:cxn modelId="{D6E5023F-DCC6-4D1E-B9F2-4331F953370C}" type="presOf" srcId="{085BE3F5-14F7-478F-8A95-E61DCBBE8E0C}" destId="{5EED00DD-880F-4936-BE6A-9FB4D761CECC}" srcOrd="0" destOrd="0" presId="urn:microsoft.com/office/officeart/2005/8/layout/orgChart1"/>
    <dgm:cxn modelId="{EE4AF530-B267-4F81-9467-7556FF3B9DD4}" type="presOf" srcId="{2EB6A597-9A63-4C12-90F6-6576290737D1}" destId="{05197F87-0F5E-426E-B396-3A33AA416BC4}" srcOrd="0" destOrd="0" presId="urn:microsoft.com/office/officeart/2005/8/layout/orgChart1"/>
    <dgm:cxn modelId="{79894FE3-921C-46E1-AADE-932286E41D90}" srcId="{EEEF5AE9-EAE0-4CC5-AAD1-1848E37A7748}" destId="{EA21C4DB-E263-4D33-9164-A0A03D437277}" srcOrd="2" destOrd="0" parTransId="{6931F9DA-C183-43D7-B960-A67E8A478F1E}" sibTransId="{757B3B55-D76A-47AC-B31A-4881D4BDCE10}"/>
    <dgm:cxn modelId="{9A4B39E4-94AE-4EAA-A51D-1B6B111DD934}" type="presOf" srcId="{085BE3F5-14F7-478F-8A95-E61DCBBE8E0C}" destId="{A0B8BAEE-BCB7-48D8-94E4-1CB2DCEAFCF9}" srcOrd="1" destOrd="0" presId="urn:microsoft.com/office/officeart/2005/8/layout/orgChart1"/>
    <dgm:cxn modelId="{4C6CD096-5555-498E-BEE4-1F17E6C11BDE}" type="presOf" srcId="{92A1C5E6-54FA-44AD-A273-32BDB4750C59}" destId="{82CF7C08-EFDF-436A-8790-D7F7715FD3DA}" srcOrd="1" destOrd="0" presId="urn:microsoft.com/office/officeart/2005/8/layout/orgChart1"/>
    <dgm:cxn modelId="{B699037E-965E-42FC-95F8-71C33C501A75}" srcId="{EEEF5AE9-EAE0-4CC5-AAD1-1848E37A7748}" destId="{92A1C5E6-54FA-44AD-A273-32BDB4750C59}" srcOrd="1" destOrd="0" parTransId="{25C6FDA9-D9FA-495F-AC67-6B0C84A138FC}" sibTransId="{2360599E-9D48-4159-B32A-B7BF3BBA8EE0}"/>
    <dgm:cxn modelId="{AB98333C-9C50-40F5-9687-0BC5B9AF6D54}" type="presOf" srcId="{EA21C4DB-E263-4D33-9164-A0A03D437277}" destId="{37F3976E-9CCC-453D-A342-7CBC663C6B2E}" srcOrd="0" destOrd="0" presId="urn:microsoft.com/office/officeart/2005/8/layout/orgChart1"/>
    <dgm:cxn modelId="{B8E5F261-817A-4757-AA97-5414CFAEC714}" type="presOf" srcId="{92A1C5E6-54FA-44AD-A273-32BDB4750C59}" destId="{25F0B21B-F786-411B-9E12-C3EE0A3F7D0A}" srcOrd="0" destOrd="0" presId="urn:microsoft.com/office/officeart/2005/8/layout/orgChart1"/>
    <dgm:cxn modelId="{CB093BFD-D738-4F4C-A574-18E390314BFD}" type="presParOf" srcId="{62A0442D-CC37-43D4-A7AA-33681CC88269}" destId="{B50D95A7-C820-4CAF-B2FA-E5DBAF0D24EB}" srcOrd="0" destOrd="0" presId="urn:microsoft.com/office/officeart/2005/8/layout/orgChart1"/>
    <dgm:cxn modelId="{94B65A4A-C9F2-4505-8A50-406293E67912}" type="presParOf" srcId="{B50D95A7-C820-4CAF-B2FA-E5DBAF0D24EB}" destId="{864D613B-1A71-4672-AC0D-9C09E0B6F95D}" srcOrd="0" destOrd="0" presId="urn:microsoft.com/office/officeart/2005/8/layout/orgChart1"/>
    <dgm:cxn modelId="{0B3AC169-35E1-45A4-822A-8837A009FD75}" type="presParOf" srcId="{864D613B-1A71-4672-AC0D-9C09E0B6F95D}" destId="{558B59F5-3009-4DC6-984D-46C95CFEEB64}" srcOrd="0" destOrd="0" presId="urn:microsoft.com/office/officeart/2005/8/layout/orgChart1"/>
    <dgm:cxn modelId="{920CD31B-F7B3-45BA-9962-C2BE9BE55C3E}" type="presParOf" srcId="{864D613B-1A71-4672-AC0D-9C09E0B6F95D}" destId="{AA2447CA-A4D1-4B94-A7F0-12784FA638B3}" srcOrd="1" destOrd="0" presId="urn:microsoft.com/office/officeart/2005/8/layout/orgChart1"/>
    <dgm:cxn modelId="{BD44D4E3-4DE0-4336-8CC2-68E7E791F552}" type="presParOf" srcId="{B50D95A7-C820-4CAF-B2FA-E5DBAF0D24EB}" destId="{09F4CBFD-B18A-4244-ADD4-AC3B8FD7EB69}" srcOrd="1" destOrd="0" presId="urn:microsoft.com/office/officeart/2005/8/layout/orgChart1"/>
    <dgm:cxn modelId="{E70BB57F-20BC-498A-A97F-89C83D466E6D}" type="presParOf" srcId="{09F4CBFD-B18A-4244-ADD4-AC3B8FD7EB69}" destId="{05197F87-0F5E-426E-B396-3A33AA416BC4}" srcOrd="0" destOrd="0" presId="urn:microsoft.com/office/officeart/2005/8/layout/orgChart1"/>
    <dgm:cxn modelId="{19E0BF20-7305-4214-94FF-C07A38D9DDA5}" type="presParOf" srcId="{09F4CBFD-B18A-4244-ADD4-AC3B8FD7EB69}" destId="{6CFE1245-E13A-4EE3-BA4B-EE70628BC0F8}" srcOrd="1" destOrd="0" presId="urn:microsoft.com/office/officeart/2005/8/layout/orgChart1"/>
    <dgm:cxn modelId="{0AD79A37-A49F-4AFA-94D1-12A334C4214D}" type="presParOf" srcId="{6CFE1245-E13A-4EE3-BA4B-EE70628BC0F8}" destId="{ECAF9CC9-A9F3-42E2-98F8-DE0B4567535C}" srcOrd="0" destOrd="0" presId="urn:microsoft.com/office/officeart/2005/8/layout/orgChart1"/>
    <dgm:cxn modelId="{49414D33-D8FB-471B-895C-8BA3DEDBC587}" type="presParOf" srcId="{ECAF9CC9-A9F3-42E2-98F8-DE0B4567535C}" destId="{5EED00DD-880F-4936-BE6A-9FB4D761CECC}" srcOrd="0" destOrd="0" presId="urn:microsoft.com/office/officeart/2005/8/layout/orgChart1"/>
    <dgm:cxn modelId="{F6B68076-1F6D-4A07-9A92-FF1218AB5401}" type="presParOf" srcId="{ECAF9CC9-A9F3-42E2-98F8-DE0B4567535C}" destId="{A0B8BAEE-BCB7-48D8-94E4-1CB2DCEAFCF9}" srcOrd="1" destOrd="0" presId="urn:microsoft.com/office/officeart/2005/8/layout/orgChart1"/>
    <dgm:cxn modelId="{A3B63E2A-E6D6-4BBA-BB1A-A57C984ED17B}" type="presParOf" srcId="{6CFE1245-E13A-4EE3-BA4B-EE70628BC0F8}" destId="{EC3F2956-DB90-49E4-918D-2907E863F10B}" srcOrd="1" destOrd="0" presId="urn:microsoft.com/office/officeart/2005/8/layout/orgChart1"/>
    <dgm:cxn modelId="{70E2A914-751B-4DD1-8077-A98EAA91EEDF}" type="presParOf" srcId="{6CFE1245-E13A-4EE3-BA4B-EE70628BC0F8}" destId="{64E3CD5F-03FA-4C52-835F-A75548E412C9}" srcOrd="2" destOrd="0" presId="urn:microsoft.com/office/officeart/2005/8/layout/orgChart1"/>
    <dgm:cxn modelId="{B0453A6B-61B8-45FD-8B21-3AE33E1A459D}" type="presParOf" srcId="{09F4CBFD-B18A-4244-ADD4-AC3B8FD7EB69}" destId="{BD609603-7400-4B68-926B-C55A55B6F2A5}" srcOrd="2" destOrd="0" presId="urn:microsoft.com/office/officeart/2005/8/layout/orgChart1"/>
    <dgm:cxn modelId="{C0C67091-0A27-4451-944F-2B087FAF437A}" type="presParOf" srcId="{09F4CBFD-B18A-4244-ADD4-AC3B8FD7EB69}" destId="{D23AAE2B-368E-4655-9279-60C854DEB845}" srcOrd="3" destOrd="0" presId="urn:microsoft.com/office/officeart/2005/8/layout/orgChart1"/>
    <dgm:cxn modelId="{36051A4E-78DE-4132-B2B1-FAA71EED1313}" type="presParOf" srcId="{D23AAE2B-368E-4655-9279-60C854DEB845}" destId="{EC1A3E73-3E1D-408A-8350-07B696D5D062}" srcOrd="0" destOrd="0" presId="urn:microsoft.com/office/officeart/2005/8/layout/orgChart1"/>
    <dgm:cxn modelId="{72AA024F-1A77-4559-9B45-554EAFDB3C29}" type="presParOf" srcId="{EC1A3E73-3E1D-408A-8350-07B696D5D062}" destId="{25F0B21B-F786-411B-9E12-C3EE0A3F7D0A}" srcOrd="0" destOrd="0" presId="urn:microsoft.com/office/officeart/2005/8/layout/orgChart1"/>
    <dgm:cxn modelId="{47CFF9A7-A02E-4648-A46D-37E197989E3E}" type="presParOf" srcId="{EC1A3E73-3E1D-408A-8350-07B696D5D062}" destId="{82CF7C08-EFDF-436A-8790-D7F7715FD3DA}" srcOrd="1" destOrd="0" presId="urn:microsoft.com/office/officeart/2005/8/layout/orgChart1"/>
    <dgm:cxn modelId="{7D5C359C-7D40-45C6-AABD-8E49B9A4B1C8}" type="presParOf" srcId="{D23AAE2B-368E-4655-9279-60C854DEB845}" destId="{A0A0CC32-E13C-4CAB-A004-6F8DBF4C9A80}" srcOrd="1" destOrd="0" presId="urn:microsoft.com/office/officeart/2005/8/layout/orgChart1"/>
    <dgm:cxn modelId="{59C98144-AD78-4A8D-ADA0-6572DCBC13D2}" type="presParOf" srcId="{D23AAE2B-368E-4655-9279-60C854DEB845}" destId="{E16CA830-2297-41BD-BF9E-FB78E41093C9}" srcOrd="2" destOrd="0" presId="urn:microsoft.com/office/officeart/2005/8/layout/orgChart1"/>
    <dgm:cxn modelId="{3BD9500F-99AB-413C-8DA0-97C46E5CEEBE}" type="presParOf" srcId="{09F4CBFD-B18A-4244-ADD4-AC3B8FD7EB69}" destId="{217C9A80-1D8A-4B05-95FD-428323985D9A}" srcOrd="4" destOrd="0" presId="urn:microsoft.com/office/officeart/2005/8/layout/orgChart1"/>
    <dgm:cxn modelId="{05466F60-7DBC-4242-BA9A-938467E7C267}" type="presParOf" srcId="{09F4CBFD-B18A-4244-ADD4-AC3B8FD7EB69}" destId="{740E6757-46D0-4382-97ED-696CCEE1BE49}" srcOrd="5" destOrd="0" presId="urn:microsoft.com/office/officeart/2005/8/layout/orgChart1"/>
    <dgm:cxn modelId="{42E9D8ED-21ED-4E34-8710-D4ADA3A40BEC}" type="presParOf" srcId="{740E6757-46D0-4382-97ED-696CCEE1BE49}" destId="{921D4217-488F-4EC2-83AE-083B5B3CA32F}" srcOrd="0" destOrd="0" presId="urn:microsoft.com/office/officeart/2005/8/layout/orgChart1"/>
    <dgm:cxn modelId="{15B3C9A5-BC86-4073-A9EF-2D8713F4A254}" type="presParOf" srcId="{921D4217-488F-4EC2-83AE-083B5B3CA32F}" destId="{37F3976E-9CCC-453D-A342-7CBC663C6B2E}" srcOrd="0" destOrd="0" presId="urn:microsoft.com/office/officeart/2005/8/layout/orgChart1"/>
    <dgm:cxn modelId="{C8A9F334-E278-4F07-A21C-89303F2F26AB}" type="presParOf" srcId="{921D4217-488F-4EC2-83AE-083B5B3CA32F}" destId="{59307ED4-AC3E-47E0-B94E-B00C839FCF37}" srcOrd="1" destOrd="0" presId="urn:microsoft.com/office/officeart/2005/8/layout/orgChart1"/>
    <dgm:cxn modelId="{0DC3306A-26CD-4E93-89B0-A6F593CA5F63}" type="presParOf" srcId="{740E6757-46D0-4382-97ED-696CCEE1BE49}" destId="{EFB0B8C9-8F27-4862-90AB-F31D0CB1AA58}" srcOrd="1" destOrd="0" presId="urn:microsoft.com/office/officeart/2005/8/layout/orgChart1"/>
    <dgm:cxn modelId="{A45C8839-11D0-4FC8-9B88-D02EF3336E29}" type="presParOf" srcId="{740E6757-46D0-4382-97ED-696CCEE1BE49}" destId="{EEFF4DC8-FE6C-4D83-8CF4-7957B92EAFA3}" srcOrd="2" destOrd="0" presId="urn:microsoft.com/office/officeart/2005/8/layout/orgChart1"/>
    <dgm:cxn modelId="{2911BCF3-124D-4F61-A251-0554AF715C2A}" type="presParOf" srcId="{B50D95A7-C820-4CAF-B2FA-E5DBAF0D24EB}" destId="{5C9D5C64-EF81-488A-839C-9951F85733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FAAFD-1CD2-4532-A50D-2D10A83F8A4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93DBBCC-81FD-42A2-869B-6E82B81C3C71}">
      <dgm:prSet phldrT="[Texto]" custT="1"/>
      <dgm:spPr/>
      <dgm:t>
        <a:bodyPr/>
        <a:lstStyle/>
        <a:p>
          <a:r>
            <a:rPr lang="pt-BR" sz="3200" dirty="0"/>
            <a:t>Gerente do Projeto</a:t>
          </a:r>
        </a:p>
        <a:p>
          <a:r>
            <a:rPr lang="pt-BR" sz="3200" dirty="0"/>
            <a:t>Francisco</a:t>
          </a:r>
        </a:p>
      </dgm:t>
    </dgm:pt>
    <dgm:pt modelId="{5277CDFB-9C07-464F-8945-96817A768DB6}" type="parTrans" cxnId="{FE9138A3-2689-47EB-AF88-E4CE68474351}">
      <dgm:prSet/>
      <dgm:spPr/>
      <dgm:t>
        <a:bodyPr/>
        <a:lstStyle/>
        <a:p>
          <a:endParaRPr lang="pt-BR"/>
        </a:p>
      </dgm:t>
    </dgm:pt>
    <dgm:pt modelId="{BD0F8173-E435-4940-AB5A-00082CC7C077}" type="sibTrans" cxnId="{FE9138A3-2689-47EB-AF88-E4CE68474351}">
      <dgm:prSet/>
      <dgm:spPr/>
      <dgm:t>
        <a:bodyPr/>
        <a:lstStyle/>
        <a:p>
          <a:endParaRPr lang="pt-BR"/>
        </a:p>
      </dgm:t>
    </dgm:pt>
    <dgm:pt modelId="{9A5ADC3C-959D-4D74-A33C-09EFD67A914B}">
      <dgm:prSet phldrT="[Texto]"/>
      <dgm:spPr/>
      <dgm:t>
        <a:bodyPr/>
        <a:lstStyle/>
        <a:p>
          <a:r>
            <a:rPr lang="pt-BR" dirty="0"/>
            <a:t>Analista de Sistema</a:t>
          </a:r>
        </a:p>
        <a:p>
          <a:r>
            <a:rPr lang="pt-BR" dirty="0"/>
            <a:t>Francisco</a:t>
          </a:r>
        </a:p>
      </dgm:t>
    </dgm:pt>
    <dgm:pt modelId="{7A911535-03DF-4E77-B0EA-AE8B894E1EA1}" type="parTrans" cxnId="{522448A4-DA81-47CE-9173-4E6451209243}">
      <dgm:prSet/>
      <dgm:spPr/>
      <dgm:t>
        <a:bodyPr/>
        <a:lstStyle/>
        <a:p>
          <a:endParaRPr lang="pt-BR"/>
        </a:p>
      </dgm:t>
    </dgm:pt>
    <dgm:pt modelId="{88572377-C4E7-4748-BDCD-7220C2CBA492}" type="sibTrans" cxnId="{522448A4-DA81-47CE-9173-4E6451209243}">
      <dgm:prSet/>
      <dgm:spPr/>
      <dgm:t>
        <a:bodyPr/>
        <a:lstStyle/>
        <a:p>
          <a:endParaRPr lang="pt-BR"/>
        </a:p>
      </dgm:t>
    </dgm:pt>
    <dgm:pt modelId="{ACD73E9A-D7A3-4176-808D-740237F52BBB}">
      <dgm:prSet phldrT="[Texto]"/>
      <dgm:spPr/>
      <dgm:t>
        <a:bodyPr/>
        <a:lstStyle/>
        <a:p>
          <a:r>
            <a:rPr lang="pt-BR" dirty="0"/>
            <a:t>Analista de Processos</a:t>
          </a:r>
        </a:p>
        <a:p>
          <a:r>
            <a:rPr lang="pt-BR" dirty="0"/>
            <a:t>Jully</a:t>
          </a:r>
        </a:p>
      </dgm:t>
    </dgm:pt>
    <dgm:pt modelId="{97F203EB-EC86-4E0D-B38F-55AAF2767010}" type="parTrans" cxnId="{1B52D0B8-65B9-4593-BFF7-964F87E5E16E}">
      <dgm:prSet/>
      <dgm:spPr/>
      <dgm:t>
        <a:bodyPr/>
        <a:lstStyle/>
        <a:p>
          <a:endParaRPr lang="pt-BR"/>
        </a:p>
      </dgm:t>
    </dgm:pt>
    <dgm:pt modelId="{AFB8EA11-9113-4CDE-A8CC-7A25E9148732}" type="sibTrans" cxnId="{1B52D0B8-65B9-4593-BFF7-964F87E5E16E}">
      <dgm:prSet/>
      <dgm:spPr/>
      <dgm:t>
        <a:bodyPr/>
        <a:lstStyle/>
        <a:p>
          <a:endParaRPr lang="pt-BR"/>
        </a:p>
      </dgm:t>
    </dgm:pt>
    <dgm:pt modelId="{DFB2D52C-CA52-4896-ACAE-0DAA6C4E33FD}">
      <dgm:prSet phldrT="[Texto]"/>
      <dgm:spPr/>
      <dgm:t>
        <a:bodyPr/>
        <a:lstStyle/>
        <a:p>
          <a:r>
            <a:rPr lang="pt-BR" dirty="0"/>
            <a:t>Analista de Teste</a:t>
          </a:r>
        </a:p>
        <a:p>
          <a:r>
            <a:rPr lang="pt-BR" dirty="0"/>
            <a:t>Joziane</a:t>
          </a:r>
        </a:p>
      </dgm:t>
    </dgm:pt>
    <dgm:pt modelId="{ADA1DB8E-3681-4D3F-A639-2BC6DEE17EAF}" type="parTrans" cxnId="{7A56AAF0-E31D-4CF5-90C6-295EC22F8E68}">
      <dgm:prSet/>
      <dgm:spPr/>
      <dgm:t>
        <a:bodyPr/>
        <a:lstStyle/>
        <a:p>
          <a:endParaRPr lang="pt-BR"/>
        </a:p>
      </dgm:t>
    </dgm:pt>
    <dgm:pt modelId="{F5737700-BB32-4841-85D6-27D6103A2566}" type="sibTrans" cxnId="{7A56AAF0-E31D-4CF5-90C6-295EC22F8E68}">
      <dgm:prSet/>
      <dgm:spPr/>
      <dgm:t>
        <a:bodyPr/>
        <a:lstStyle/>
        <a:p>
          <a:endParaRPr lang="pt-BR"/>
        </a:p>
      </dgm:t>
    </dgm:pt>
    <dgm:pt modelId="{BEF37A0F-D212-4811-BE08-4D03122414F5}">
      <dgm:prSet phldrT="[Texto]"/>
      <dgm:spPr/>
      <dgm:t>
        <a:bodyPr/>
        <a:lstStyle/>
        <a:p>
          <a:r>
            <a:rPr lang="pt-BR" dirty="0"/>
            <a:t>Desenvolvedor</a:t>
          </a:r>
        </a:p>
        <a:p>
          <a:r>
            <a:rPr lang="pt-BR" dirty="0" smtClean="0"/>
            <a:t>Daniel e Francisco</a:t>
          </a:r>
          <a:endParaRPr lang="pt-BR" dirty="0"/>
        </a:p>
      </dgm:t>
    </dgm:pt>
    <dgm:pt modelId="{1168726E-3BE2-45E8-A8C6-7C2BB70BFA0C}" type="parTrans" cxnId="{4840CB89-2AA8-4950-8AD9-C34D5C6734EC}">
      <dgm:prSet/>
      <dgm:spPr/>
      <dgm:t>
        <a:bodyPr/>
        <a:lstStyle/>
        <a:p>
          <a:endParaRPr lang="pt-BR"/>
        </a:p>
      </dgm:t>
    </dgm:pt>
    <dgm:pt modelId="{2C117B77-452A-47B5-9265-01C72B503061}" type="sibTrans" cxnId="{4840CB89-2AA8-4950-8AD9-C34D5C6734EC}">
      <dgm:prSet/>
      <dgm:spPr/>
      <dgm:t>
        <a:bodyPr/>
        <a:lstStyle/>
        <a:p>
          <a:endParaRPr lang="pt-BR"/>
        </a:p>
      </dgm:t>
    </dgm:pt>
    <dgm:pt modelId="{FA34D52F-D700-47A4-A3AC-BF0E985CB3A4}">
      <dgm:prSet phldrT="[Texto]"/>
      <dgm:spPr/>
      <dgm:t>
        <a:bodyPr/>
        <a:lstStyle/>
        <a:p>
          <a:r>
            <a:rPr lang="pt-BR" dirty="0"/>
            <a:t>Designer</a:t>
          </a:r>
        </a:p>
        <a:p>
          <a:r>
            <a:rPr lang="pt-BR" dirty="0"/>
            <a:t>Débora</a:t>
          </a:r>
        </a:p>
      </dgm:t>
    </dgm:pt>
    <dgm:pt modelId="{F2544AE7-1A5D-43F8-84B5-495EF0E72B7A}" type="parTrans" cxnId="{98D0362A-3351-4B4E-B28F-EC99AF238351}">
      <dgm:prSet/>
      <dgm:spPr/>
      <dgm:t>
        <a:bodyPr/>
        <a:lstStyle/>
        <a:p>
          <a:endParaRPr lang="pt-BR"/>
        </a:p>
      </dgm:t>
    </dgm:pt>
    <dgm:pt modelId="{B120A5DE-1DF6-4CEB-BDB2-2324061AA370}" type="sibTrans" cxnId="{98D0362A-3351-4B4E-B28F-EC99AF238351}">
      <dgm:prSet/>
      <dgm:spPr/>
      <dgm:t>
        <a:bodyPr/>
        <a:lstStyle/>
        <a:p>
          <a:endParaRPr lang="pt-BR"/>
        </a:p>
      </dgm:t>
    </dgm:pt>
    <dgm:pt modelId="{37E82765-5574-4A2D-96CB-3CF3291F99E0}">
      <dgm:prSet phldrT="[Texto]"/>
      <dgm:spPr/>
      <dgm:t>
        <a:bodyPr/>
        <a:lstStyle/>
        <a:p>
          <a:r>
            <a:rPr lang="pt-BR" dirty="0"/>
            <a:t>DBA’s</a:t>
          </a:r>
        </a:p>
        <a:p>
          <a:r>
            <a:rPr lang="pt-BR" dirty="0"/>
            <a:t>Michael e Mario</a:t>
          </a:r>
        </a:p>
      </dgm:t>
    </dgm:pt>
    <dgm:pt modelId="{63663345-8CD4-4769-AE25-83FC41F1BDFB}" type="parTrans" cxnId="{60A6324C-CF8E-4979-8C8F-5093264B5E4F}">
      <dgm:prSet/>
      <dgm:spPr/>
      <dgm:t>
        <a:bodyPr/>
        <a:lstStyle/>
        <a:p>
          <a:endParaRPr lang="pt-BR"/>
        </a:p>
      </dgm:t>
    </dgm:pt>
    <dgm:pt modelId="{17257A1F-3034-4CB9-8B84-EB00F8798B85}" type="sibTrans" cxnId="{60A6324C-CF8E-4979-8C8F-5093264B5E4F}">
      <dgm:prSet/>
      <dgm:spPr/>
      <dgm:t>
        <a:bodyPr/>
        <a:lstStyle/>
        <a:p>
          <a:endParaRPr lang="pt-BR"/>
        </a:p>
      </dgm:t>
    </dgm:pt>
    <dgm:pt modelId="{8CC34143-2A93-4101-864D-95EE32A639E2}" type="pres">
      <dgm:prSet presAssocID="{ADBFAAFD-1CD2-4532-A50D-2D10A83F8A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E0B174D-9C57-47B2-AB16-A1958FC39E63}" type="pres">
      <dgm:prSet presAssocID="{A93DBBCC-81FD-42A2-869B-6E82B81C3C71}" presName="root1" presStyleCnt="0"/>
      <dgm:spPr/>
    </dgm:pt>
    <dgm:pt modelId="{B242C4B7-992F-4076-A335-433295D465C0}" type="pres">
      <dgm:prSet presAssocID="{A93DBBCC-81FD-42A2-869B-6E82B81C3C71}" presName="LevelOneTextNode" presStyleLbl="node0" presStyleIdx="0" presStyleCnt="1" custScaleX="15424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E4AA05-7DBE-4ACE-8A75-8A802754AB55}" type="pres">
      <dgm:prSet presAssocID="{A93DBBCC-81FD-42A2-869B-6E82B81C3C71}" presName="level2hierChild" presStyleCnt="0"/>
      <dgm:spPr/>
    </dgm:pt>
    <dgm:pt modelId="{84E5A4E7-3ED8-4C51-ADBF-5F294C674CB7}" type="pres">
      <dgm:prSet presAssocID="{7A911535-03DF-4E77-B0EA-AE8B894E1EA1}" presName="conn2-1" presStyleLbl="parChTrans1D2" presStyleIdx="0" presStyleCnt="6"/>
      <dgm:spPr/>
      <dgm:t>
        <a:bodyPr/>
        <a:lstStyle/>
        <a:p>
          <a:endParaRPr lang="pt-BR"/>
        </a:p>
      </dgm:t>
    </dgm:pt>
    <dgm:pt modelId="{3BF6903D-1F4B-4EBE-9661-D89B0350C190}" type="pres">
      <dgm:prSet presAssocID="{7A911535-03DF-4E77-B0EA-AE8B894E1EA1}" presName="connTx" presStyleLbl="parChTrans1D2" presStyleIdx="0" presStyleCnt="6"/>
      <dgm:spPr/>
      <dgm:t>
        <a:bodyPr/>
        <a:lstStyle/>
        <a:p>
          <a:endParaRPr lang="pt-BR"/>
        </a:p>
      </dgm:t>
    </dgm:pt>
    <dgm:pt modelId="{4B3C30B0-CFC3-44A3-9FDA-EC82812B8991}" type="pres">
      <dgm:prSet presAssocID="{9A5ADC3C-959D-4D74-A33C-09EFD67A914B}" presName="root2" presStyleCnt="0"/>
      <dgm:spPr/>
    </dgm:pt>
    <dgm:pt modelId="{55D7B9C1-B529-410C-BAF6-BCF6DF1F8D75}" type="pres">
      <dgm:prSet presAssocID="{9A5ADC3C-959D-4D74-A33C-09EFD67A914B}" presName="LevelTwoTextNode" presStyleLbl="node2" presStyleIdx="0" presStyleCnt="6" custScaleX="11287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689721-3182-4920-AEC4-07F4CEB8EABE}" type="pres">
      <dgm:prSet presAssocID="{9A5ADC3C-959D-4D74-A33C-09EFD67A914B}" presName="level3hierChild" presStyleCnt="0"/>
      <dgm:spPr/>
    </dgm:pt>
    <dgm:pt modelId="{A46A9B1D-6D88-499C-B8F2-35DCD5CD4ED7}" type="pres">
      <dgm:prSet presAssocID="{63663345-8CD4-4769-AE25-83FC41F1BDFB}" presName="conn2-1" presStyleLbl="parChTrans1D2" presStyleIdx="1" presStyleCnt="6"/>
      <dgm:spPr/>
      <dgm:t>
        <a:bodyPr/>
        <a:lstStyle/>
        <a:p>
          <a:endParaRPr lang="pt-BR"/>
        </a:p>
      </dgm:t>
    </dgm:pt>
    <dgm:pt modelId="{17D83208-4092-4679-ABCC-F202456209C0}" type="pres">
      <dgm:prSet presAssocID="{63663345-8CD4-4769-AE25-83FC41F1BDFB}" presName="connTx" presStyleLbl="parChTrans1D2" presStyleIdx="1" presStyleCnt="6"/>
      <dgm:spPr/>
      <dgm:t>
        <a:bodyPr/>
        <a:lstStyle/>
        <a:p>
          <a:endParaRPr lang="pt-BR"/>
        </a:p>
      </dgm:t>
    </dgm:pt>
    <dgm:pt modelId="{0F402DF9-4306-4A54-8DB6-17BE61151D5E}" type="pres">
      <dgm:prSet presAssocID="{37E82765-5574-4A2D-96CB-3CF3291F99E0}" presName="root2" presStyleCnt="0"/>
      <dgm:spPr/>
    </dgm:pt>
    <dgm:pt modelId="{02532B35-1D41-4FEC-ACC3-907607837091}" type="pres">
      <dgm:prSet presAssocID="{37E82765-5574-4A2D-96CB-3CF3291F99E0}" presName="LevelTwoTextNode" presStyleLbl="node2" presStyleIdx="1" presStyleCnt="6" custScaleX="11287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53FD0A-7FD5-4423-9CF8-82137B6039E0}" type="pres">
      <dgm:prSet presAssocID="{37E82765-5574-4A2D-96CB-3CF3291F99E0}" presName="level3hierChild" presStyleCnt="0"/>
      <dgm:spPr/>
    </dgm:pt>
    <dgm:pt modelId="{AC6D798B-E9C9-4AC2-A954-942CF6E8C5FE}" type="pres">
      <dgm:prSet presAssocID="{97F203EB-EC86-4E0D-B38F-55AAF2767010}" presName="conn2-1" presStyleLbl="parChTrans1D2" presStyleIdx="2" presStyleCnt="6"/>
      <dgm:spPr/>
      <dgm:t>
        <a:bodyPr/>
        <a:lstStyle/>
        <a:p>
          <a:endParaRPr lang="pt-BR"/>
        </a:p>
      </dgm:t>
    </dgm:pt>
    <dgm:pt modelId="{567572ED-4848-4320-8AC0-C23426BBAAB0}" type="pres">
      <dgm:prSet presAssocID="{97F203EB-EC86-4E0D-B38F-55AAF2767010}" presName="connTx" presStyleLbl="parChTrans1D2" presStyleIdx="2" presStyleCnt="6"/>
      <dgm:spPr/>
      <dgm:t>
        <a:bodyPr/>
        <a:lstStyle/>
        <a:p>
          <a:endParaRPr lang="pt-BR"/>
        </a:p>
      </dgm:t>
    </dgm:pt>
    <dgm:pt modelId="{E2871EF6-3EFF-45A0-B601-F15E7E550A84}" type="pres">
      <dgm:prSet presAssocID="{ACD73E9A-D7A3-4176-808D-740237F52BBB}" presName="root2" presStyleCnt="0"/>
      <dgm:spPr/>
    </dgm:pt>
    <dgm:pt modelId="{CE3F0D9D-B8B8-4D73-93F6-1F4052566246}" type="pres">
      <dgm:prSet presAssocID="{ACD73E9A-D7A3-4176-808D-740237F52BBB}" presName="LevelTwoTextNode" presStyleLbl="node2" presStyleIdx="2" presStyleCnt="6" custScaleX="11287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03D51E-1E9D-4DB5-A2BE-7B9CDBDBE509}" type="pres">
      <dgm:prSet presAssocID="{ACD73E9A-D7A3-4176-808D-740237F52BBB}" presName="level3hierChild" presStyleCnt="0"/>
      <dgm:spPr/>
    </dgm:pt>
    <dgm:pt modelId="{C4149923-D20C-4B2E-BE69-0A2CE427FAC4}" type="pres">
      <dgm:prSet presAssocID="{ADA1DB8E-3681-4D3F-A639-2BC6DEE17EAF}" presName="conn2-1" presStyleLbl="parChTrans1D2" presStyleIdx="3" presStyleCnt="6"/>
      <dgm:spPr/>
      <dgm:t>
        <a:bodyPr/>
        <a:lstStyle/>
        <a:p>
          <a:endParaRPr lang="pt-BR"/>
        </a:p>
      </dgm:t>
    </dgm:pt>
    <dgm:pt modelId="{05FDC64C-EAE7-4D64-B334-B42B481CD13C}" type="pres">
      <dgm:prSet presAssocID="{ADA1DB8E-3681-4D3F-A639-2BC6DEE17EAF}" presName="connTx" presStyleLbl="parChTrans1D2" presStyleIdx="3" presStyleCnt="6"/>
      <dgm:spPr/>
      <dgm:t>
        <a:bodyPr/>
        <a:lstStyle/>
        <a:p>
          <a:endParaRPr lang="pt-BR"/>
        </a:p>
      </dgm:t>
    </dgm:pt>
    <dgm:pt modelId="{6BC66090-588F-48EC-95D2-02AE1CDCA437}" type="pres">
      <dgm:prSet presAssocID="{DFB2D52C-CA52-4896-ACAE-0DAA6C4E33FD}" presName="root2" presStyleCnt="0"/>
      <dgm:spPr/>
    </dgm:pt>
    <dgm:pt modelId="{F2CC4E39-BFE7-4E31-8B2C-7E68550578C5}" type="pres">
      <dgm:prSet presAssocID="{DFB2D52C-CA52-4896-ACAE-0DAA6C4E33FD}" presName="LevelTwoTextNode" presStyleLbl="node2" presStyleIdx="3" presStyleCnt="6" custScaleX="11399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EEBB4D-599F-4560-BFE1-D47A1AB84912}" type="pres">
      <dgm:prSet presAssocID="{DFB2D52C-CA52-4896-ACAE-0DAA6C4E33FD}" presName="level3hierChild" presStyleCnt="0"/>
      <dgm:spPr/>
    </dgm:pt>
    <dgm:pt modelId="{7964B265-5398-4781-A125-335D5701F81B}" type="pres">
      <dgm:prSet presAssocID="{1168726E-3BE2-45E8-A8C6-7C2BB70BFA0C}" presName="conn2-1" presStyleLbl="parChTrans1D2" presStyleIdx="4" presStyleCnt="6"/>
      <dgm:spPr/>
      <dgm:t>
        <a:bodyPr/>
        <a:lstStyle/>
        <a:p>
          <a:endParaRPr lang="pt-BR"/>
        </a:p>
      </dgm:t>
    </dgm:pt>
    <dgm:pt modelId="{E42E565F-9663-4577-B7F2-9D8C337AD138}" type="pres">
      <dgm:prSet presAssocID="{1168726E-3BE2-45E8-A8C6-7C2BB70BFA0C}" presName="connTx" presStyleLbl="parChTrans1D2" presStyleIdx="4" presStyleCnt="6"/>
      <dgm:spPr/>
      <dgm:t>
        <a:bodyPr/>
        <a:lstStyle/>
        <a:p>
          <a:endParaRPr lang="pt-BR"/>
        </a:p>
      </dgm:t>
    </dgm:pt>
    <dgm:pt modelId="{74B59B9D-4308-410E-8FC8-90364644A3BF}" type="pres">
      <dgm:prSet presAssocID="{BEF37A0F-D212-4811-BE08-4D03122414F5}" presName="root2" presStyleCnt="0"/>
      <dgm:spPr/>
    </dgm:pt>
    <dgm:pt modelId="{710E031F-6EFE-48C4-B110-A8188971B2F6}" type="pres">
      <dgm:prSet presAssocID="{BEF37A0F-D212-4811-BE08-4D03122414F5}" presName="LevelTwoTextNode" presStyleLbl="node2" presStyleIdx="4" presStyleCnt="6" custScaleX="1151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CA80EB-72CA-4138-B243-F0C523BF4ACC}" type="pres">
      <dgm:prSet presAssocID="{BEF37A0F-D212-4811-BE08-4D03122414F5}" presName="level3hierChild" presStyleCnt="0"/>
      <dgm:spPr/>
    </dgm:pt>
    <dgm:pt modelId="{FAE4A746-8121-4FC4-8F74-74630F1300BC}" type="pres">
      <dgm:prSet presAssocID="{F2544AE7-1A5D-43F8-84B5-495EF0E72B7A}" presName="conn2-1" presStyleLbl="parChTrans1D2" presStyleIdx="5" presStyleCnt="6"/>
      <dgm:spPr/>
      <dgm:t>
        <a:bodyPr/>
        <a:lstStyle/>
        <a:p>
          <a:endParaRPr lang="pt-BR"/>
        </a:p>
      </dgm:t>
    </dgm:pt>
    <dgm:pt modelId="{C241D003-1C88-4CA2-8FC9-D8B081FD8B44}" type="pres">
      <dgm:prSet presAssocID="{F2544AE7-1A5D-43F8-84B5-495EF0E72B7A}" presName="connTx" presStyleLbl="parChTrans1D2" presStyleIdx="5" presStyleCnt="6"/>
      <dgm:spPr/>
      <dgm:t>
        <a:bodyPr/>
        <a:lstStyle/>
        <a:p>
          <a:endParaRPr lang="pt-BR"/>
        </a:p>
      </dgm:t>
    </dgm:pt>
    <dgm:pt modelId="{639CAECD-7AF9-4FC1-98F8-02E8EC0CE50E}" type="pres">
      <dgm:prSet presAssocID="{FA34D52F-D700-47A4-A3AC-BF0E985CB3A4}" presName="root2" presStyleCnt="0"/>
      <dgm:spPr/>
    </dgm:pt>
    <dgm:pt modelId="{8D3A318A-5037-4C17-8B61-DA1D91B3ABD7}" type="pres">
      <dgm:prSet presAssocID="{FA34D52F-D700-47A4-A3AC-BF0E985CB3A4}" presName="LevelTwoTextNode" presStyleLbl="node2" presStyleIdx="5" presStyleCnt="6" custScaleX="1162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AF0C4DE-CD64-4633-BE96-B4BB028CAFE2}" type="pres">
      <dgm:prSet presAssocID="{FA34D52F-D700-47A4-A3AC-BF0E985CB3A4}" presName="level3hierChild" presStyleCnt="0"/>
      <dgm:spPr/>
    </dgm:pt>
  </dgm:ptLst>
  <dgm:cxnLst>
    <dgm:cxn modelId="{7895D1E0-52B0-4E15-8DFE-5B1673B17B5D}" type="presOf" srcId="{1168726E-3BE2-45E8-A8C6-7C2BB70BFA0C}" destId="{7964B265-5398-4781-A125-335D5701F81B}" srcOrd="0" destOrd="0" presId="urn:microsoft.com/office/officeart/2008/layout/HorizontalMultiLevelHierarchy"/>
    <dgm:cxn modelId="{1B52D0B8-65B9-4593-BFF7-964F87E5E16E}" srcId="{A93DBBCC-81FD-42A2-869B-6E82B81C3C71}" destId="{ACD73E9A-D7A3-4176-808D-740237F52BBB}" srcOrd="2" destOrd="0" parTransId="{97F203EB-EC86-4E0D-B38F-55AAF2767010}" sibTransId="{AFB8EA11-9113-4CDE-A8CC-7A25E9148732}"/>
    <dgm:cxn modelId="{482F6744-1952-42D4-A24E-EDDEAB09972D}" type="presOf" srcId="{A93DBBCC-81FD-42A2-869B-6E82B81C3C71}" destId="{B242C4B7-992F-4076-A335-433295D465C0}" srcOrd="0" destOrd="0" presId="urn:microsoft.com/office/officeart/2008/layout/HorizontalMultiLevelHierarchy"/>
    <dgm:cxn modelId="{58B2CC12-382B-4D7F-A46A-BA6AF517AC76}" type="presOf" srcId="{7A911535-03DF-4E77-B0EA-AE8B894E1EA1}" destId="{3BF6903D-1F4B-4EBE-9661-D89B0350C190}" srcOrd="1" destOrd="0" presId="urn:microsoft.com/office/officeart/2008/layout/HorizontalMultiLevelHierarchy"/>
    <dgm:cxn modelId="{23D7592F-46B1-4CB6-BA38-C45A306E5D57}" type="presOf" srcId="{BEF37A0F-D212-4811-BE08-4D03122414F5}" destId="{710E031F-6EFE-48C4-B110-A8188971B2F6}" srcOrd="0" destOrd="0" presId="urn:microsoft.com/office/officeart/2008/layout/HorizontalMultiLevelHierarchy"/>
    <dgm:cxn modelId="{98D0362A-3351-4B4E-B28F-EC99AF238351}" srcId="{A93DBBCC-81FD-42A2-869B-6E82B81C3C71}" destId="{FA34D52F-D700-47A4-A3AC-BF0E985CB3A4}" srcOrd="5" destOrd="0" parTransId="{F2544AE7-1A5D-43F8-84B5-495EF0E72B7A}" sibTransId="{B120A5DE-1DF6-4CEB-BDB2-2324061AA370}"/>
    <dgm:cxn modelId="{BB178E27-D160-45A7-A9FD-6973D154A8D3}" type="presOf" srcId="{F2544AE7-1A5D-43F8-84B5-495EF0E72B7A}" destId="{FAE4A746-8121-4FC4-8F74-74630F1300BC}" srcOrd="0" destOrd="0" presId="urn:microsoft.com/office/officeart/2008/layout/HorizontalMultiLevelHierarchy"/>
    <dgm:cxn modelId="{210AB297-289F-40D3-A212-BF59E6970E07}" type="presOf" srcId="{97F203EB-EC86-4E0D-B38F-55AAF2767010}" destId="{AC6D798B-E9C9-4AC2-A954-942CF6E8C5FE}" srcOrd="0" destOrd="0" presId="urn:microsoft.com/office/officeart/2008/layout/HorizontalMultiLevelHierarchy"/>
    <dgm:cxn modelId="{4DBD4BD5-D5E9-4D72-9297-9C68B31AB830}" type="presOf" srcId="{FA34D52F-D700-47A4-A3AC-BF0E985CB3A4}" destId="{8D3A318A-5037-4C17-8B61-DA1D91B3ABD7}" srcOrd="0" destOrd="0" presId="urn:microsoft.com/office/officeart/2008/layout/HorizontalMultiLevelHierarchy"/>
    <dgm:cxn modelId="{400AA5BF-45EE-4492-89A8-2E48F1829EA7}" type="presOf" srcId="{63663345-8CD4-4769-AE25-83FC41F1BDFB}" destId="{17D83208-4092-4679-ABCC-F202456209C0}" srcOrd="1" destOrd="0" presId="urn:microsoft.com/office/officeart/2008/layout/HorizontalMultiLevelHierarchy"/>
    <dgm:cxn modelId="{4840CB89-2AA8-4950-8AD9-C34D5C6734EC}" srcId="{A93DBBCC-81FD-42A2-869B-6E82B81C3C71}" destId="{BEF37A0F-D212-4811-BE08-4D03122414F5}" srcOrd="4" destOrd="0" parTransId="{1168726E-3BE2-45E8-A8C6-7C2BB70BFA0C}" sibTransId="{2C117B77-452A-47B5-9265-01C72B503061}"/>
    <dgm:cxn modelId="{522448A4-DA81-47CE-9173-4E6451209243}" srcId="{A93DBBCC-81FD-42A2-869B-6E82B81C3C71}" destId="{9A5ADC3C-959D-4D74-A33C-09EFD67A914B}" srcOrd="0" destOrd="0" parTransId="{7A911535-03DF-4E77-B0EA-AE8B894E1EA1}" sibTransId="{88572377-C4E7-4748-BDCD-7220C2CBA492}"/>
    <dgm:cxn modelId="{1B1E9BA0-4E52-4871-BAC7-E8ACC92F9C52}" type="presOf" srcId="{1168726E-3BE2-45E8-A8C6-7C2BB70BFA0C}" destId="{E42E565F-9663-4577-B7F2-9D8C337AD138}" srcOrd="1" destOrd="0" presId="urn:microsoft.com/office/officeart/2008/layout/HorizontalMultiLevelHierarchy"/>
    <dgm:cxn modelId="{C3E3E15F-BCDB-4A16-BC7A-2F9DC15D63A4}" type="presOf" srcId="{63663345-8CD4-4769-AE25-83FC41F1BDFB}" destId="{A46A9B1D-6D88-499C-B8F2-35DCD5CD4ED7}" srcOrd="0" destOrd="0" presId="urn:microsoft.com/office/officeart/2008/layout/HorizontalMultiLevelHierarchy"/>
    <dgm:cxn modelId="{DD82790D-34A6-403F-B605-B6DA9D4B16F4}" type="presOf" srcId="{37E82765-5574-4A2D-96CB-3CF3291F99E0}" destId="{02532B35-1D41-4FEC-ACC3-907607837091}" srcOrd="0" destOrd="0" presId="urn:microsoft.com/office/officeart/2008/layout/HorizontalMultiLevelHierarchy"/>
    <dgm:cxn modelId="{BA2F948C-F807-48DC-ABF1-966981F6DE4E}" type="presOf" srcId="{ADBFAAFD-1CD2-4532-A50D-2D10A83F8A42}" destId="{8CC34143-2A93-4101-864D-95EE32A639E2}" srcOrd="0" destOrd="0" presId="urn:microsoft.com/office/officeart/2008/layout/HorizontalMultiLevelHierarchy"/>
    <dgm:cxn modelId="{F3BD6B12-C911-4B7E-B249-9C9C6B593791}" type="presOf" srcId="{97F203EB-EC86-4E0D-B38F-55AAF2767010}" destId="{567572ED-4848-4320-8AC0-C23426BBAAB0}" srcOrd="1" destOrd="0" presId="urn:microsoft.com/office/officeart/2008/layout/HorizontalMultiLevelHierarchy"/>
    <dgm:cxn modelId="{7A56AAF0-E31D-4CF5-90C6-295EC22F8E68}" srcId="{A93DBBCC-81FD-42A2-869B-6E82B81C3C71}" destId="{DFB2D52C-CA52-4896-ACAE-0DAA6C4E33FD}" srcOrd="3" destOrd="0" parTransId="{ADA1DB8E-3681-4D3F-A639-2BC6DEE17EAF}" sibTransId="{F5737700-BB32-4841-85D6-27D6103A2566}"/>
    <dgm:cxn modelId="{6BA9EFAA-0438-49E1-A129-D582767BC7DD}" type="presOf" srcId="{7A911535-03DF-4E77-B0EA-AE8B894E1EA1}" destId="{84E5A4E7-3ED8-4C51-ADBF-5F294C674CB7}" srcOrd="0" destOrd="0" presId="urn:microsoft.com/office/officeart/2008/layout/HorizontalMultiLevelHierarchy"/>
    <dgm:cxn modelId="{ACB5FE35-08AE-4DC9-B52A-30623E8B2340}" type="presOf" srcId="{ACD73E9A-D7A3-4176-808D-740237F52BBB}" destId="{CE3F0D9D-B8B8-4D73-93F6-1F4052566246}" srcOrd="0" destOrd="0" presId="urn:microsoft.com/office/officeart/2008/layout/HorizontalMultiLevelHierarchy"/>
    <dgm:cxn modelId="{823D1368-4E21-45AE-B29F-BA15B6088F43}" type="presOf" srcId="{9A5ADC3C-959D-4D74-A33C-09EFD67A914B}" destId="{55D7B9C1-B529-410C-BAF6-BCF6DF1F8D75}" srcOrd="0" destOrd="0" presId="urn:microsoft.com/office/officeart/2008/layout/HorizontalMultiLevelHierarchy"/>
    <dgm:cxn modelId="{60A6324C-CF8E-4979-8C8F-5093264B5E4F}" srcId="{A93DBBCC-81FD-42A2-869B-6E82B81C3C71}" destId="{37E82765-5574-4A2D-96CB-3CF3291F99E0}" srcOrd="1" destOrd="0" parTransId="{63663345-8CD4-4769-AE25-83FC41F1BDFB}" sibTransId="{17257A1F-3034-4CB9-8B84-EB00F8798B85}"/>
    <dgm:cxn modelId="{0D80CE01-0A5F-4F2E-8F0B-76F0E81C6C92}" type="presOf" srcId="{F2544AE7-1A5D-43F8-84B5-495EF0E72B7A}" destId="{C241D003-1C88-4CA2-8FC9-D8B081FD8B44}" srcOrd="1" destOrd="0" presId="urn:microsoft.com/office/officeart/2008/layout/HorizontalMultiLevelHierarchy"/>
    <dgm:cxn modelId="{FE9138A3-2689-47EB-AF88-E4CE68474351}" srcId="{ADBFAAFD-1CD2-4532-A50D-2D10A83F8A42}" destId="{A93DBBCC-81FD-42A2-869B-6E82B81C3C71}" srcOrd="0" destOrd="0" parTransId="{5277CDFB-9C07-464F-8945-96817A768DB6}" sibTransId="{BD0F8173-E435-4940-AB5A-00082CC7C077}"/>
    <dgm:cxn modelId="{4FCF419D-BD00-44A0-AF22-808938AE0361}" type="presOf" srcId="{ADA1DB8E-3681-4D3F-A639-2BC6DEE17EAF}" destId="{05FDC64C-EAE7-4D64-B334-B42B481CD13C}" srcOrd="1" destOrd="0" presId="urn:microsoft.com/office/officeart/2008/layout/HorizontalMultiLevelHierarchy"/>
    <dgm:cxn modelId="{06E8BA24-F722-4DCF-8F33-12F9EE5C27A8}" type="presOf" srcId="{ADA1DB8E-3681-4D3F-A639-2BC6DEE17EAF}" destId="{C4149923-D20C-4B2E-BE69-0A2CE427FAC4}" srcOrd="0" destOrd="0" presId="urn:microsoft.com/office/officeart/2008/layout/HorizontalMultiLevelHierarchy"/>
    <dgm:cxn modelId="{6957CCCF-F7A5-4D4C-973D-4EFA4A595423}" type="presOf" srcId="{DFB2D52C-CA52-4896-ACAE-0DAA6C4E33FD}" destId="{F2CC4E39-BFE7-4E31-8B2C-7E68550578C5}" srcOrd="0" destOrd="0" presId="urn:microsoft.com/office/officeart/2008/layout/HorizontalMultiLevelHierarchy"/>
    <dgm:cxn modelId="{AA9E47E8-4531-4B15-80CD-8DDECD3E2781}" type="presParOf" srcId="{8CC34143-2A93-4101-864D-95EE32A639E2}" destId="{9E0B174D-9C57-47B2-AB16-A1958FC39E63}" srcOrd="0" destOrd="0" presId="urn:microsoft.com/office/officeart/2008/layout/HorizontalMultiLevelHierarchy"/>
    <dgm:cxn modelId="{5279E507-5BA4-40A6-A564-C83A1BCFA469}" type="presParOf" srcId="{9E0B174D-9C57-47B2-AB16-A1958FC39E63}" destId="{B242C4B7-992F-4076-A335-433295D465C0}" srcOrd="0" destOrd="0" presId="urn:microsoft.com/office/officeart/2008/layout/HorizontalMultiLevelHierarchy"/>
    <dgm:cxn modelId="{35ABEC4E-68B5-45FB-B885-6E6C573DBCD7}" type="presParOf" srcId="{9E0B174D-9C57-47B2-AB16-A1958FC39E63}" destId="{F7E4AA05-7DBE-4ACE-8A75-8A802754AB55}" srcOrd="1" destOrd="0" presId="urn:microsoft.com/office/officeart/2008/layout/HorizontalMultiLevelHierarchy"/>
    <dgm:cxn modelId="{D50CA9C0-B449-47A7-BE39-406D4F730B34}" type="presParOf" srcId="{F7E4AA05-7DBE-4ACE-8A75-8A802754AB55}" destId="{84E5A4E7-3ED8-4C51-ADBF-5F294C674CB7}" srcOrd="0" destOrd="0" presId="urn:microsoft.com/office/officeart/2008/layout/HorizontalMultiLevelHierarchy"/>
    <dgm:cxn modelId="{B3D27A72-ADB3-43E1-89F0-29DCB2B94F4D}" type="presParOf" srcId="{84E5A4E7-3ED8-4C51-ADBF-5F294C674CB7}" destId="{3BF6903D-1F4B-4EBE-9661-D89B0350C190}" srcOrd="0" destOrd="0" presId="urn:microsoft.com/office/officeart/2008/layout/HorizontalMultiLevelHierarchy"/>
    <dgm:cxn modelId="{512A4EE6-DC40-47F8-B958-D2FD737B9D1B}" type="presParOf" srcId="{F7E4AA05-7DBE-4ACE-8A75-8A802754AB55}" destId="{4B3C30B0-CFC3-44A3-9FDA-EC82812B8991}" srcOrd="1" destOrd="0" presId="urn:microsoft.com/office/officeart/2008/layout/HorizontalMultiLevelHierarchy"/>
    <dgm:cxn modelId="{DC31303C-46DE-402C-B94A-BBC7783336FB}" type="presParOf" srcId="{4B3C30B0-CFC3-44A3-9FDA-EC82812B8991}" destId="{55D7B9C1-B529-410C-BAF6-BCF6DF1F8D75}" srcOrd="0" destOrd="0" presId="urn:microsoft.com/office/officeart/2008/layout/HorizontalMultiLevelHierarchy"/>
    <dgm:cxn modelId="{E623CA3A-23ED-427D-88D6-2B90453EF085}" type="presParOf" srcId="{4B3C30B0-CFC3-44A3-9FDA-EC82812B8991}" destId="{35689721-3182-4920-AEC4-07F4CEB8EABE}" srcOrd="1" destOrd="0" presId="urn:microsoft.com/office/officeart/2008/layout/HorizontalMultiLevelHierarchy"/>
    <dgm:cxn modelId="{B4F2939E-5377-412C-AF72-E5D31014E344}" type="presParOf" srcId="{F7E4AA05-7DBE-4ACE-8A75-8A802754AB55}" destId="{A46A9B1D-6D88-499C-B8F2-35DCD5CD4ED7}" srcOrd="2" destOrd="0" presId="urn:microsoft.com/office/officeart/2008/layout/HorizontalMultiLevelHierarchy"/>
    <dgm:cxn modelId="{B3AB4A22-8984-41FA-8557-5E4B02E7258C}" type="presParOf" srcId="{A46A9B1D-6D88-499C-B8F2-35DCD5CD4ED7}" destId="{17D83208-4092-4679-ABCC-F202456209C0}" srcOrd="0" destOrd="0" presId="urn:microsoft.com/office/officeart/2008/layout/HorizontalMultiLevelHierarchy"/>
    <dgm:cxn modelId="{0E0639B8-29B8-4275-81D0-EB78834B2F7B}" type="presParOf" srcId="{F7E4AA05-7DBE-4ACE-8A75-8A802754AB55}" destId="{0F402DF9-4306-4A54-8DB6-17BE61151D5E}" srcOrd="3" destOrd="0" presId="urn:microsoft.com/office/officeart/2008/layout/HorizontalMultiLevelHierarchy"/>
    <dgm:cxn modelId="{CBB43658-EC2E-4431-8822-8F20E8A3C67B}" type="presParOf" srcId="{0F402DF9-4306-4A54-8DB6-17BE61151D5E}" destId="{02532B35-1D41-4FEC-ACC3-907607837091}" srcOrd="0" destOrd="0" presId="urn:microsoft.com/office/officeart/2008/layout/HorizontalMultiLevelHierarchy"/>
    <dgm:cxn modelId="{4DEAE568-3D78-42AC-964E-8F635A335C5B}" type="presParOf" srcId="{0F402DF9-4306-4A54-8DB6-17BE61151D5E}" destId="{6953FD0A-7FD5-4423-9CF8-82137B6039E0}" srcOrd="1" destOrd="0" presId="urn:microsoft.com/office/officeart/2008/layout/HorizontalMultiLevelHierarchy"/>
    <dgm:cxn modelId="{EE258EBC-425F-44F9-A3AF-95B1655C1F87}" type="presParOf" srcId="{F7E4AA05-7DBE-4ACE-8A75-8A802754AB55}" destId="{AC6D798B-E9C9-4AC2-A954-942CF6E8C5FE}" srcOrd="4" destOrd="0" presId="urn:microsoft.com/office/officeart/2008/layout/HorizontalMultiLevelHierarchy"/>
    <dgm:cxn modelId="{A04C3023-2054-4B8F-B3C0-927AF84CE04A}" type="presParOf" srcId="{AC6D798B-E9C9-4AC2-A954-942CF6E8C5FE}" destId="{567572ED-4848-4320-8AC0-C23426BBAAB0}" srcOrd="0" destOrd="0" presId="urn:microsoft.com/office/officeart/2008/layout/HorizontalMultiLevelHierarchy"/>
    <dgm:cxn modelId="{7729A0A0-EFAF-4053-8583-9A079D431317}" type="presParOf" srcId="{F7E4AA05-7DBE-4ACE-8A75-8A802754AB55}" destId="{E2871EF6-3EFF-45A0-B601-F15E7E550A84}" srcOrd="5" destOrd="0" presId="urn:microsoft.com/office/officeart/2008/layout/HorizontalMultiLevelHierarchy"/>
    <dgm:cxn modelId="{0A4A6192-B0B3-47C5-920D-617415E8A1DE}" type="presParOf" srcId="{E2871EF6-3EFF-45A0-B601-F15E7E550A84}" destId="{CE3F0D9D-B8B8-4D73-93F6-1F4052566246}" srcOrd="0" destOrd="0" presId="urn:microsoft.com/office/officeart/2008/layout/HorizontalMultiLevelHierarchy"/>
    <dgm:cxn modelId="{EC395731-36AE-4170-89AA-2106BF92397E}" type="presParOf" srcId="{E2871EF6-3EFF-45A0-B601-F15E7E550A84}" destId="{E503D51E-1E9D-4DB5-A2BE-7B9CDBDBE509}" srcOrd="1" destOrd="0" presId="urn:microsoft.com/office/officeart/2008/layout/HorizontalMultiLevelHierarchy"/>
    <dgm:cxn modelId="{AFCE8D93-E617-4A95-9033-F47A5F531DA9}" type="presParOf" srcId="{F7E4AA05-7DBE-4ACE-8A75-8A802754AB55}" destId="{C4149923-D20C-4B2E-BE69-0A2CE427FAC4}" srcOrd="6" destOrd="0" presId="urn:microsoft.com/office/officeart/2008/layout/HorizontalMultiLevelHierarchy"/>
    <dgm:cxn modelId="{1A216628-68CE-4CDA-A72B-C48AFA8179C6}" type="presParOf" srcId="{C4149923-D20C-4B2E-BE69-0A2CE427FAC4}" destId="{05FDC64C-EAE7-4D64-B334-B42B481CD13C}" srcOrd="0" destOrd="0" presId="urn:microsoft.com/office/officeart/2008/layout/HorizontalMultiLevelHierarchy"/>
    <dgm:cxn modelId="{AC787A83-3A15-4631-9F5E-F9C1A501CF35}" type="presParOf" srcId="{F7E4AA05-7DBE-4ACE-8A75-8A802754AB55}" destId="{6BC66090-588F-48EC-95D2-02AE1CDCA437}" srcOrd="7" destOrd="0" presId="urn:microsoft.com/office/officeart/2008/layout/HorizontalMultiLevelHierarchy"/>
    <dgm:cxn modelId="{7F72E562-9BBE-4BE7-A50A-5071492121C8}" type="presParOf" srcId="{6BC66090-588F-48EC-95D2-02AE1CDCA437}" destId="{F2CC4E39-BFE7-4E31-8B2C-7E68550578C5}" srcOrd="0" destOrd="0" presId="urn:microsoft.com/office/officeart/2008/layout/HorizontalMultiLevelHierarchy"/>
    <dgm:cxn modelId="{4483E5A9-1A5B-412C-974F-039ADC910B15}" type="presParOf" srcId="{6BC66090-588F-48EC-95D2-02AE1CDCA437}" destId="{7AEEBB4D-599F-4560-BFE1-D47A1AB84912}" srcOrd="1" destOrd="0" presId="urn:microsoft.com/office/officeart/2008/layout/HorizontalMultiLevelHierarchy"/>
    <dgm:cxn modelId="{ADB77086-4A34-44ED-AAB2-DF83CDF3A5B2}" type="presParOf" srcId="{F7E4AA05-7DBE-4ACE-8A75-8A802754AB55}" destId="{7964B265-5398-4781-A125-335D5701F81B}" srcOrd="8" destOrd="0" presId="urn:microsoft.com/office/officeart/2008/layout/HorizontalMultiLevelHierarchy"/>
    <dgm:cxn modelId="{E9050387-5031-4328-AB64-EA829DFD5656}" type="presParOf" srcId="{7964B265-5398-4781-A125-335D5701F81B}" destId="{E42E565F-9663-4577-B7F2-9D8C337AD138}" srcOrd="0" destOrd="0" presId="urn:microsoft.com/office/officeart/2008/layout/HorizontalMultiLevelHierarchy"/>
    <dgm:cxn modelId="{6AD8E801-C15B-4276-A5E7-6BCA7FC00264}" type="presParOf" srcId="{F7E4AA05-7DBE-4ACE-8A75-8A802754AB55}" destId="{74B59B9D-4308-410E-8FC8-90364644A3BF}" srcOrd="9" destOrd="0" presId="urn:microsoft.com/office/officeart/2008/layout/HorizontalMultiLevelHierarchy"/>
    <dgm:cxn modelId="{037F7C83-7319-457E-B717-58CEB615E832}" type="presParOf" srcId="{74B59B9D-4308-410E-8FC8-90364644A3BF}" destId="{710E031F-6EFE-48C4-B110-A8188971B2F6}" srcOrd="0" destOrd="0" presId="urn:microsoft.com/office/officeart/2008/layout/HorizontalMultiLevelHierarchy"/>
    <dgm:cxn modelId="{7C44C6E0-ED5A-429F-9490-D2D8778D009B}" type="presParOf" srcId="{74B59B9D-4308-410E-8FC8-90364644A3BF}" destId="{8BCA80EB-72CA-4138-B243-F0C523BF4ACC}" srcOrd="1" destOrd="0" presId="urn:microsoft.com/office/officeart/2008/layout/HorizontalMultiLevelHierarchy"/>
    <dgm:cxn modelId="{9980886D-8E27-43DE-A984-90CB203D5B92}" type="presParOf" srcId="{F7E4AA05-7DBE-4ACE-8A75-8A802754AB55}" destId="{FAE4A746-8121-4FC4-8F74-74630F1300BC}" srcOrd="10" destOrd="0" presId="urn:microsoft.com/office/officeart/2008/layout/HorizontalMultiLevelHierarchy"/>
    <dgm:cxn modelId="{0D45E933-A31F-4603-BDE7-45BE97CBE9E4}" type="presParOf" srcId="{FAE4A746-8121-4FC4-8F74-74630F1300BC}" destId="{C241D003-1C88-4CA2-8FC9-D8B081FD8B44}" srcOrd="0" destOrd="0" presId="urn:microsoft.com/office/officeart/2008/layout/HorizontalMultiLevelHierarchy"/>
    <dgm:cxn modelId="{A8B02FA5-0524-4DEF-A448-C62569FA70D5}" type="presParOf" srcId="{F7E4AA05-7DBE-4ACE-8A75-8A802754AB55}" destId="{639CAECD-7AF9-4FC1-98F8-02E8EC0CE50E}" srcOrd="11" destOrd="0" presId="urn:microsoft.com/office/officeart/2008/layout/HorizontalMultiLevelHierarchy"/>
    <dgm:cxn modelId="{4C76E7A3-7A5A-45BA-ADBD-8D6AC212FF1C}" type="presParOf" srcId="{639CAECD-7AF9-4FC1-98F8-02E8EC0CE50E}" destId="{8D3A318A-5037-4C17-8B61-DA1D91B3ABD7}" srcOrd="0" destOrd="0" presId="urn:microsoft.com/office/officeart/2008/layout/HorizontalMultiLevelHierarchy"/>
    <dgm:cxn modelId="{10576212-67F9-4CAC-ADC4-5991C1655DB0}" type="presParOf" srcId="{639CAECD-7AF9-4FC1-98F8-02E8EC0CE50E}" destId="{2AF0C4DE-CD64-4633-BE96-B4BB028CAFE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C9A80-1D8A-4B05-95FD-428323985D9A}">
      <dsp:nvSpPr>
        <dsp:cNvPr id="0" name=""/>
        <dsp:cNvSpPr/>
      </dsp:nvSpPr>
      <dsp:spPr>
        <a:xfrm>
          <a:off x="5951471" y="1669402"/>
          <a:ext cx="4034896" cy="700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135"/>
              </a:lnTo>
              <a:lnTo>
                <a:pt x="4034896" y="350135"/>
              </a:lnTo>
              <a:lnTo>
                <a:pt x="4034896" y="700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09603-7400-4B68-926B-C55A55B6F2A5}">
      <dsp:nvSpPr>
        <dsp:cNvPr id="0" name=""/>
        <dsp:cNvSpPr/>
      </dsp:nvSpPr>
      <dsp:spPr>
        <a:xfrm>
          <a:off x="5905751" y="1669402"/>
          <a:ext cx="91440" cy="700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0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97F87-0F5E-426E-B396-3A33AA416BC4}">
      <dsp:nvSpPr>
        <dsp:cNvPr id="0" name=""/>
        <dsp:cNvSpPr/>
      </dsp:nvSpPr>
      <dsp:spPr>
        <a:xfrm>
          <a:off x="1916574" y="1669402"/>
          <a:ext cx="4034896" cy="700271"/>
        </a:xfrm>
        <a:custGeom>
          <a:avLst/>
          <a:gdLst/>
          <a:ahLst/>
          <a:cxnLst/>
          <a:rect l="0" t="0" r="0" b="0"/>
          <a:pathLst>
            <a:path>
              <a:moveTo>
                <a:pt x="4034896" y="0"/>
              </a:moveTo>
              <a:lnTo>
                <a:pt x="4034896" y="350135"/>
              </a:lnTo>
              <a:lnTo>
                <a:pt x="0" y="350135"/>
              </a:lnTo>
              <a:lnTo>
                <a:pt x="0" y="700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B59F5-3009-4DC6-984D-46C95CFEEB64}">
      <dsp:nvSpPr>
        <dsp:cNvPr id="0" name=""/>
        <dsp:cNvSpPr/>
      </dsp:nvSpPr>
      <dsp:spPr>
        <a:xfrm>
          <a:off x="3877950" y="2090"/>
          <a:ext cx="4147040" cy="166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bg1">
                  <a:lumMod val="50000"/>
                </a:schemeClr>
              </a:solidFill>
              <a:latin typeface="+mj-lt"/>
            </a:rPr>
            <a:t>SEAF ARBITRAGEM</a:t>
          </a:r>
          <a:endParaRPr lang="pt-BR" sz="4800" kern="1200" dirty="0"/>
        </a:p>
      </dsp:txBody>
      <dsp:txXfrm>
        <a:off x="3877950" y="2090"/>
        <a:ext cx="4147040" cy="1667312"/>
      </dsp:txXfrm>
    </dsp:sp>
    <dsp:sp modelId="{5EED00DD-880F-4936-BE6A-9FB4D761CECC}">
      <dsp:nvSpPr>
        <dsp:cNvPr id="0" name=""/>
        <dsp:cNvSpPr/>
      </dsp:nvSpPr>
      <dsp:spPr>
        <a:xfrm>
          <a:off x="249261" y="2369674"/>
          <a:ext cx="3334625" cy="166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/>
            <a:t>ENTREGA 1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/>
            <a:t>23/01</a:t>
          </a:r>
        </a:p>
      </dsp:txBody>
      <dsp:txXfrm>
        <a:off x="249261" y="2369674"/>
        <a:ext cx="3334625" cy="1667312"/>
      </dsp:txXfrm>
    </dsp:sp>
    <dsp:sp modelId="{25F0B21B-F786-411B-9E12-C3EE0A3F7D0A}">
      <dsp:nvSpPr>
        <dsp:cNvPr id="0" name=""/>
        <dsp:cNvSpPr/>
      </dsp:nvSpPr>
      <dsp:spPr>
        <a:xfrm>
          <a:off x="4284158" y="2369674"/>
          <a:ext cx="3334625" cy="166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/>
            <a:t>ENTREGA 2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/>
            <a:t>08/02</a:t>
          </a:r>
        </a:p>
      </dsp:txBody>
      <dsp:txXfrm>
        <a:off x="4284158" y="2369674"/>
        <a:ext cx="3334625" cy="1667312"/>
      </dsp:txXfrm>
    </dsp:sp>
    <dsp:sp modelId="{37F3976E-9CCC-453D-A342-7CBC663C6B2E}">
      <dsp:nvSpPr>
        <dsp:cNvPr id="0" name=""/>
        <dsp:cNvSpPr/>
      </dsp:nvSpPr>
      <dsp:spPr>
        <a:xfrm>
          <a:off x="8319055" y="2369674"/>
          <a:ext cx="3334625" cy="1667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/>
            <a:t>ENTREGA 3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/>
            <a:t>22/02</a:t>
          </a:r>
        </a:p>
      </dsp:txBody>
      <dsp:txXfrm>
        <a:off x="8319055" y="2369674"/>
        <a:ext cx="3334625" cy="1667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A746-8121-4FC4-8F74-74630F1300BC}">
      <dsp:nvSpPr>
        <dsp:cNvPr id="0" name=""/>
        <dsp:cNvSpPr/>
      </dsp:nvSpPr>
      <dsp:spPr>
        <a:xfrm>
          <a:off x="5044024" y="2232568"/>
          <a:ext cx="403419" cy="1921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709" y="0"/>
              </a:lnTo>
              <a:lnTo>
                <a:pt x="201709" y="1921776"/>
              </a:lnTo>
              <a:lnTo>
                <a:pt x="403419" y="19217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196642" y="3144365"/>
        <a:ext cx="98183" cy="98183"/>
      </dsp:txXfrm>
    </dsp:sp>
    <dsp:sp modelId="{7964B265-5398-4781-A125-335D5701F81B}">
      <dsp:nvSpPr>
        <dsp:cNvPr id="0" name=""/>
        <dsp:cNvSpPr/>
      </dsp:nvSpPr>
      <dsp:spPr>
        <a:xfrm>
          <a:off x="5044024" y="2232568"/>
          <a:ext cx="403419" cy="1153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709" y="0"/>
              </a:lnTo>
              <a:lnTo>
                <a:pt x="201709" y="1153066"/>
              </a:lnTo>
              <a:lnTo>
                <a:pt x="403419" y="1153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15194" y="2778561"/>
        <a:ext cx="61080" cy="61080"/>
      </dsp:txXfrm>
    </dsp:sp>
    <dsp:sp modelId="{C4149923-D20C-4B2E-BE69-0A2CE427FAC4}">
      <dsp:nvSpPr>
        <dsp:cNvPr id="0" name=""/>
        <dsp:cNvSpPr/>
      </dsp:nvSpPr>
      <dsp:spPr>
        <a:xfrm>
          <a:off x="5044024" y="2232568"/>
          <a:ext cx="403419" cy="384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709" y="0"/>
              </a:lnTo>
              <a:lnTo>
                <a:pt x="201709" y="384355"/>
              </a:lnTo>
              <a:lnTo>
                <a:pt x="403419" y="3843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31803" y="2410816"/>
        <a:ext cx="27860" cy="27860"/>
      </dsp:txXfrm>
    </dsp:sp>
    <dsp:sp modelId="{AC6D798B-E9C9-4AC2-A954-942CF6E8C5FE}">
      <dsp:nvSpPr>
        <dsp:cNvPr id="0" name=""/>
        <dsp:cNvSpPr/>
      </dsp:nvSpPr>
      <dsp:spPr>
        <a:xfrm>
          <a:off x="5044024" y="1848213"/>
          <a:ext cx="403419" cy="384355"/>
        </a:xfrm>
        <a:custGeom>
          <a:avLst/>
          <a:gdLst/>
          <a:ahLst/>
          <a:cxnLst/>
          <a:rect l="0" t="0" r="0" b="0"/>
          <a:pathLst>
            <a:path>
              <a:moveTo>
                <a:pt x="0" y="384355"/>
              </a:moveTo>
              <a:lnTo>
                <a:pt x="201709" y="384355"/>
              </a:lnTo>
              <a:lnTo>
                <a:pt x="201709" y="0"/>
              </a:lnTo>
              <a:lnTo>
                <a:pt x="4034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31803" y="2026460"/>
        <a:ext cx="27860" cy="27860"/>
      </dsp:txXfrm>
    </dsp:sp>
    <dsp:sp modelId="{A46A9B1D-6D88-499C-B8F2-35DCD5CD4ED7}">
      <dsp:nvSpPr>
        <dsp:cNvPr id="0" name=""/>
        <dsp:cNvSpPr/>
      </dsp:nvSpPr>
      <dsp:spPr>
        <a:xfrm>
          <a:off x="5044024" y="1079502"/>
          <a:ext cx="403419" cy="1153066"/>
        </a:xfrm>
        <a:custGeom>
          <a:avLst/>
          <a:gdLst/>
          <a:ahLst/>
          <a:cxnLst/>
          <a:rect l="0" t="0" r="0" b="0"/>
          <a:pathLst>
            <a:path>
              <a:moveTo>
                <a:pt x="0" y="1153066"/>
              </a:moveTo>
              <a:lnTo>
                <a:pt x="201709" y="1153066"/>
              </a:lnTo>
              <a:lnTo>
                <a:pt x="201709" y="0"/>
              </a:lnTo>
              <a:lnTo>
                <a:pt x="4034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215194" y="1625495"/>
        <a:ext cx="61080" cy="61080"/>
      </dsp:txXfrm>
    </dsp:sp>
    <dsp:sp modelId="{84E5A4E7-3ED8-4C51-ADBF-5F294C674CB7}">
      <dsp:nvSpPr>
        <dsp:cNvPr id="0" name=""/>
        <dsp:cNvSpPr/>
      </dsp:nvSpPr>
      <dsp:spPr>
        <a:xfrm>
          <a:off x="5044024" y="310791"/>
          <a:ext cx="403419" cy="1921776"/>
        </a:xfrm>
        <a:custGeom>
          <a:avLst/>
          <a:gdLst/>
          <a:ahLst/>
          <a:cxnLst/>
          <a:rect l="0" t="0" r="0" b="0"/>
          <a:pathLst>
            <a:path>
              <a:moveTo>
                <a:pt x="0" y="1921776"/>
              </a:moveTo>
              <a:lnTo>
                <a:pt x="201709" y="1921776"/>
              </a:lnTo>
              <a:lnTo>
                <a:pt x="201709" y="0"/>
              </a:lnTo>
              <a:lnTo>
                <a:pt x="4034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700" kern="1200"/>
        </a:p>
      </dsp:txBody>
      <dsp:txXfrm>
        <a:off x="5196642" y="1222588"/>
        <a:ext cx="98183" cy="98183"/>
      </dsp:txXfrm>
    </dsp:sp>
    <dsp:sp modelId="{B242C4B7-992F-4076-A335-433295D465C0}">
      <dsp:nvSpPr>
        <dsp:cNvPr id="0" name=""/>
        <dsp:cNvSpPr/>
      </dsp:nvSpPr>
      <dsp:spPr>
        <a:xfrm rot="16200000">
          <a:off x="2951406" y="1758289"/>
          <a:ext cx="3236676" cy="948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Gerente do Projeto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/>
            <a:t>Francisco</a:t>
          </a:r>
        </a:p>
      </dsp:txBody>
      <dsp:txXfrm>
        <a:off x="2951406" y="1758289"/>
        <a:ext cx="3236676" cy="948558"/>
      </dsp:txXfrm>
    </dsp:sp>
    <dsp:sp modelId="{55D7B9C1-B529-410C-BAF6-BCF6DF1F8D75}">
      <dsp:nvSpPr>
        <dsp:cNvPr id="0" name=""/>
        <dsp:cNvSpPr/>
      </dsp:nvSpPr>
      <dsp:spPr>
        <a:xfrm>
          <a:off x="5447443" y="3307"/>
          <a:ext cx="2276878" cy="614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Analista de Sistema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Francisco</a:t>
          </a:r>
        </a:p>
      </dsp:txBody>
      <dsp:txXfrm>
        <a:off x="5447443" y="3307"/>
        <a:ext cx="2276878" cy="614968"/>
      </dsp:txXfrm>
    </dsp:sp>
    <dsp:sp modelId="{02532B35-1D41-4FEC-ACC3-907607837091}">
      <dsp:nvSpPr>
        <dsp:cNvPr id="0" name=""/>
        <dsp:cNvSpPr/>
      </dsp:nvSpPr>
      <dsp:spPr>
        <a:xfrm>
          <a:off x="5447443" y="772018"/>
          <a:ext cx="2276878" cy="614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DBA’s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Michael e Mario</a:t>
          </a:r>
        </a:p>
      </dsp:txBody>
      <dsp:txXfrm>
        <a:off x="5447443" y="772018"/>
        <a:ext cx="2276878" cy="614968"/>
      </dsp:txXfrm>
    </dsp:sp>
    <dsp:sp modelId="{CE3F0D9D-B8B8-4D73-93F6-1F4052566246}">
      <dsp:nvSpPr>
        <dsp:cNvPr id="0" name=""/>
        <dsp:cNvSpPr/>
      </dsp:nvSpPr>
      <dsp:spPr>
        <a:xfrm>
          <a:off x="5447443" y="1540728"/>
          <a:ext cx="2276878" cy="614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Analista de Processos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Jully</a:t>
          </a:r>
        </a:p>
      </dsp:txBody>
      <dsp:txXfrm>
        <a:off x="5447443" y="1540728"/>
        <a:ext cx="2276878" cy="614968"/>
      </dsp:txXfrm>
    </dsp:sp>
    <dsp:sp modelId="{F2CC4E39-BFE7-4E31-8B2C-7E68550578C5}">
      <dsp:nvSpPr>
        <dsp:cNvPr id="0" name=""/>
        <dsp:cNvSpPr/>
      </dsp:nvSpPr>
      <dsp:spPr>
        <a:xfrm>
          <a:off x="5447443" y="2309439"/>
          <a:ext cx="2299349" cy="614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Analista de Teste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Joziane</a:t>
          </a:r>
        </a:p>
      </dsp:txBody>
      <dsp:txXfrm>
        <a:off x="5447443" y="2309439"/>
        <a:ext cx="2299349" cy="614968"/>
      </dsp:txXfrm>
    </dsp:sp>
    <dsp:sp modelId="{710E031F-6EFE-48C4-B110-A8188971B2F6}">
      <dsp:nvSpPr>
        <dsp:cNvPr id="0" name=""/>
        <dsp:cNvSpPr/>
      </dsp:nvSpPr>
      <dsp:spPr>
        <a:xfrm>
          <a:off x="5447443" y="3078150"/>
          <a:ext cx="2321819" cy="614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Desenvolvedor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Daniel e Francisco</a:t>
          </a:r>
          <a:endParaRPr lang="pt-BR" sz="1700" kern="1200" dirty="0"/>
        </a:p>
      </dsp:txBody>
      <dsp:txXfrm>
        <a:off x="5447443" y="3078150"/>
        <a:ext cx="2321819" cy="614968"/>
      </dsp:txXfrm>
    </dsp:sp>
    <dsp:sp modelId="{8D3A318A-5037-4C17-8B61-DA1D91B3ABD7}">
      <dsp:nvSpPr>
        <dsp:cNvPr id="0" name=""/>
        <dsp:cNvSpPr/>
      </dsp:nvSpPr>
      <dsp:spPr>
        <a:xfrm>
          <a:off x="5447443" y="3846861"/>
          <a:ext cx="2344290" cy="6149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Designer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Débora</a:t>
          </a:r>
        </a:p>
      </dsp:txBody>
      <dsp:txXfrm>
        <a:off x="5447443" y="3846861"/>
        <a:ext cx="2344290" cy="61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475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2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125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74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0030" y="3459768"/>
            <a:ext cx="1199429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SEAF Arbitragem</a:t>
            </a:r>
          </a:p>
          <a:p>
            <a:pPr algn="ctr"/>
            <a:endParaRPr lang="pt-BR" sz="48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[23/01/2018] – [Francisco José Rufino da Silva]</a:t>
            </a:r>
            <a:endParaRPr lang="id-ID" sz="36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CLIENTE/PROJETO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5DBC0-9BBF-4EE5-ACC3-899C52EB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50" y="-4447"/>
            <a:ext cx="2660650" cy="18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85491" y="902452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 do Projeto</a:t>
            </a:r>
            <a:endParaRPr lang="id-ID" sz="44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68740" y="1711025"/>
            <a:ext cx="9745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	Divulgação da empresa na área de arbitragem esportiva, visando assessorar, orientar, administrar, organizar e desenvolver atividades esportivas com qualidade profissional, responsabilidade e excelência em suas ações no meio esportivo, promovendo assim, um ambiente agradável para a realização de quaisquer eventos esportivos.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1"/>
          <p:cNvSpPr>
            <a:spLocks noEditPoints="1"/>
          </p:cNvSpPr>
          <p:nvPr/>
        </p:nvSpPr>
        <p:spPr bwMode="auto">
          <a:xfrm>
            <a:off x="4636353" y="5463180"/>
            <a:ext cx="887295" cy="888128"/>
          </a:xfrm>
          <a:custGeom>
            <a:avLst/>
            <a:gdLst>
              <a:gd name="T0" fmla="*/ 533 w 1065"/>
              <a:gd name="T1" fmla="*/ 0 h 1066"/>
              <a:gd name="T2" fmla="*/ 67 w 1065"/>
              <a:gd name="T3" fmla="*/ 999 h 1066"/>
              <a:gd name="T4" fmla="*/ 0 w 1065"/>
              <a:gd name="T5" fmla="*/ 1066 h 1066"/>
              <a:gd name="T6" fmla="*/ 1065 w 1065"/>
              <a:gd name="T7" fmla="*/ 267 h 1066"/>
              <a:gd name="T8" fmla="*/ 400 w 1065"/>
              <a:gd name="T9" fmla="*/ 999 h 1066"/>
              <a:gd name="T10" fmla="*/ 200 w 1065"/>
              <a:gd name="T11" fmla="*/ 866 h 1066"/>
              <a:gd name="T12" fmla="*/ 400 w 1065"/>
              <a:gd name="T13" fmla="*/ 999 h 1066"/>
              <a:gd name="T14" fmla="*/ 133 w 1065"/>
              <a:gd name="T15" fmla="*/ 733 h 1066"/>
              <a:gd name="T16" fmla="*/ 466 w 1065"/>
              <a:gd name="T17" fmla="*/ 666 h 1066"/>
              <a:gd name="T18" fmla="*/ 466 w 1065"/>
              <a:gd name="T19" fmla="*/ 600 h 1066"/>
              <a:gd name="T20" fmla="*/ 133 w 1065"/>
              <a:gd name="T21" fmla="*/ 533 h 1066"/>
              <a:gd name="T22" fmla="*/ 466 w 1065"/>
              <a:gd name="T23" fmla="*/ 600 h 1066"/>
              <a:gd name="T24" fmla="*/ 133 w 1065"/>
              <a:gd name="T25" fmla="*/ 466 h 1066"/>
              <a:gd name="T26" fmla="*/ 466 w 1065"/>
              <a:gd name="T27" fmla="*/ 400 h 1066"/>
              <a:gd name="T28" fmla="*/ 466 w 1065"/>
              <a:gd name="T29" fmla="*/ 333 h 1066"/>
              <a:gd name="T30" fmla="*/ 133 w 1065"/>
              <a:gd name="T31" fmla="*/ 267 h 1066"/>
              <a:gd name="T32" fmla="*/ 466 w 1065"/>
              <a:gd name="T33" fmla="*/ 333 h 1066"/>
              <a:gd name="T34" fmla="*/ 133 w 1065"/>
              <a:gd name="T35" fmla="*/ 200 h 1066"/>
              <a:gd name="T36" fmla="*/ 466 w 1065"/>
              <a:gd name="T37" fmla="*/ 134 h 1066"/>
              <a:gd name="T38" fmla="*/ 799 w 1065"/>
              <a:gd name="T39" fmla="*/ 932 h 1066"/>
              <a:gd name="T40" fmla="*/ 666 w 1065"/>
              <a:gd name="T41" fmla="*/ 799 h 1066"/>
              <a:gd name="T42" fmla="*/ 799 w 1065"/>
              <a:gd name="T43" fmla="*/ 932 h 1066"/>
              <a:gd name="T44" fmla="*/ 666 w 1065"/>
              <a:gd name="T45" fmla="*/ 733 h 1066"/>
              <a:gd name="T46" fmla="*/ 799 w 1065"/>
              <a:gd name="T47" fmla="*/ 600 h 1066"/>
              <a:gd name="T48" fmla="*/ 799 w 1065"/>
              <a:gd name="T49" fmla="*/ 533 h 1066"/>
              <a:gd name="T50" fmla="*/ 666 w 1065"/>
              <a:gd name="T51" fmla="*/ 400 h 1066"/>
              <a:gd name="T52" fmla="*/ 799 w 1065"/>
              <a:gd name="T53" fmla="*/ 533 h 1066"/>
              <a:gd name="T54" fmla="*/ 866 w 1065"/>
              <a:gd name="T55" fmla="*/ 932 h 1066"/>
              <a:gd name="T56" fmla="*/ 999 w 1065"/>
              <a:gd name="T57" fmla="*/ 799 h 1066"/>
              <a:gd name="T58" fmla="*/ 999 w 1065"/>
              <a:gd name="T59" fmla="*/ 733 h 1066"/>
              <a:gd name="T60" fmla="*/ 866 w 1065"/>
              <a:gd name="T61" fmla="*/ 600 h 1066"/>
              <a:gd name="T62" fmla="*/ 999 w 1065"/>
              <a:gd name="T63" fmla="*/ 733 h 1066"/>
              <a:gd name="T64" fmla="*/ 866 w 1065"/>
              <a:gd name="T65" fmla="*/ 533 h 1066"/>
              <a:gd name="T66" fmla="*/ 999 w 1065"/>
              <a:gd name="T67" fmla="*/ 40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5" h="1066">
                <a:moveTo>
                  <a:pt x="533" y="267"/>
                </a:moveTo>
                <a:lnTo>
                  <a:pt x="533" y="0"/>
                </a:lnTo>
                <a:lnTo>
                  <a:pt x="67" y="0"/>
                </a:lnTo>
                <a:lnTo>
                  <a:pt x="67" y="999"/>
                </a:lnTo>
                <a:lnTo>
                  <a:pt x="0" y="999"/>
                </a:lnTo>
                <a:lnTo>
                  <a:pt x="0" y="1066"/>
                </a:lnTo>
                <a:lnTo>
                  <a:pt x="1065" y="1066"/>
                </a:lnTo>
                <a:lnTo>
                  <a:pt x="1065" y="267"/>
                </a:lnTo>
                <a:lnTo>
                  <a:pt x="533" y="267"/>
                </a:lnTo>
                <a:close/>
                <a:moveTo>
                  <a:pt x="400" y="999"/>
                </a:moveTo>
                <a:lnTo>
                  <a:pt x="200" y="999"/>
                </a:lnTo>
                <a:lnTo>
                  <a:pt x="200" y="866"/>
                </a:lnTo>
                <a:lnTo>
                  <a:pt x="400" y="866"/>
                </a:lnTo>
                <a:lnTo>
                  <a:pt x="400" y="999"/>
                </a:lnTo>
                <a:close/>
                <a:moveTo>
                  <a:pt x="466" y="733"/>
                </a:moveTo>
                <a:lnTo>
                  <a:pt x="133" y="733"/>
                </a:lnTo>
                <a:lnTo>
                  <a:pt x="133" y="666"/>
                </a:lnTo>
                <a:lnTo>
                  <a:pt x="466" y="666"/>
                </a:lnTo>
                <a:lnTo>
                  <a:pt x="466" y="733"/>
                </a:lnTo>
                <a:close/>
                <a:moveTo>
                  <a:pt x="466" y="600"/>
                </a:moveTo>
                <a:lnTo>
                  <a:pt x="133" y="600"/>
                </a:lnTo>
                <a:lnTo>
                  <a:pt x="133" y="533"/>
                </a:lnTo>
                <a:lnTo>
                  <a:pt x="466" y="533"/>
                </a:lnTo>
                <a:lnTo>
                  <a:pt x="466" y="600"/>
                </a:lnTo>
                <a:close/>
                <a:moveTo>
                  <a:pt x="466" y="466"/>
                </a:moveTo>
                <a:lnTo>
                  <a:pt x="133" y="466"/>
                </a:lnTo>
                <a:lnTo>
                  <a:pt x="133" y="400"/>
                </a:lnTo>
                <a:lnTo>
                  <a:pt x="466" y="400"/>
                </a:lnTo>
                <a:lnTo>
                  <a:pt x="466" y="466"/>
                </a:lnTo>
                <a:close/>
                <a:moveTo>
                  <a:pt x="466" y="333"/>
                </a:moveTo>
                <a:lnTo>
                  <a:pt x="133" y="333"/>
                </a:lnTo>
                <a:lnTo>
                  <a:pt x="133" y="267"/>
                </a:lnTo>
                <a:lnTo>
                  <a:pt x="466" y="267"/>
                </a:lnTo>
                <a:lnTo>
                  <a:pt x="466" y="333"/>
                </a:lnTo>
                <a:close/>
                <a:moveTo>
                  <a:pt x="466" y="200"/>
                </a:moveTo>
                <a:lnTo>
                  <a:pt x="133" y="200"/>
                </a:lnTo>
                <a:lnTo>
                  <a:pt x="133" y="134"/>
                </a:lnTo>
                <a:lnTo>
                  <a:pt x="466" y="134"/>
                </a:lnTo>
                <a:lnTo>
                  <a:pt x="466" y="200"/>
                </a:lnTo>
                <a:close/>
                <a:moveTo>
                  <a:pt x="799" y="932"/>
                </a:moveTo>
                <a:lnTo>
                  <a:pt x="666" y="932"/>
                </a:lnTo>
                <a:lnTo>
                  <a:pt x="666" y="799"/>
                </a:lnTo>
                <a:lnTo>
                  <a:pt x="799" y="799"/>
                </a:lnTo>
                <a:lnTo>
                  <a:pt x="799" y="932"/>
                </a:lnTo>
                <a:close/>
                <a:moveTo>
                  <a:pt x="799" y="733"/>
                </a:moveTo>
                <a:lnTo>
                  <a:pt x="666" y="733"/>
                </a:lnTo>
                <a:lnTo>
                  <a:pt x="666" y="600"/>
                </a:lnTo>
                <a:lnTo>
                  <a:pt x="799" y="600"/>
                </a:lnTo>
                <a:lnTo>
                  <a:pt x="799" y="733"/>
                </a:lnTo>
                <a:close/>
                <a:moveTo>
                  <a:pt x="799" y="533"/>
                </a:moveTo>
                <a:lnTo>
                  <a:pt x="666" y="533"/>
                </a:lnTo>
                <a:lnTo>
                  <a:pt x="666" y="400"/>
                </a:lnTo>
                <a:lnTo>
                  <a:pt x="799" y="400"/>
                </a:lnTo>
                <a:lnTo>
                  <a:pt x="799" y="533"/>
                </a:lnTo>
                <a:close/>
                <a:moveTo>
                  <a:pt x="999" y="932"/>
                </a:moveTo>
                <a:lnTo>
                  <a:pt x="866" y="932"/>
                </a:lnTo>
                <a:lnTo>
                  <a:pt x="866" y="799"/>
                </a:lnTo>
                <a:lnTo>
                  <a:pt x="999" y="799"/>
                </a:lnTo>
                <a:lnTo>
                  <a:pt x="999" y="932"/>
                </a:lnTo>
                <a:close/>
                <a:moveTo>
                  <a:pt x="999" y="733"/>
                </a:moveTo>
                <a:lnTo>
                  <a:pt x="866" y="733"/>
                </a:lnTo>
                <a:lnTo>
                  <a:pt x="866" y="600"/>
                </a:lnTo>
                <a:lnTo>
                  <a:pt x="999" y="600"/>
                </a:lnTo>
                <a:lnTo>
                  <a:pt x="999" y="733"/>
                </a:lnTo>
                <a:close/>
                <a:moveTo>
                  <a:pt x="999" y="533"/>
                </a:moveTo>
                <a:lnTo>
                  <a:pt x="866" y="533"/>
                </a:lnTo>
                <a:lnTo>
                  <a:pt x="866" y="400"/>
                </a:lnTo>
                <a:lnTo>
                  <a:pt x="999" y="400"/>
                </a:lnTo>
                <a:lnTo>
                  <a:pt x="999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711232" y="680759"/>
            <a:ext cx="4769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SEAF ARBITRAGEM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791708" y="1876466"/>
            <a:ext cx="103622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Divulgação da empresa na área de arbitragem para eventos esportivos.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SzPct val="150000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Elaborar um site informando sobre a empresa, quais as modalidades esportivas e eventos de atuação, além de: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Assessorar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Orientar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Administrar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Organizar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Desenvolver as diversas atividades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Zelar peloo respeito, responsabilidade e o espírito esportivo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Atender as expectativas do cliente com a qualidade de seus profissionais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2"/>
                </a:solidFill>
              </a:rPr>
              <a:t>Manter um ambiente agradável para o desenvolvimento esportivo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5183731" y="141748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>
                <a:solidFill>
                  <a:schemeClr val="accent2"/>
                </a:solidFill>
                <a:latin typeface="+mj-lt"/>
              </a:rPr>
              <a:t>Geral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635281" y="680759"/>
            <a:ext cx="492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SEAF ARBITRAGEM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464791" y="141748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Principais </a:t>
            </a:r>
            <a:r>
              <a:rPr lang="pt-BR" dirty="0">
                <a:solidFill>
                  <a:schemeClr val="accent2"/>
                </a:solidFill>
                <a:latin typeface="+mj-lt"/>
              </a:rPr>
              <a:t>Entregas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12725234"/>
              </p:ext>
            </p:extLst>
          </p:nvPr>
        </p:nvGraphicFramePr>
        <p:xfrm>
          <a:off x="125925" y="2034860"/>
          <a:ext cx="11902942" cy="403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9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02785490"/>
              </p:ext>
            </p:extLst>
          </p:nvPr>
        </p:nvGraphicFramePr>
        <p:xfrm>
          <a:off x="0" y="2016664"/>
          <a:ext cx="11887200" cy="446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186"/>
          <p:cNvSpPr txBox="1"/>
          <p:nvPr/>
        </p:nvSpPr>
        <p:spPr>
          <a:xfrm>
            <a:off x="3635281" y="680759"/>
            <a:ext cx="492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SEAF ARBITRAGEM</a:t>
            </a:r>
          </a:p>
        </p:txBody>
      </p:sp>
      <p:sp>
        <p:nvSpPr>
          <p:cNvPr id="9" name="TextBox 187"/>
          <p:cNvSpPr txBox="1"/>
          <p:nvPr/>
        </p:nvSpPr>
        <p:spPr>
          <a:xfrm>
            <a:off x="4801424" y="141748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Composição da </a:t>
            </a:r>
            <a:r>
              <a:rPr lang="pt-BR" dirty="0">
                <a:solidFill>
                  <a:schemeClr val="accent2"/>
                </a:solidFill>
                <a:latin typeface="+mj-lt"/>
              </a:rPr>
              <a:t>Equipe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 projeto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1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635277" y="680759"/>
            <a:ext cx="492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SEAF ARBITRAGEM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187"/>
          <p:cNvSpPr txBox="1"/>
          <p:nvPr/>
        </p:nvSpPr>
        <p:spPr>
          <a:xfrm>
            <a:off x="4556645" y="1417488"/>
            <a:ext cx="30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Visão </a:t>
            </a:r>
            <a:r>
              <a:rPr lang="pt-BR" dirty="0">
                <a:solidFill>
                  <a:schemeClr val="accent2"/>
                </a:solidFill>
                <a:latin typeface="+mj-lt"/>
              </a:rPr>
              <a:t>macro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 cronograma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10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00426"/>
              </p:ext>
            </p:extLst>
          </p:nvPr>
        </p:nvGraphicFramePr>
        <p:xfrm>
          <a:off x="3178418" y="2404136"/>
          <a:ext cx="6266371" cy="199109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69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7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85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01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855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(Janeiro)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Mês 02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(Fevereiro)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56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1" i="0" u="none" strike="noStrike" noProof="0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Milestones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01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</a:t>
                      </a:r>
                      <a:r>
                        <a:rPr lang="pt-BR" sz="1400" b="0" i="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02</a:t>
                      </a:r>
                      <a:endParaRPr lang="pt-BR" sz="14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8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pt-BR" sz="14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ENTREGA 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050" b="0" i="0" u="none" strike="noStrike" noProof="0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pt-BR" sz="1400" b="0" i="0" u="none" strike="noStrike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6317673" y="3417360"/>
            <a:ext cx="100791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7325590" y="3761066"/>
            <a:ext cx="70658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664"/>
          <a:stretch/>
        </p:blipFill>
        <p:spPr bwMode="auto">
          <a:xfrm>
            <a:off x="8032173" y="4132296"/>
            <a:ext cx="9144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Fluxograma: Decisão 22"/>
          <p:cNvSpPr/>
          <p:nvPr/>
        </p:nvSpPr>
        <p:spPr>
          <a:xfrm>
            <a:off x="7422871" y="3358593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24" name="Fluxograma: Decisão 23"/>
          <p:cNvSpPr/>
          <p:nvPr/>
        </p:nvSpPr>
        <p:spPr>
          <a:xfrm>
            <a:off x="8946573" y="4082906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8032173" y="3711676"/>
            <a:ext cx="425003" cy="301390"/>
          </a:xfrm>
          <a:prstGeom prst="flowChartDecision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E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949073" y="-424423"/>
            <a:ext cx="7457844" cy="8526606"/>
            <a:chOff x="4949073" y="-424423"/>
            <a:chExt cx="7457844" cy="8526606"/>
          </a:xfrm>
          <a:solidFill>
            <a:schemeClr val="bg1">
              <a:alpha val="1000"/>
            </a:schemeClr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949073" y="-424423"/>
              <a:ext cx="7457844" cy="8526606"/>
            </a:xfrm>
            <a:custGeom>
              <a:avLst/>
              <a:gdLst>
                <a:gd name="T0" fmla="*/ 210 w 537"/>
                <a:gd name="T1" fmla="*/ 0 h 612"/>
                <a:gd name="T2" fmla="*/ 244 w 537"/>
                <a:gd name="T3" fmla="*/ 0 h 612"/>
                <a:gd name="T4" fmla="*/ 96 w 537"/>
                <a:gd name="T5" fmla="*/ 210 h 612"/>
                <a:gd name="T6" fmla="*/ 96 w 537"/>
                <a:gd name="T7" fmla="*/ 324 h 612"/>
                <a:gd name="T8" fmla="*/ 96 w 537"/>
                <a:gd name="T9" fmla="*/ 327 h 612"/>
                <a:gd name="T10" fmla="*/ 210 w 537"/>
                <a:gd name="T11" fmla="*/ 441 h 612"/>
                <a:gd name="T12" fmla="*/ 329 w 537"/>
                <a:gd name="T13" fmla="*/ 441 h 612"/>
                <a:gd name="T14" fmla="*/ 344 w 537"/>
                <a:gd name="T15" fmla="*/ 441 h 612"/>
                <a:gd name="T16" fmla="*/ 357 w 537"/>
                <a:gd name="T17" fmla="*/ 442 h 612"/>
                <a:gd name="T18" fmla="*/ 359 w 537"/>
                <a:gd name="T19" fmla="*/ 442 h 612"/>
                <a:gd name="T20" fmla="*/ 410 w 537"/>
                <a:gd name="T21" fmla="*/ 449 h 612"/>
                <a:gd name="T22" fmla="*/ 486 w 537"/>
                <a:gd name="T23" fmla="*/ 494 h 612"/>
                <a:gd name="T24" fmla="*/ 537 w 537"/>
                <a:gd name="T25" fmla="*/ 612 h 612"/>
                <a:gd name="T26" fmla="*/ 332 w 537"/>
                <a:gd name="T27" fmla="*/ 537 h 612"/>
                <a:gd name="T28" fmla="*/ 327 w 537"/>
                <a:gd name="T29" fmla="*/ 537 h 612"/>
                <a:gd name="T30" fmla="*/ 210 w 537"/>
                <a:gd name="T31" fmla="*/ 537 h 612"/>
                <a:gd name="T32" fmla="*/ 0 w 537"/>
                <a:gd name="T33" fmla="*/ 327 h 612"/>
                <a:gd name="T34" fmla="*/ 0 w 537"/>
                <a:gd name="T35" fmla="*/ 210 h 612"/>
                <a:gd name="T36" fmla="*/ 210 w 537"/>
                <a:gd name="T3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" h="612">
                  <a:moveTo>
                    <a:pt x="210" y="0"/>
                  </a:moveTo>
                  <a:cubicBezTo>
                    <a:pt x="244" y="0"/>
                    <a:pt x="244" y="0"/>
                    <a:pt x="244" y="0"/>
                  </a:cubicBezTo>
                  <a:cubicBezTo>
                    <a:pt x="88" y="57"/>
                    <a:pt x="96" y="210"/>
                    <a:pt x="96" y="210"/>
                  </a:cubicBezTo>
                  <a:cubicBezTo>
                    <a:pt x="96" y="324"/>
                    <a:pt x="96" y="324"/>
                    <a:pt x="96" y="324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96" y="390"/>
                    <a:pt x="147" y="441"/>
                    <a:pt x="210" y="441"/>
                  </a:cubicBezTo>
                  <a:cubicBezTo>
                    <a:pt x="329" y="441"/>
                    <a:pt x="329" y="441"/>
                    <a:pt x="329" y="441"/>
                  </a:cubicBezTo>
                  <a:cubicBezTo>
                    <a:pt x="334" y="441"/>
                    <a:pt x="339" y="441"/>
                    <a:pt x="344" y="441"/>
                  </a:cubicBezTo>
                  <a:cubicBezTo>
                    <a:pt x="349" y="441"/>
                    <a:pt x="353" y="442"/>
                    <a:pt x="357" y="442"/>
                  </a:cubicBezTo>
                  <a:cubicBezTo>
                    <a:pt x="358" y="442"/>
                    <a:pt x="359" y="442"/>
                    <a:pt x="359" y="442"/>
                  </a:cubicBezTo>
                  <a:cubicBezTo>
                    <a:pt x="377" y="443"/>
                    <a:pt x="394" y="446"/>
                    <a:pt x="410" y="449"/>
                  </a:cubicBezTo>
                  <a:cubicBezTo>
                    <a:pt x="451" y="456"/>
                    <a:pt x="483" y="491"/>
                    <a:pt x="486" y="494"/>
                  </a:cubicBezTo>
                  <a:cubicBezTo>
                    <a:pt x="524" y="544"/>
                    <a:pt x="537" y="612"/>
                    <a:pt x="537" y="612"/>
                  </a:cubicBezTo>
                  <a:cubicBezTo>
                    <a:pt x="537" y="612"/>
                    <a:pt x="490" y="540"/>
                    <a:pt x="332" y="537"/>
                  </a:cubicBezTo>
                  <a:cubicBezTo>
                    <a:pt x="330" y="537"/>
                    <a:pt x="329" y="537"/>
                    <a:pt x="327" y="537"/>
                  </a:cubicBezTo>
                  <a:cubicBezTo>
                    <a:pt x="210" y="537"/>
                    <a:pt x="210" y="537"/>
                    <a:pt x="210" y="537"/>
                  </a:cubicBezTo>
                  <a:cubicBezTo>
                    <a:pt x="94" y="537"/>
                    <a:pt x="0" y="443"/>
                    <a:pt x="0" y="327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963276" y="-424423"/>
              <a:ext cx="5443641" cy="7410869"/>
            </a:xfrm>
            <a:custGeom>
              <a:avLst/>
              <a:gdLst>
                <a:gd name="T0" fmla="*/ 296 w 392"/>
                <a:gd name="T1" fmla="*/ 416 h 532"/>
                <a:gd name="T2" fmla="*/ 296 w 392"/>
                <a:gd name="T3" fmla="*/ 210 h 532"/>
                <a:gd name="T4" fmla="*/ 182 w 392"/>
                <a:gd name="T5" fmla="*/ 96 h 532"/>
                <a:gd name="T6" fmla="*/ 65 w 392"/>
                <a:gd name="T7" fmla="*/ 96 h 532"/>
                <a:gd name="T8" fmla="*/ 0 w 392"/>
                <a:gd name="T9" fmla="*/ 116 h 532"/>
                <a:gd name="T10" fmla="*/ 135 w 392"/>
                <a:gd name="T11" fmla="*/ 0 h 532"/>
                <a:gd name="T12" fmla="*/ 182 w 392"/>
                <a:gd name="T13" fmla="*/ 0 h 532"/>
                <a:gd name="T14" fmla="*/ 392 w 392"/>
                <a:gd name="T15" fmla="*/ 210 h 532"/>
                <a:gd name="T16" fmla="*/ 392 w 392"/>
                <a:gd name="T17" fmla="*/ 532 h 532"/>
                <a:gd name="T18" fmla="*/ 296 w 392"/>
                <a:gd name="T19" fmla="*/ 416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532">
                  <a:moveTo>
                    <a:pt x="296" y="416"/>
                  </a:moveTo>
                  <a:cubicBezTo>
                    <a:pt x="296" y="210"/>
                    <a:pt x="296" y="210"/>
                    <a:pt x="296" y="210"/>
                  </a:cubicBezTo>
                  <a:cubicBezTo>
                    <a:pt x="296" y="147"/>
                    <a:pt x="245" y="96"/>
                    <a:pt x="182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41" y="96"/>
                    <a:pt x="19" y="103"/>
                    <a:pt x="0" y="116"/>
                  </a:cubicBezTo>
                  <a:cubicBezTo>
                    <a:pt x="23" y="73"/>
                    <a:pt x="63" y="26"/>
                    <a:pt x="13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98" y="0"/>
                    <a:pt x="392" y="94"/>
                    <a:pt x="392" y="210"/>
                  </a:cubicBezTo>
                  <a:cubicBezTo>
                    <a:pt x="392" y="532"/>
                    <a:pt x="392" y="532"/>
                    <a:pt x="392" y="532"/>
                  </a:cubicBezTo>
                  <a:cubicBezTo>
                    <a:pt x="364" y="473"/>
                    <a:pt x="322" y="435"/>
                    <a:pt x="296" y="4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127378" y="3755983"/>
            <a:ext cx="7937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accent2"/>
                </a:solidFill>
                <a:latin typeface="Source Sans Pro Light" panose="020B0403030403020204" pitchFamily="34" charset="0"/>
              </a:rPr>
              <a:t>Governança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852521" y="29403"/>
            <a:ext cx="2211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CLIENTE/PROJETO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1403F-E503-443A-B5D5-BD6B0C9EC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50" y="-1"/>
            <a:ext cx="2660650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059773" y="223559"/>
            <a:ext cx="551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Model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Canvas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63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50920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34374" y="31072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911131" y="483064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778" y="1054556"/>
            <a:ext cx="9291998" cy="577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BA198-FB06-4DF6-834E-16187B1CA28A}"/>
              </a:ext>
            </a:extLst>
          </p:cNvPr>
          <p:cNvSpPr txBox="1"/>
          <p:nvPr/>
        </p:nvSpPr>
        <p:spPr>
          <a:xfrm>
            <a:off x="9182809" y="5788113"/>
            <a:ext cx="65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N/A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1CDF1-A265-490D-AC5A-77089EF2E8B5}"/>
              </a:ext>
            </a:extLst>
          </p:cNvPr>
          <p:cNvSpPr txBox="1"/>
          <p:nvPr/>
        </p:nvSpPr>
        <p:spPr>
          <a:xfrm>
            <a:off x="1413427" y="1704147"/>
            <a:ext cx="1726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Divulgar a empresa para</a:t>
            </a:r>
          </a:p>
          <a:p>
            <a:r>
              <a:rPr lang="pt-BR" sz="1200" dirty="0"/>
              <a:t>eventos esportivos com</a:t>
            </a:r>
          </a:p>
          <a:p>
            <a:r>
              <a:rPr lang="pt-BR" sz="1200" dirty="0"/>
              <a:t>profissionais em</a:t>
            </a:r>
          </a:p>
          <a:p>
            <a:r>
              <a:rPr lang="pt-BR" sz="1200" dirty="0"/>
              <a:t>Arbitragem para diversas</a:t>
            </a:r>
          </a:p>
          <a:p>
            <a:r>
              <a:rPr lang="pt-BR" sz="1200" dirty="0"/>
              <a:t>modalidades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F4720-AA45-4412-B3B3-993698F0D606}"/>
              </a:ext>
            </a:extLst>
          </p:cNvPr>
          <p:cNvSpPr txBox="1"/>
          <p:nvPr/>
        </p:nvSpPr>
        <p:spPr>
          <a:xfrm>
            <a:off x="1315380" y="3237882"/>
            <a:ext cx="167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Divulgar e expandir a </a:t>
            </a:r>
          </a:p>
          <a:p>
            <a:r>
              <a:rPr lang="pt-BR" sz="1200" dirty="0"/>
              <a:t>empresa no âmbito</a:t>
            </a:r>
          </a:p>
          <a:p>
            <a:r>
              <a:rPr lang="pt-BR" sz="1200" dirty="0"/>
              <a:t>da arbitragem esportiva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8ED50-53E9-4B29-B611-AD8454163F1C}"/>
              </a:ext>
            </a:extLst>
          </p:cNvPr>
          <p:cNvSpPr txBox="1"/>
          <p:nvPr/>
        </p:nvSpPr>
        <p:spPr>
          <a:xfrm>
            <a:off x="5012172" y="3692070"/>
            <a:ext cx="13515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Francisco José</a:t>
            </a:r>
          </a:p>
          <a:p>
            <a:r>
              <a:rPr lang="pt-BR" sz="1200" dirty="0"/>
              <a:t>Michael Ribeiro</a:t>
            </a:r>
          </a:p>
          <a:p>
            <a:r>
              <a:rPr lang="pt-BR" sz="1200" dirty="0"/>
              <a:t>Jully Martins</a:t>
            </a:r>
          </a:p>
          <a:p>
            <a:r>
              <a:rPr lang="pt-BR" sz="1200" dirty="0"/>
              <a:t>Daniel Skura</a:t>
            </a:r>
          </a:p>
          <a:p>
            <a:r>
              <a:rPr lang="pt-BR" sz="1200" dirty="0"/>
              <a:t>Joziane Magalhães</a:t>
            </a:r>
          </a:p>
          <a:p>
            <a:r>
              <a:rPr lang="pt-BR" sz="1200" dirty="0"/>
              <a:t>Mário Sérgio</a:t>
            </a:r>
          </a:p>
          <a:p>
            <a:r>
              <a:rPr lang="pt-BR" sz="1200" dirty="0"/>
              <a:t>Débora Baltazar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7DF6A-FA37-4EE6-9B7D-38FB70A9ECBE}"/>
              </a:ext>
            </a:extLst>
          </p:cNvPr>
          <p:cNvSpPr txBox="1"/>
          <p:nvPr/>
        </p:nvSpPr>
        <p:spPr>
          <a:xfrm>
            <a:off x="5141026" y="1774869"/>
            <a:ext cx="1071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Francisco José</a:t>
            </a:r>
          </a:p>
          <a:p>
            <a:r>
              <a:rPr lang="pt-BR" sz="1200" dirty="0" smtClean="0"/>
              <a:t>Senac</a:t>
            </a:r>
            <a:endParaRPr lang="pt-BR" sz="1200" dirty="0"/>
          </a:p>
          <a:p>
            <a:r>
              <a:rPr lang="pt-BR" sz="1200" dirty="0"/>
              <a:t>Clientes</a:t>
            </a:r>
          </a:p>
          <a:p>
            <a:endParaRPr lang="pt-B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21E8B-F756-4C06-B917-F99DAC7AAB0B}"/>
              </a:ext>
            </a:extLst>
          </p:cNvPr>
          <p:cNvSpPr txBox="1"/>
          <p:nvPr/>
        </p:nvSpPr>
        <p:spPr>
          <a:xfrm>
            <a:off x="3139733" y="1704147"/>
            <a:ext cx="1740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Desenvolver, promover e</a:t>
            </a:r>
          </a:p>
          <a:p>
            <a:r>
              <a:rPr lang="pt-BR" sz="1200" dirty="0"/>
              <a:t>oferecer serviços de </a:t>
            </a:r>
          </a:p>
          <a:p>
            <a:r>
              <a:rPr lang="pt-BR" sz="1200" dirty="0"/>
              <a:t>arbitragem de alta </a:t>
            </a:r>
          </a:p>
          <a:p>
            <a:r>
              <a:rPr lang="pt-BR" sz="1200" dirty="0"/>
              <a:t>qualidade para</a:t>
            </a:r>
          </a:p>
          <a:p>
            <a:r>
              <a:rPr lang="pt-BR" sz="1200" dirty="0"/>
              <a:t>eventos esportivos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01D6B-F139-4552-AC5C-95787915A1B6}"/>
              </a:ext>
            </a:extLst>
          </p:cNvPr>
          <p:cNvSpPr txBox="1"/>
          <p:nvPr/>
        </p:nvSpPr>
        <p:spPr>
          <a:xfrm>
            <a:off x="6847500" y="3630312"/>
            <a:ext cx="1358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1ª Entrega – 23/01</a:t>
            </a:r>
          </a:p>
          <a:p>
            <a:r>
              <a:rPr lang="pt-BR" sz="1200" dirty="0"/>
              <a:t>Kick Off</a:t>
            </a:r>
          </a:p>
          <a:p>
            <a:endParaRPr lang="pt-BR" sz="1200" dirty="0"/>
          </a:p>
          <a:p>
            <a:r>
              <a:rPr lang="pt-BR" sz="1200" dirty="0"/>
              <a:t>2ª Entrega – 08/02</a:t>
            </a:r>
          </a:p>
          <a:p>
            <a:r>
              <a:rPr lang="pt-BR" sz="1200" dirty="0"/>
              <a:t>Documentação</a:t>
            </a:r>
          </a:p>
          <a:p>
            <a:endParaRPr lang="pt-BR" sz="1200" dirty="0"/>
          </a:p>
          <a:p>
            <a:r>
              <a:rPr lang="pt-BR" sz="1200" dirty="0"/>
              <a:t>3ª Entrega – 22/02</a:t>
            </a:r>
          </a:p>
          <a:p>
            <a:r>
              <a:rPr lang="pt-BR" sz="1200" dirty="0"/>
              <a:t>Apresentação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CA8EB-3709-43FD-ADBA-436FA5161BE7}"/>
              </a:ext>
            </a:extLst>
          </p:cNvPr>
          <p:cNvSpPr txBox="1"/>
          <p:nvPr/>
        </p:nvSpPr>
        <p:spPr>
          <a:xfrm>
            <a:off x="8616571" y="1729848"/>
            <a:ext cx="1720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Ausência de equipes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Ausência de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Desistência por parte </a:t>
            </a:r>
          </a:p>
          <a:p>
            <a:r>
              <a:rPr lang="pt-BR" sz="1200"/>
              <a:t>do Cliente</a:t>
            </a:r>
            <a:endParaRPr lang="pt-B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07DA5-2E27-4C0B-ADC6-00B3E03E0C0A}"/>
              </a:ext>
            </a:extLst>
          </p:cNvPr>
          <p:cNvSpPr txBox="1"/>
          <p:nvPr/>
        </p:nvSpPr>
        <p:spPr>
          <a:xfrm>
            <a:off x="1413427" y="4553641"/>
            <a:ext cx="1723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Ser referência no ramo</a:t>
            </a:r>
          </a:p>
          <a:p>
            <a:r>
              <a:rPr lang="pt-BR" sz="1200" dirty="0"/>
              <a:t>de arbitragem e eventos</a:t>
            </a:r>
          </a:p>
          <a:p>
            <a:r>
              <a:rPr lang="pt-BR" sz="1200" dirty="0"/>
              <a:t>esportivos, bem como</a:t>
            </a:r>
          </a:p>
          <a:p>
            <a:r>
              <a:rPr lang="pt-BR" sz="1200" dirty="0"/>
              <a:t>expansão seus serviços </a:t>
            </a:r>
          </a:p>
          <a:p>
            <a:r>
              <a:rPr lang="pt-BR" sz="1200" dirty="0"/>
              <a:t>para todo o território</a:t>
            </a:r>
          </a:p>
          <a:p>
            <a:r>
              <a:rPr lang="pt-BR" sz="1200" dirty="0"/>
              <a:t>nacional. Aumento na</a:t>
            </a:r>
          </a:p>
          <a:p>
            <a:r>
              <a:rPr lang="pt-BR" sz="1200" dirty="0"/>
              <a:t>qualidade dos serviços</a:t>
            </a:r>
          </a:p>
          <a:p>
            <a:r>
              <a:rPr lang="pt-BR" sz="1200" dirty="0"/>
              <a:t>oferecidos e diversidade</a:t>
            </a:r>
          </a:p>
          <a:p>
            <a:r>
              <a:rPr lang="pt-BR" sz="1200" dirty="0"/>
              <a:t>nos eventos.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EA368-2627-4DF3-BAEF-93099BBA4E3A}"/>
              </a:ext>
            </a:extLst>
          </p:cNvPr>
          <p:cNvSpPr txBox="1"/>
          <p:nvPr/>
        </p:nvSpPr>
        <p:spPr>
          <a:xfrm>
            <a:off x="4972050" y="5908062"/>
            <a:ext cx="359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Atualização do site a cada 2 meses pelo Gerente do </a:t>
            </a:r>
          </a:p>
          <a:p>
            <a:r>
              <a:rPr lang="pt-BR" sz="1200" dirty="0"/>
              <a:t>Projeto ou a cada novo evento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C7105-58AD-4AED-8C65-74E5C4C8AAAC}"/>
              </a:ext>
            </a:extLst>
          </p:cNvPr>
          <p:cNvSpPr txBox="1"/>
          <p:nvPr/>
        </p:nvSpPr>
        <p:spPr>
          <a:xfrm>
            <a:off x="6945088" y="1658028"/>
            <a:ext cx="1502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Reunião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Planejamento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Coleta de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Criação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Aprovação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Encerramento</a:t>
            </a:r>
            <a:endParaRPr lang="pt-B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DED06-387F-43B5-9095-C6EA8C9970A2}"/>
              </a:ext>
            </a:extLst>
          </p:cNvPr>
          <p:cNvSpPr txBox="1"/>
          <p:nvPr/>
        </p:nvSpPr>
        <p:spPr>
          <a:xfrm>
            <a:off x="3243305" y="3041988"/>
            <a:ext cx="1648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ter eventos                                </a:t>
            </a:r>
            <a:r>
              <a:rPr lang="pt-BR" sz="950" dirty="0"/>
              <a:t>anuais e </a:t>
            </a:r>
            <a:r>
              <a:rPr lang="pt-BR" sz="950" dirty="0" smtClean="0"/>
              <a:t>saber dos que </a:t>
            </a:r>
            <a:r>
              <a:rPr lang="pt-BR" sz="950" dirty="0"/>
              <a:t>já foram realizados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ser possível solicitar </a:t>
            </a:r>
            <a:r>
              <a:rPr lang="pt-BR" sz="950" dirty="0"/>
              <a:t>orçamentos ou contratar </a:t>
            </a:r>
            <a:r>
              <a:rPr lang="pt-BR" sz="950" dirty="0" smtClean="0"/>
              <a:t>seus </a:t>
            </a:r>
            <a:r>
              <a:rPr lang="pt-BR" sz="950" dirty="0"/>
              <a:t>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consultar informações sobre </a:t>
            </a:r>
            <a:r>
              <a:rPr lang="pt-BR" sz="950" dirty="0"/>
              <a:t>empresas parceiras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conter </a:t>
            </a:r>
            <a:r>
              <a:rPr lang="pt-BR" sz="950" dirty="0"/>
              <a:t>fotos dos eventos e </a:t>
            </a:r>
            <a:r>
              <a:rPr lang="pt-BR" sz="950" dirty="0" smtClean="0"/>
              <a:t>das modalidades </a:t>
            </a:r>
            <a:r>
              <a:rPr lang="pt-BR" sz="950" dirty="0"/>
              <a:t>esportivas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consultar </a:t>
            </a:r>
            <a:r>
              <a:rPr lang="pt-BR" sz="950" dirty="0"/>
              <a:t>informações sobre a empresa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haver possibilidade de ser acessado </a:t>
            </a:r>
            <a:r>
              <a:rPr lang="pt-BR" sz="950" dirty="0"/>
              <a:t>por vários usuários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50" dirty="0" smtClean="0"/>
              <a:t>Deverá ser possível </a:t>
            </a:r>
            <a:r>
              <a:rPr lang="pt-BR" sz="950" dirty="0"/>
              <a:t>ser acessado por qualquer aparelho com internet e visualizado em qualquer browser</a:t>
            </a:r>
          </a:p>
          <a:p>
            <a:endParaRPr lang="pt-BR" sz="1200" dirty="0"/>
          </a:p>
        </p:txBody>
      </p:sp>
      <p:sp>
        <p:nvSpPr>
          <p:cNvPr id="16" name="Retângulo 15"/>
          <p:cNvSpPr/>
          <p:nvPr/>
        </p:nvSpPr>
        <p:spPr>
          <a:xfrm>
            <a:off x="8751565" y="3767282"/>
            <a:ext cx="1182809" cy="235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Entrega 1 </a:t>
            </a:r>
            <a:endParaRPr lang="pt-BR" sz="1100" dirty="0"/>
          </a:p>
        </p:txBody>
      </p:sp>
      <p:sp>
        <p:nvSpPr>
          <p:cNvPr id="21" name="Retângulo 20"/>
          <p:cNvSpPr/>
          <p:nvPr/>
        </p:nvSpPr>
        <p:spPr>
          <a:xfrm>
            <a:off x="8751565" y="4355010"/>
            <a:ext cx="974326" cy="2120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rgbClr val="FF0000"/>
                </a:solidFill>
              </a:rPr>
              <a:t>Entrega 2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774808" y="4919706"/>
            <a:ext cx="816001" cy="1982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Entrega 3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60808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11233</TotalTime>
  <Words>407</Words>
  <Application>Microsoft Office PowerPoint</Application>
  <PresentationFormat>Widescreen</PresentationFormat>
  <Paragraphs>145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Source Sans Pro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Bell</cp:lastModifiedBy>
  <cp:revision>1460</cp:revision>
  <dcterms:created xsi:type="dcterms:W3CDTF">2014-09-15T07:14:39Z</dcterms:created>
  <dcterms:modified xsi:type="dcterms:W3CDTF">2018-01-23T23:11:56Z</dcterms:modified>
</cp:coreProperties>
</file>