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66" r:id="rId5"/>
    <p:sldId id="268" r:id="rId6"/>
    <p:sldId id="260" r:id="rId7"/>
    <p:sldId id="267" r:id="rId8"/>
    <p:sldId id="257" r:id="rId9"/>
    <p:sldId id="259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TAP.doc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43981" y="5194933"/>
            <a:ext cx="6831673" cy="1086237"/>
          </a:xfrm>
        </p:spPr>
        <p:txBody>
          <a:bodyPr/>
          <a:lstStyle/>
          <a:p>
            <a:r>
              <a:rPr lang="pt-BR" dirty="0" smtClean="0"/>
              <a:t>Portfólio Empresarial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14" y="-425224"/>
            <a:ext cx="6349206" cy="631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7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4984" y="-8238"/>
            <a:ext cx="9601200" cy="1485900"/>
          </a:xfrm>
        </p:spPr>
        <p:txBody>
          <a:bodyPr/>
          <a:lstStyle/>
          <a:p>
            <a:r>
              <a:rPr lang="pt-BR" dirty="0" smtClean="0"/>
              <a:t>Diagrama de Classe</a:t>
            </a:r>
            <a:endParaRPr lang="pt-BR" dirty="0"/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07" y="734712"/>
            <a:ext cx="8983361" cy="5898292"/>
          </a:xfrm>
        </p:spPr>
      </p:pic>
    </p:spTree>
    <p:extLst>
      <p:ext uri="{BB962C8B-B14F-4D97-AF65-F5344CB8AC3E}">
        <p14:creationId xmlns:p14="http://schemas.microsoft.com/office/powerpoint/2010/main" val="259108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Membros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Alexandre Lima – Virtualizado.</a:t>
            </a:r>
          </a:p>
          <a:p>
            <a:r>
              <a:rPr lang="pt-BR" dirty="0" smtClean="0"/>
              <a:t>Calos Henrique – Modelador, Programador Back da aplicação e documentador.</a:t>
            </a:r>
          </a:p>
          <a:p>
            <a:r>
              <a:rPr lang="pt-BR" dirty="0" smtClean="0"/>
              <a:t>Erick Ferreira –  Designer, Programador Front end da aplicação e documentador.</a:t>
            </a:r>
          </a:p>
          <a:p>
            <a:r>
              <a:rPr lang="pt-BR" dirty="0" smtClean="0"/>
              <a:t>João Victor – Líder.</a:t>
            </a: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86" y="3965215"/>
            <a:ext cx="5158303" cy="275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5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3033584"/>
            <a:ext cx="9601200" cy="1485900"/>
          </a:xfrm>
        </p:spPr>
        <p:txBody>
          <a:bodyPr/>
          <a:lstStyle/>
          <a:p>
            <a:pPr algn="ctr"/>
            <a:r>
              <a:rPr lang="pt-BR" dirty="0" smtClean="0"/>
              <a:t>Obrigado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794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Entregar uma aplicação funcionando, em um ambiente virtual completo podendo ser acessada remotamente.</a:t>
            </a:r>
          </a:p>
          <a:p>
            <a:endParaRPr lang="pt-BR" dirty="0"/>
          </a:p>
          <a:p>
            <a:r>
              <a:rPr lang="pt-BR" dirty="0" smtClean="0"/>
              <a:t>Competências Aplicadas:</a:t>
            </a:r>
          </a:p>
          <a:p>
            <a:pPr>
              <a:buFontTx/>
              <a:buChar char="-"/>
            </a:pPr>
            <a:r>
              <a:rPr lang="pt-BR" dirty="0" smtClean="0"/>
              <a:t>Gerenciamento de Projeto Ágil.</a:t>
            </a:r>
          </a:p>
          <a:p>
            <a:pPr>
              <a:buFontTx/>
              <a:buChar char="-"/>
            </a:pPr>
            <a:r>
              <a:rPr lang="pt-BR" dirty="0" smtClean="0"/>
              <a:t>Fundamentos de Redes de Computadores.</a:t>
            </a:r>
          </a:p>
          <a:p>
            <a:pPr>
              <a:buFontTx/>
              <a:buChar char="-"/>
            </a:pPr>
            <a:r>
              <a:rPr lang="pt-BR" dirty="0" smtClean="0"/>
              <a:t>Análise e modelagem de Sistemas.</a:t>
            </a:r>
          </a:p>
          <a:p>
            <a:pPr>
              <a:buFontTx/>
              <a:buChar char="-"/>
            </a:pPr>
            <a:r>
              <a:rPr lang="pt-BR" dirty="0" smtClean="0"/>
              <a:t>Virtualização de computadores </a:t>
            </a:r>
          </a:p>
          <a:p>
            <a:pPr>
              <a:buFontTx/>
              <a:buChar char="-"/>
            </a:pPr>
            <a:r>
              <a:rPr lang="pt-BR" dirty="0" smtClean="0"/>
              <a:t>Linguagem Script para Web.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337" y="3014276"/>
            <a:ext cx="4227529" cy="276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35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que a TAPE esta sendo criada ?</a:t>
            </a:r>
          </a:p>
          <a:p>
            <a:r>
              <a:rPr lang="pt-BR" dirty="0" smtClean="0"/>
              <a:t>O que ela significa ?</a:t>
            </a:r>
          </a:p>
          <a:p>
            <a:r>
              <a:rPr lang="pt-BR" dirty="0" smtClean="0"/>
              <a:t>Quais são suas propostas ?</a:t>
            </a:r>
          </a:p>
          <a:p>
            <a:r>
              <a:rPr lang="pt-BR" dirty="0" smtClean="0"/>
              <a:t>Qual seu diferencial ?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2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8830" y="96076"/>
            <a:ext cx="9601200" cy="838200"/>
          </a:xfrm>
        </p:spPr>
        <p:txBody>
          <a:bodyPr/>
          <a:lstStyle/>
          <a:p>
            <a:r>
              <a:rPr lang="pt-BR" dirty="0" smtClean="0"/>
              <a:t>HISTÓRIA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111" y="164760"/>
            <a:ext cx="3087413" cy="3581400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587" y="727739"/>
            <a:ext cx="3096057" cy="5896798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718830" y="934276"/>
            <a:ext cx="8450327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   A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</a:rPr>
              <a:t>TAPE</a:t>
            </a:r>
            <a:r>
              <a:rPr lang="pt-BR" dirty="0" smtClean="0"/>
              <a:t> foi criada em 2018, com a proposta de solucionar problemas empresariais </a:t>
            </a:r>
          </a:p>
          <a:p>
            <a:r>
              <a:rPr lang="pt-BR" dirty="0" smtClean="0"/>
              <a:t>com foco em aplicações online. Desenvolvida por um grupo de amigos que viram a </a:t>
            </a:r>
          </a:p>
          <a:p>
            <a:r>
              <a:rPr lang="pt-BR" dirty="0" smtClean="0"/>
              <a:t>necessidade do mercado. </a:t>
            </a:r>
          </a:p>
          <a:p>
            <a:r>
              <a:rPr lang="pt-BR" dirty="0" smtClean="0"/>
              <a:t>   A origem da palavra vem do tupi-guarani, e significa </a:t>
            </a:r>
            <a:r>
              <a:rPr lang="pt-BR" u="sng" dirty="0">
                <a:solidFill>
                  <a:schemeClr val="accent6">
                    <a:lumMod val="50000"/>
                  </a:schemeClr>
                </a:solidFill>
              </a:rPr>
              <a:t>CAMINHO</a:t>
            </a:r>
            <a:r>
              <a:rPr lang="pt-BR" dirty="0" smtClean="0"/>
              <a:t> trazendo aos nossos</a:t>
            </a:r>
          </a:p>
          <a:p>
            <a:r>
              <a:rPr lang="pt-BR" dirty="0"/>
              <a:t>c</a:t>
            </a:r>
            <a:r>
              <a:rPr lang="pt-BR" dirty="0" smtClean="0"/>
              <a:t>lientes a primordial informação, </a:t>
            </a:r>
            <a:r>
              <a:rPr lang="pt-BR" u="sng" dirty="0" smtClean="0">
                <a:solidFill>
                  <a:schemeClr val="accent6">
                    <a:lumMod val="50000"/>
                  </a:schemeClr>
                </a:solidFill>
              </a:rPr>
              <a:t>CRIAMOS O MELHOR CAMINHO PARA VOCÊ.</a:t>
            </a:r>
          </a:p>
          <a:p>
            <a:endParaRPr lang="pt-BR" u="sng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pt-BR" u="sng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PROPOSTA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   </a:t>
            </a:r>
            <a:r>
              <a:rPr lang="pt-BR" dirty="0"/>
              <a:t>Desenvolver ambientes virtuais para atender as necessidades de empresas de </a:t>
            </a:r>
            <a:endParaRPr lang="pt-BR" dirty="0" smtClean="0"/>
          </a:p>
          <a:p>
            <a:r>
              <a:rPr lang="pt-BR" dirty="0" smtClean="0"/>
              <a:t>diversos </a:t>
            </a:r>
            <a:r>
              <a:rPr lang="pt-BR" dirty="0"/>
              <a:t>segmentos com a finalidade de apresentar seus produtos e serviços para </a:t>
            </a:r>
            <a:endParaRPr lang="pt-BR" dirty="0" smtClean="0"/>
          </a:p>
          <a:p>
            <a:r>
              <a:rPr lang="pt-BR" dirty="0" smtClean="0"/>
              <a:t>os </a:t>
            </a:r>
            <a:r>
              <a:rPr lang="pt-BR" dirty="0"/>
              <a:t>seus futuros clientes afins de cativa-los com interfaces convidativas.</a:t>
            </a:r>
          </a:p>
          <a:p>
            <a:endParaRPr lang="pt-BR" dirty="0"/>
          </a:p>
          <a:p>
            <a:r>
              <a:rPr lang="pt-BR" dirty="0" err="1" smtClean="0"/>
              <a:t>Ex</a:t>
            </a:r>
            <a:r>
              <a:rPr lang="pt-BR" dirty="0" smtClean="0"/>
              <a:t> :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Loja virtual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Portfólios</a:t>
            </a:r>
          </a:p>
          <a:p>
            <a:pPr marL="285750" indent="-285750">
              <a:buFontTx/>
              <a:buChar char="-"/>
            </a:pPr>
            <a:r>
              <a:rPr lang="pt-BR" dirty="0" smtClean="0"/>
              <a:t>Fóruns</a:t>
            </a:r>
          </a:p>
          <a:p>
            <a:pPr marL="285750" indent="-285750">
              <a:buFontTx/>
              <a:buChar char="-"/>
            </a:pP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87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9135" y="59724"/>
            <a:ext cx="9601200" cy="1485900"/>
          </a:xfrm>
        </p:spPr>
        <p:txBody>
          <a:bodyPr/>
          <a:lstStyle/>
          <a:p>
            <a:r>
              <a:rPr lang="pt-BR" dirty="0" smtClean="0"/>
              <a:t>Brainstorming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27311"/>
            <a:ext cx="9032789" cy="5830689"/>
          </a:xfrm>
        </p:spPr>
      </p:pic>
    </p:spTree>
    <p:extLst>
      <p:ext uri="{BB962C8B-B14F-4D97-AF65-F5344CB8AC3E}">
        <p14:creationId xmlns:p14="http://schemas.microsoft.com/office/powerpoint/2010/main" val="30779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Gerenciamento de Projetos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TAP ou </a:t>
            </a:r>
            <a:r>
              <a:rPr lang="pt-BR" dirty="0" smtClean="0">
                <a:hlinkClick r:id="rId2" action="ppaction://hlinkfile"/>
              </a:rPr>
              <a:t>Termo de Abertura do Projeto </a:t>
            </a:r>
            <a:r>
              <a:rPr lang="pt-BR" dirty="0" smtClean="0"/>
              <a:t>, por muitos é considerado a certidão de nascimento de um projeto. Nele se encontra as informações principais de todo o projeto. </a:t>
            </a:r>
          </a:p>
          <a:p>
            <a:pPr marL="0" indent="0">
              <a:buNone/>
            </a:pPr>
            <a:r>
              <a:rPr lang="pt-BR" dirty="0" smtClean="0"/>
              <a:t>Como por exemplo:</a:t>
            </a:r>
          </a:p>
          <a:p>
            <a:pPr>
              <a:buFontTx/>
              <a:buChar char="-"/>
            </a:pPr>
            <a:r>
              <a:rPr lang="pt-BR" dirty="0" smtClean="0"/>
              <a:t>Gerente Responsável do projeto.</a:t>
            </a:r>
          </a:p>
          <a:p>
            <a:pPr>
              <a:buFontTx/>
              <a:buChar char="-"/>
            </a:pPr>
            <a:r>
              <a:rPr lang="pt-BR" dirty="0" smtClean="0"/>
              <a:t>Equipe.</a:t>
            </a:r>
          </a:p>
          <a:p>
            <a:pPr>
              <a:buFontTx/>
              <a:buChar char="-"/>
            </a:pPr>
            <a:r>
              <a:rPr lang="pt-BR" dirty="0" smtClean="0"/>
              <a:t>Marcos.</a:t>
            </a:r>
          </a:p>
          <a:p>
            <a:pPr>
              <a:buFontTx/>
              <a:buChar char="-"/>
            </a:pPr>
            <a:r>
              <a:rPr lang="pt-BR" dirty="0" smtClean="0"/>
              <a:t>Riscos</a:t>
            </a:r>
          </a:p>
          <a:p>
            <a:pPr>
              <a:buFontTx/>
              <a:buChar char="-"/>
            </a:pPr>
            <a:r>
              <a:rPr lang="pt-BR" dirty="0" smtClean="0"/>
              <a:t>Etc.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612" y="3493101"/>
            <a:ext cx="4791829" cy="29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Planejamento do projeto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746" y="1657895"/>
            <a:ext cx="9036908" cy="4580207"/>
          </a:xfrm>
        </p:spPr>
      </p:pic>
    </p:spTree>
    <p:extLst>
      <p:ext uri="{BB962C8B-B14F-4D97-AF65-F5344CB8AC3E}">
        <p14:creationId xmlns:p14="http://schemas.microsoft.com/office/powerpoint/2010/main" val="94753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69109" cy="6858001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5924" y="1460157"/>
            <a:ext cx="9601200" cy="1485900"/>
          </a:xfrm>
        </p:spPr>
        <p:txBody>
          <a:bodyPr/>
          <a:lstStyle/>
          <a:p>
            <a:r>
              <a:rPr lang="pt-BR" dirty="0" smtClean="0"/>
              <a:t>Canvas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600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0897" y="67963"/>
            <a:ext cx="9601200" cy="1485900"/>
          </a:xfrm>
        </p:spPr>
        <p:txBody>
          <a:bodyPr/>
          <a:lstStyle/>
          <a:p>
            <a:r>
              <a:rPr lang="pt-BR" dirty="0" smtClean="0"/>
              <a:t>Diagrama de Caso e Uso</a:t>
            </a:r>
            <a:endParaRPr lang="pt-BR" dirty="0"/>
          </a:p>
        </p:txBody>
      </p:sp>
      <p:pic>
        <p:nvPicPr>
          <p:cNvPr id="11" name="Espaço Reservado para Conteúdo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611" y="1483436"/>
            <a:ext cx="8509213" cy="5131548"/>
          </a:xfrm>
        </p:spPr>
      </p:pic>
    </p:spTree>
    <p:extLst>
      <p:ext uri="{BB962C8B-B14F-4D97-AF65-F5344CB8AC3E}">
        <p14:creationId xmlns:p14="http://schemas.microsoft.com/office/powerpoint/2010/main" val="158829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Corte</Template>
  <TotalTime>189</TotalTime>
  <Words>274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Apresentação do PowerPoint</vt:lpstr>
      <vt:lpstr>Projeto</vt:lpstr>
      <vt:lpstr>Introdução</vt:lpstr>
      <vt:lpstr>HISTÓRIA</vt:lpstr>
      <vt:lpstr>Brainstorming</vt:lpstr>
      <vt:lpstr>Gerenciamento de Projetos</vt:lpstr>
      <vt:lpstr>Planejamento do projeto</vt:lpstr>
      <vt:lpstr>Canvas</vt:lpstr>
      <vt:lpstr>Diagrama de Caso e Uso</vt:lpstr>
      <vt:lpstr>Diagrama de Classe</vt:lpstr>
      <vt:lpstr>Membros do Projeto</vt:lpstr>
      <vt:lpstr>Obrigado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Portfólio tape</dc:title>
  <dc:creator>Biblioteca Nova Iguaçu 3</dc:creator>
  <cp:lastModifiedBy>Técnico em Informática 2017.1</cp:lastModifiedBy>
  <cp:revision>27</cp:revision>
  <dcterms:created xsi:type="dcterms:W3CDTF">2018-05-16T15:47:33Z</dcterms:created>
  <dcterms:modified xsi:type="dcterms:W3CDTF">2018-05-17T13:48:44Z</dcterms:modified>
</cp:coreProperties>
</file>