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26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35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28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220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654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23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9969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393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559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8273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753B-2F83-4E50-9A3A-53D712520743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1F3B-8481-4DDA-B71E-DDBA2EB9EC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085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3568" y="2463031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b="1" dirty="0" smtClean="0">
                <a:latin typeface="Calibri" pitchFamily="34" charset="0"/>
                <a:cs typeface="Calibri" pitchFamily="34" charset="0"/>
              </a:rPr>
            </a:br>
            <a:r>
              <a:rPr lang="pt-BR" sz="2000" b="1" dirty="0" smtClean="0">
                <a:solidFill>
                  <a:srgbClr val="002060"/>
                </a:solidFill>
              </a:rPr>
              <a:t>EXERCICIOS DE FIXAÇÃO  - Usando Estrutura de Seleção 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pt-BR" sz="2000" b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>Escreva um programa que leia o código de origem de um produto e imprima na tela a região de sua procedência conforme a tabela abaixo: </a:t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b="1" i="1" dirty="0" smtClean="0">
                <a:latin typeface="Calibri" pitchFamily="34" charset="0"/>
                <a:cs typeface="Calibri" pitchFamily="34" charset="0"/>
              </a:rPr>
              <a:t>Observação: 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>Caso o código não seja nenhum dos especificados o produto deve ser encarado como Importado.</a:t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t-BR" sz="2000" dirty="0" smtClean="0">
                <a:latin typeface="Calibri" pitchFamily="34" charset="0"/>
                <a:cs typeface="Calibri" pitchFamily="34" charset="0"/>
              </a:rPr>
            </a:br>
            <a:r>
              <a:rPr lang="pt-BR" sz="2000" b="1" dirty="0" smtClean="0"/>
              <a:t>2) </a:t>
            </a:r>
            <a:r>
              <a:rPr lang="pt-BR" sz="2000" dirty="0"/>
              <a:t>As maçãs custam R$ 0,30 cada se forem compradas </a:t>
            </a:r>
            <a:r>
              <a:rPr lang="pt-BR" sz="2000" i="1" dirty="0"/>
              <a:t>menos </a:t>
            </a:r>
            <a:r>
              <a:rPr lang="pt-BR" sz="2000" dirty="0"/>
              <a:t>do que uma dúzia, e R$ 0,25 se forem compradas pelo menos doze. Escreva um programa que leia o número de maçãs compradas, calcule e escreva o valor total da compra.</a:t>
            </a:r>
            <a:br>
              <a:rPr lang="pt-BR" sz="2000" dirty="0"/>
            </a:br>
            <a:r>
              <a:rPr lang="pt-BR" sz="2000" dirty="0"/>
              <a:t> </a:t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96952"/>
            <a:ext cx="4260850" cy="12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47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3- Escreva um programa que verifique a validade de uma senha fornecida pelo usuário. A senha válida é o número </a:t>
            </a:r>
            <a:r>
              <a:rPr lang="pt-BR" sz="2400" b="1" dirty="0" smtClean="0"/>
              <a:t>1234</a:t>
            </a:r>
            <a:r>
              <a:rPr lang="pt-BR" sz="2400" dirty="0" smtClean="0"/>
              <a:t>. Devem ser impressas as seguintes mensagens: </a:t>
            </a:r>
            <a:br>
              <a:rPr lang="pt-BR" sz="2400" dirty="0" smtClean="0"/>
            </a:br>
            <a:r>
              <a:rPr lang="pt-BR" sz="2400" b="1" dirty="0" smtClean="0"/>
              <a:t>ACESSO PERMITIDO </a:t>
            </a:r>
            <a:r>
              <a:rPr lang="pt-BR" sz="2400" dirty="0" smtClean="0"/>
              <a:t>caso a senha seja válida.</a:t>
            </a:r>
            <a:br>
              <a:rPr lang="pt-BR" sz="2400" dirty="0" smtClean="0"/>
            </a:br>
            <a:r>
              <a:rPr lang="pt-BR" sz="2400" b="1" dirty="0" smtClean="0"/>
              <a:t>ACESSO NEGADO </a:t>
            </a:r>
            <a:r>
              <a:rPr lang="pt-BR" sz="2400" dirty="0" smtClean="0"/>
              <a:t>caso a senha seja inválida.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smtClean="0"/>
              <a:t>4- Escreva </a:t>
            </a:r>
            <a:r>
              <a:rPr lang="pt-BR" sz="2400" dirty="0" smtClean="0"/>
              <a:t>um programa para ler o número de gols marcados pelo Grêmio e o número de gols marcados pelo Inter em um GRENAL. Escrever o </a:t>
            </a:r>
            <a:r>
              <a:rPr lang="pt-BR" sz="2400" b="1" dirty="0" smtClean="0"/>
              <a:t>nome do vencedor</a:t>
            </a:r>
            <a:r>
              <a:rPr lang="pt-BR" sz="2400" dirty="0" smtClean="0"/>
              <a:t>. Caso não haja vencedor deverá ser impressa a palavra </a:t>
            </a:r>
            <a:r>
              <a:rPr lang="pt-BR" sz="2400" b="1" dirty="0" smtClean="0"/>
              <a:t>EMPATE</a:t>
            </a:r>
            <a:r>
              <a:rPr lang="pt-BR" sz="2400" dirty="0" smtClean="0"/>
              <a:t>. </a:t>
            </a:r>
            <a:br>
              <a:rPr lang="pt-BR" sz="2400" dirty="0" smtClean="0"/>
            </a:br>
            <a:r>
              <a:rPr lang="pt-BR" sz="2400" dirty="0" smtClean="0"/>
              <a:t> 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9277" y="138119"/>
            <a:ext cx="9004388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1-Fa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nsolas" pitchFamily="49" charset="0"/>
              </a:rPr>
              <a:t>ç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a um algoritmo que receba um n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nsolas" pitchFamily="49" charset="0"/>
              </a:rPr>
              <a:t>ú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mero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 mostre uma mensagem caso este n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Consolas" pitchFamily="49" charset="0"/>
              </a:rPr>
              <a:t>ú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mero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segue maior que 80, menor que 25 ou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igual a 40.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pt-BR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0" fontAlgn="t" hangingPunct="0">
              <a:tabLst>
                <a:tab pos="4572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2-Fa</a:t>
            </a:r>
            <a:r>
              <a:rPr lang="pt-BR" sz="2800" dirty="0" smtClean="0">
                <a:solidFill>
                  <a:srgbClr val="000000"/>
                </a:solidFill>
                <a:latin typeface="Calibri"/>
                <a:ea typeface="Times New Roman" pitchFamily="18" charset="0"/>
                <a:cs typeface="Consolas" pitchFamily="49" charset="0"/>
              </a:rPr>
              <a:t>ç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um algoritmo que receba dois n</a:t>
            </a:r>
            <a:r>
              <a:rPr lang="pt-BR" sz="2800" dirty="0">
                <a:solidFill>
                  <a:srgbClr val="000000"/>
                </a:solidFill>
                <a:latin typeface="Calibri"/>
                <a:ea typeface="Times New Roman" pitchFamily="18" charset="0"/>
                <a:cs typeface="Consolas" pitchFamily="49" charset="0"/>
              </a:rPr>
              <a:t>ú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meros 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</a:t>
            </a:r>
          </a:p>
          <a:p>
            <a:pPr eaLnBrk="0" fontAlgn="t" hangingPunct="0">
              <a:tabLst>
                <a:tab pos="4572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ao final mostre a soma, subtra</a:t>
            </a:r>
            <a:r>
              <a:rPr lang="pt-BR" sz="2800" dirty="0">
                <a:solidFill>
                  <a:srgbClr val="000000"/>
                </a:solidFill>
                <a:latin typeface="Calibri"/>
                <a:ea typeface="Times New Roman" pitchFamily="18" charset="0"/>
                <a:cs typeface="Consolas" pitchFamily="49" charset="0"/>
              </a:rPr>
              <a:t>ç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ão, </a:t>
            </a:r>
            <a:endParaRPr lang="pt-BR" sz="2800" dirty="0" smtClean="0">
              <a:solidFill>
                <a:srgbClr val="000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fontAlgn="t" hangingPunct="0">
              <a:tabLst>
                <a:tab pos="4572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multiplica</a:t>
            </a:r>
            <a:r>
              <a:rPr lang="pt-BR" sz="2800" dirty="0" smtClean="0">
                <a:solidFill>
                  <a:srgbClr val="000000"/>
                </a:solidFill>
                <a:latin typeface="Calibri"/>
                <a:ea typeface="Times New Roman" pitchFamily="18" charset="0"/>
                <a:cs typeface="Consolas" pitchFamily="49" charset="0"/>
              </a:rPr>
              <a:t>ç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ão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 a divisão dos n</a:t>
            </a:r>
            <a:r>
              <a:rPr lang="pt-BR" sz="2800" dirty="0">
                <a:solidFill>
                  <a:srgbClr val="000000"/>
                </a:solidFill>
                <a:latin typeface="Calibri"/>
                <a:ea typeface="Times New Roman" pitchFamily="18" charset="0"/>
                <a:cs typeface="Consolas" pitchFamily="49" charset="0"/>
              </a:rPr>
              <a:t>ú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meros lidos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</a:p>
          <a:p>
            <a:pPr eaLnBrk="0" fontAlgn="t" hangingPunct="0">
              <a:tabLst>
                <a:tab pos="457200" algn="l"/>
              </a:tabLst>
            </a:pPr>
            <a:endParaRPr lang="pt-BR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t" hangingPunct="0">
              <a:tabLst>
                <a:tab pos="457200" algn="l"/>
              </a:tabLst>
            </a:pPr>
            <a:r>
              <a:rPr lang="pt-BR" sz="280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3-Faça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um algoritmo que receba um número e </a:t>
            </a:r>
            <a:endParaRPr lang="pt-BR" sz="2800" dirty="0" smtClean="0">
              <a:solidFill>
                <a:srgbClr val="000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t" hangingPunct="0"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mostre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uma 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mensagem caso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este número </a:t>
            </a:r>
            <a:endParaRPr lang="pt-BR" sz="2800" dirty="0" smtClean="0">
              <a:solidFill>
                <a:srgbClr val="000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t" hangingPunct="0">
              <a:tabLst>
                <a:tab pos="4572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seja </a:t>
            </a:r>
            <a:r>
              <a:rPr lang="pt-BR" sz="2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maior que 10.</a:t>
            </a:r>
            <a:endParaRPr lang="pt-BR" sz="2800" dirty="0">
              <a:solidFill>
                <a:srgbClr val="000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fontAlgn="t" hangingPunct="0">
              <a:tabLst>
                <a:tab pos="457200" algn="l"/>
              </a:tabLst>
            </a:pPr>
            <a:endParaRPr lang="pt-BR" sz="6000" dirty="0"/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104</Words>
  <Application>Microsoft Office PowerPoint</Application>
  <PresentationFormat>Apresentação na tela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   EXERCICIOS DE FIXAÇÃO  - Usando Estrutura de Seleção   1) Escreva um programa que leia o código de origem de um produto e imprima na tela a região de sua procedência conforme a tabela abaixo:  Observação: Caso o código não seja nenhum dos especificados o produto deve ser encarado como Importado.       2) As maçãs custam R$ 0,30 cada se forem compradas menos do que uma dúzia, e R$ 0,25 se forem compradas pelo menos doze. Escreva um programa que leia o número de maçãs compradas, calcule e escreva o valor total da compra.  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EXERCICIOS DE FIXAÇÃO - Usando sequencia E Estrutura de Seleção   1) Escreva um programa para ler o raio de um círculo, calcular e escrever a sua área.  pR2  2) Escreva um programa para calcular e imprimir o número de lâmpadas necessárias para iluminar um determinado cômodo de uma residência. Dados de entrada: a potência da lâmpada utilizada (em watts), as dimensões (largura e comprimento, em metros) do cômodo. Considere que a potência necessária é de 18 watts por metro quadrado.    3) Escreva um programa para ler as dimensões de uma cozinha retangular (comprimento, largura e altura), calcular e escrever a quantidade de caixas de azulejos para se colocar em todas as suas paredes (considere que não será descontada a área ocupada por portas e janelas). Cada caixa de azulejos possui 1,5 m2.</dc:title>
  <dc:creator>Aluno</dc:creator>
  <cp:lastModifiedBy>SENAC RIO</cp:lastModifiedBy>
  <cp:revision>9</cp:revision>
  <dcterms:created xsi:type="dcterms:W3CDTF">2013-09-25T11:37:18Z</dcterms:created>
  <dcterms:modified xsi:type="dcterms:W3CDTF">2015-06-03T13:11:01Z</dcterms:modified>
</cp:coreProperties>
</file>