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6005D57-BA2E-471F-8E1D-8E1E03D6EFD9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2007" autoAdjust="0"/>
  </p:normalViewPr>
  <p:slideViewPr>
    <p:cSldViewPr>
      <p:cViewPr varScale="1">
        <p:scale>
          <a:sx n="68" d="100"/>
          <a:sy n="68" d="100"/>
        </p:scale>
        <p:origin x="58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3E935-D528-4AFA-914F-98710BD083E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98043-A7F7-4F74-ADEA-AEDAFBAC19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91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10225A1-3B9A-4813-8927-6E7BEB85A37A}" type="datetimeFigureOut">
              <a:rPr lang="pt-BR" smtClean="0"/>
              <a:t>22/02/2016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DD96718-E330-42B8-9A79-75C8ABF0F57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de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Profª</a:t>
            </a:r>
            <a:r>
              <a:rPr lang="pt-BR" dirty="0" smtClean="0"/>
              <a:t>: </a:t>
            </a:r>
            <a:r>
              <a:rPr lang="pt-BR" dirty="0" smtClean="0"/>
              <a:t>Flavia Garcia</a:t>
            </a:r>
            <a:endParaRPr lang="pt-BR" dirty="0" smtClean="0"/>
          </a:p>
          <a:p>
            <a:endParaRPr lang="pt-BR" dirty="0"/>
          </a:p>
          <a:p>
            <a:pPr algn="r">
              <a:spcBef>
                <a:spcPct val="0"/>
              </a:spcBef>
            </a:pPr>
            <a:r>
              <a:rPr lang="pt-BR" sz="2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AULAS 5 e 6</a:t>
            </a:r>
            <a:endParaRPr lang="pt-BR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204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Excluir dados de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Remover todos os produtos que custam menos de R$2,00.</a:t>
            </a:r>
          </a:p>
          <a:p>
            <a:pPr marL="68580" indent="0">
              <a:buNone/>
            </a:pPr>
            <a:r>
              <a:rPr lang="pt-BR" dirty="0" smtClean="0"/>
              <a:t>	Delete </a:t>
            </a:r>
            <a:r>
              <a:rPr lang="pt-BR" dirty="0" err="1" smtClean="0"/>
              <a:t>from</a:t>
            </a:r>
            <a:r>
              <a:rPr lang="pt-BR" dirty="0" smtClean="0"/>
              <a:t> Produto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&lt; 2;</a:t>
            </a:r>
          </a:p>
          <a:p>
            <a:pPr marL="68580" indent="0">
              <a:buNone/>
            </a:pPr>
            <a:endParaRPr lang="pt-BR" dirty="0"/>
          </a:p>
          <a:p>
            <a:pPr lvl="1"/>
            <a:r>
              <a:rPr lang="pt-BR" dirty="0"/>
              <a:t>Remover o produto cuja descrição seja melancia.</a:t>
            </a:r>
          </a:p>
          <a:p>
            <a:pPr marL="68580" indent="0">
              <a:buNone/>
            </a:pPr>
            <a:r>
              <a:rPr lang="pt-BR" dirty="0" smtClean="0"/>
              <a:t>	Delete </a:t>
            </a:r>
            <a:r>
              <a:rPr lang="pt-BR" dirty="0" err="1"/>
              <a:t>from</a:t>
            </a:r>
            <a:r>
              <a:rPr lang="pt-BR" dirty="0"/>
              <a:t> Produto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 = ‘Melancia</a:t>
            </a:r>
            <a:r>
              <a:rPr lang="pt-BR" dirty="0" smtClean="0"/>
              <a:t>’;</a:t>
            </a:r>
            <a:endParaRPr lang="pt-BR" dirty="0"/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2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323652"/>
            <a:ext cx="7776864" cy="4057676"/>
          </a:xfrm>
        </p:spPr>
        <p:txBody>
          <a:bodyPr>
            <a:normAutofit fontScale="55000" lnSpcReduction="20000"/>
          </a:bodyPr>
          <a:lstStyle/>
          <a:p>
            <a:pPr marL="582930" lvl="0" indent="-514350">
              <a:buFont typeface="+mj-lt"/>
              <a:buAutoNum type="arabicPeriod"/>
            </a:pPr>
            <a:r>
              <a:rPr lang="pt-BR" sz="3300" dirty="0"/>
              <a:t>Considerando o </a:t>
            </a:r>
            <a:r>
              <a:rPr lang="pt-BR" sz="3300" dirty="0" err="1"/>
              <a:t>mini-mundo</a:t>
            </a:r>
            <a:r>
              <a:rPr lang="pt-BR" sz="3300" dirty="0"/>
              <a:t> abaixo, elabore os modelos Conceitual e Lógico. </a:t>
            </a:r>
            <a:endParaRPr lang="pt-BR" sz="3300" dirty="0" smtClean="0"/>
          </a:p>
          <a:p>
            <a:pPr lvl="0"/>
            <a:endParaRPr lang="pt-BR" sz="2900" dirty="0"/>
          </a:p>
          <a:p>
            <a:pPr marL="68580" indent="0">
              <a:buNone/>
            </a:pPr>
            <a:r>
              <a:rPr lang="pt-BR" sz="2900" dirty="0"/>
              <a:t>O supermercado Vende Barato deseja automatizar suas atividades. Para isso é necessário armazenar as informações referentes a funcionários, fornecedores e produtos. Além dessas informações a empresa deseja armazenar os dados referentes às compras realizadas. Em relação aos funcionários devem ser mantidos dados referentes ao nome, data de nascimento, CPF, endereço, telefone, data de admissão, cargo e salário. Para os fornecedores são necessários o nome, telefone, endereço, CNPJ, nome e telefone do representante. Com relação aos produtos comercializados é necessário armazenar a descrição, preço unitário, quantidade em estoque. Um produto pode ser comprado em diferentes fornecedores e para cada compra é necessário armazenar os produtos comprados e sua respectiva quantidade, a data prevista para a entrega e o valor unitário pago em cada produto. Além de informações como data da compra e número da nota fiscal. É importante armazenar também o funcionário que realizou tal pedido para um maior controle das solicitações.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79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A partir do modelo criado na questão anterior e usando a linguagem SQL:</a:t>
            </a:r>
            <a:r>
              <a:rPr lang="pt-BR" sz="2800" b="1" dirty="0"/>
              <a:t> </a:t>
            </a:r>
            <a:endParaRPr lang="pt-BR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pt-BR" sz="2400" dirty="0" smtClean="0"/>
              <a:t>Crie </a:t>
            </a:r>
            <a:r>
              <a:rPr lang="pt-BR" sz="2400" dirty="0"/>
              <a:t>o banco de dados supermercado</a:t>
            </a:r>
            <a:r>
              <a:rPr lang="pt-BR" sz="240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pt-BR" sz="2400" dirty="0" smtClean="0"/>
              <a:t>Crie </a:t>
            </a:r>
            <a:r>
              <a:rPr lang="pt-BR" sz="2400" dirty="0"/>
              <a:t>as </a:t>
            </a:r>
            <a:r>
              <a:rPr lang="pt-BR" sz="2400" dirty="0" smtClean="0"/>
              <a:t>tabelas com base no modelo lógico.</a:t>
            </a:r>
            <a:endParaRPr lang="pt-BR" sz="2000" dirty="0"/>
          </a:p>
          <a:p>
            <a:pPr lvl="1">
              <a:buFont typeface="Wingdings" pitchFamily="2" charset="2"/>
              <a:buChar char="v"/>
            </a:pPr>
            <a:r>
              <a:rPr lang="pt-BR" sz="2200" dirty="0" smtClean="0"/>
              <a:t>Insira </a:t>
            </a:r>
            <a:r>
              <a:rPr lang="pt-BR" sz="2200" dirty="0"/>
              <a:t>um registro na tabela Produto.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240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itchFamily="2" charset="2"/>
              <a:buChar char="v"/>
            </a:pPr>
            <a:r>
              <a:rPr lang="pt-BR" sz="2600" dirty="0"/>
              <a:t>Alterar o preço unitário do Produto cuja descrição seja “Arroz Integral” para R$5,45.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dirty="0"/>
              <a:t>Aumentar os salários dos funcionários em 18%.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dirty="0"/>
              <a:t>Apagar os registros dos produtos que possuam código entre 1 e 13.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dirty="0"/>
              <a:t>Adicionar a coluna </a:t>
            </a:r>
            <a:r>
              <a:rPr lang="pt-BR" sz="2600" dirty="0" err="1"/>
              <a:t>estoque_minimo</a:t>
            </a:r>
            <a:r>
              <a:rPr lang="pt-BR" sz="2600" dirty="0"/>
              <a:t> em Produto cujo tipo de dado é definido como inteiro. </a:t>
            </a:r>
          </a:p>
          <a:p>
            <a:pPr>
              <a:buFont typeface="Wingdings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58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Consultar dados em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b="1" dirty="0" err="1" smtClean="0"/>
              <a:t>Select</a:t>
            </a:r>
            <a:endParaRPr lang="pt-BR" b="1" dirty="0" smtClean="0"/>
          </a:p>
          <a:p>
            <a:r>
              <a:rPr lang="pt-BR" dirty="0" smtClean="0"/>
              <a:t>A execução deste comando retorna os registros de uma ou mais tabelas que atendam a uma determinada condição.</a:t>
            </a:r>
          </a:p>
          <a:p>
            <a:r>
              <a:rPr lang="pt-BR" dirty="0" smtClean="0"/>
              <a:t>Sintaxe:</a:t>
            </a:r>
          </a:p>
          <a:p>
            <a:pPr marL="365760" lvl="1" indent="0">
              <a:buNone/>
            </a:pPr>
            <a:r>
              <a:rPr lang="pt-BR" dirty="0" err="1" smtClean="0"/>
              <a:t>Select</a:t>
            </a:r>
            <a:r>
              <a:rPr lang="pt-BR" dirty="0" smtClean="0"/>
              <a:t> coluna1, coluna2,..., coluna n</a:t>
            </a:r>
          </a:p>
          <a:p>
            <a:pPr marL="365760" lvl="1" indent="0">
              <a:buNone/>
            </a:pPr>
            <a:r>
              <a:rPr lang="pt-BR" dirty="0" err="1" smtClean="0"/>
              <a:t>From</a:t>
            </a:r>
            <a:r>
              <a:rPr lang="pt-BR" dirty="0" smtClean="0"/>
              <a:t> tabela</a:t>
            </a:r>
          </a:p>
          <a:p>
            <a:pPr marL="365760" lvl="1" indent="0">
              <a:buNone/>
            </a:pPr>
            <a:r>
              <a:rPr lang="pt-BR" dirty="0" err="1" smtClean="0"/>
              <a:t>Where</a:t>
            </a:r>
            <a:r>
              <a:rPr lang="pt-BR" dirty="0" smtClean="0"/>
              <a:t> condição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85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Consultar dados em uma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Consultar todos os produtos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Produto;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Listar os códigos dos produtos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Listar os códigos e as descrições dos Produtos.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, </a:t>
            </a:r>
            <a:r>
              <a:rPr lang="pt-BR" dirty="0" err="1" smtClean="0"/>
              <a:t>descricao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36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cláusula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responsável por restringir quais as linhas da tabela que serão apresentadas.</a:t>
            </a:r>
          </a:p>
          <a:p>
            <a:endParaRPr lang="pt-BR" dirty="0" smtClean="0"/>
          </a:p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Listar os produtos com preço inferior a R$ 3,00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Produto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&lt; 3.00;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38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cláusula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Listar o código e a descrição os produtos com preço igual a R$ 1,00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, </a:t>
            </a:r>
            <a:r>
              <a:rPr lang="pt-BR" dirty="0" err="1" smtClean="0"/>
              <a:t>descricao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=1.00;</a:t>
            </a:r>
          </a:p>
          <a:p>
            <a:pPr marL="365760" lvl="1" indent="0">
              <a:buNone/>
            </a:pPr>
            <a:endParaRPr lang="pt-BR" dirty="0"/>
          </a:p>
          <a:p>
            <a:pPr lvl="1"/>
            <a:r>
              <a:rPr lang="pt-BR" dirty="0"/>
              <a:t>Listar os dados do produto de código 5.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/>
              <a:t>Produto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=5;</a:t>
            </a:r>
            <a:endParaRPr lang="pt-BR" dirty="0"/>
          </a:p>
          <a:p>
            <a:pPr marL="365760" lvl="1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9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 cláusula </a:t>
            </a:r>
            <a:r>
              <a:rPr lang="pt-BR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 smtClean="0"/>
              <a:t>Listar a descrição e os preços dos produtos com preço entre R$ 1,00 e R$5,00.</a:t>
            </a:r>
          </a:p>
          <a:p>
            <a:pPr marL="685800" lvl="2" indent="0">
              <a:buNone/>
            </a:pP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descricao</a:t>
            </a:r>
            <a:r>
              <a:rPr lang="pt-BR" dirty="0" smtClean="0"/>
              <a:t>, </a:t>
            </a:r>
            <a:r>
              <a:rPr lang="pt-BR" dirty="0" err="1" smtClean="0"/>
              <a:t>preco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Produto</a:t>
            </a:r>
          </a:p>
          <a:p>
            <a:pPr marL="685800" lvl="2" indent="0">
              <a:buNone/>
            </a:pP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 &gt;1.00 and </a:t>
            </a:r>
            <a:r>
              <a:rPr lang="pt-BR" dirty="0" err="1" smtClean="0"/>
              <a:t>preco</a:t>
            </a:r>
            <a:r>
              <a:rPr lang="pt-BR" dirty="0" smtClean="0"/>
              <a:t> &lt;5.00;</a:t>
            </a:r>
          </a:p>
          <a:p>
            <a:pPr marL="365760" lvl="1" indent="0">
              <a:buNone/>
            </a:pPr>
            <a:r>
              <a:rPr lang="pt-BR" dirty="0" smtClean="0"/>
              <a:t>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95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base no exercício anterior, elabora as instruções </a:t>
            </a:r>
            <a:r>
              <a:rPr lang="pt-BR" dirty="0" err="1" smtClean="0"/>
              <a:t>sql</a:t>
            </a:r>
            <a:r>
              <a:rPr lang="pt-BR" dirty="0" smtClean="0"/>
              <a:t> para:</a:t>
            </a:r>
          </a:p>
          <a:p>
            <a:pPr lvl="1"/>
            <a:r>
              <a:rPr lang="pt-BR" dirty="0" smtClean="0"/>
              <a:t>Listar todos os produtos</a:t>
            </a:r>
          </a:p>
          <a:p>
            <a:pPr lvl="1"/>
            <a:r>
              <a:rPr lang="pt-BR" dirty="0"/>
              <a:t>Mostrar os produtos cujo preço unitário seja maior que R$ 25,50.</a:t>
            </a:r>
          </a:p>
          <a:p>
            <a:pPr lvl="1"/>
            <a:r>
              <a:rPr lang="pt-BR" dirty="0"/>
              <a:t>Listar o nome de todos os funcionários.</a:t>
            </a:r>
          </a:p>
          <a:p>
            <a:pPr lvl="1"/>
            <a:r>
              <a:rPr lang="pt-BR" dirty="0"/>
              <a:t>Exibir os dados dos fornecedores.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5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Alterar nome da tabela</a:t>
            </a:r>
          </a:p>
          <a:p>
            <a:pPr lvl="1"/>
            <a:r>
              <a:rPr lang="pt-BR" dirty="0" smtClean="0"/>
              <a:t>Sintaxe:</a:t>
            </a:r>
          </a:p>
          <a:p>
            <a:pPr marL="6858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Alter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tabela </a:t>
            </a:r>
            <a:r>
              <a:rPr lang="pt-BR" dirty="0" err="1" smtClean="0"/>
              <a:t>r</a:t>
            </a:r>
            <a:r>
              <a:rPr lang="pt-BR" sz="2400" dirty="0" err="1" smtClean="0"/>
              <a:t>ename</a:t>
            </a:r>
            <a:r>
              <a:rPr lang="pt-BR" sz="2400" dirty="0" smtClean="0"/>
              <a:t> </a:t>
            </a:r>
            <a:r>
              <a:rPr lang="pt-BR" sz="2400" dirty="0" err="1" smtClean="0"/>
              <a:t>novo_nome</a:t>
            </a:r>
            <a:r>
              <a:rPr lang="pt-BR" sz="2400" dirty="0" smtClean="0"/>
              <a:t>;</a:t>
            </a:r>
          </a:p>
          <a:p>
            <a:pPr marL="68580" indent="0">
              <a:buNone/>
            </a:pPr>
            <a:endParaRPr lang="pt-BR" dirty="0"/>
          </a:p>
          <a:p>
            <a:pPr marL="68580" indent="0">
              <a:buNone/>
            </a:pPr>
            <a:r>
              <a:rPr lang="pt-BR" sz="2400" dirty="0" smtClean="0"/>
              <a:t>Exemplo:</a:t>
            </a:r>
          </a:p>
          <a:p>
            <a:pPr marL="68580" indent="0">
              <a:buNone/>
            </a:pPr>
            <a:r>
              <a:rPr lang="pt-BR" dirty="0"/>
              <a:t>	</a:t>
            </a:r>
            <a:r>
              <a:rPr lang="pt-BR" dirty="0" err="1" smtClean="0"/>
              <a:t>Alter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clientes </a:t>
            </a:r>
            <a:r>
              <a:rPr lang="pt-BR" dirty="0" err="1" smtClean="0"/>
              <a:t>rename</a:t>
            </a:r>
            <a:r>
              <a:rPr lang="pt-BR" dirty="0" smtClean="0"/>
              <a:t> cliente;</a:t>
            </a:r>
            <a:endParaRPr lang="pt-BR" sz="2400" dirty="0"/>
          </a:p>
          <a:p>
            <a:pPr marL="6858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7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DML (Linguagem de Manipulação de Dados)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de comandos responsáveis pela manipulação dos dados, como inserir, alterar, excluir e consultar.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70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Inserir dados em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Comando: </a:t>
            </a:r>
            <a:r>
              <a:rPr lang="pt-BR" b="1" dirty="0" err="1" smtClean="0"/>
              <a:t>Insert</a:t>
            </a:r>
            <a:endParaRPr lang="pt-BR" b="1" dirty="0" smtClean="0"/>
          </a:p>
          <a:p>
            <a:r>
              <a:rPr lang="pt-BR" dirty="0" smtClean="0"/>
              <a:t>Regras:</a:t>
            </a:r>
          </a:p>
          <a:p>
            <a:pPr lvl="1"/>
            <a:r>
              <a:rPr lang="pt-BR" dirty="0" smtClean="0"/>
              <a:t>A inserção não necessita seguir a ordem das colunas;</a:t>
            </a:r>
          </a:p>
          <a:p>
            <a:pPr lvl="1"/>
            <a:r>
              <a:rPr lang="pt-BR" dirty="0" smtClean="0"/>
              <a:t>Deve obedecer ao tipo de dado da coluna;</a:t>
            </a:r>
          </a:p>
          <a:p>
            <a:pPr lvl="1"/>
            <a:r>
              <a:rPr lang="pt-BR" dirty="0" smtClean="0"/>
              <a:t>Campos do tipo chave primária não podem se repetir.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4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Inserir dados em uma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Sintaxe:</a:t>
            </a:r>
          </a:p>
          <a:p>
            <a:pPr marL="365760" lvl="1" indent="0">
              <a:buNone/>
            </a:pP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tabela (campo1, campo 2, ...., campo n) </a:t>
            </a:r>
            <a:r>
              <a:rPr lang="pt-BR" dirty="0" err="1" smtClean="0"/>
              <a:t>values</a:t>
            </a:r>
            <a:r>
              <a:rPr lang="pt-BR" dirty="0" smtClean="0"/>
              <a:t> (valor1, valor2,..., valor n);</a:t>
            </a:r>
          </a:p>
          <a:p>
            <a:pPr marL="365760" lvl="1" indent="0">
              <a:buNone/>
            </a:pPr>
            <a:endParaRPr lang="pt-BR" dirty="0" smtClean="0"/>
          </a:p>
          <a:p>
            <a:pPr marL="365760" lvl="1" indent="0">
              <a:buNone/>
            </a:pPr>
            <a:r>
              <a:rPr lang="pt-BR" dirty="0" smtClean="0"/>
              <a:t>Exemplo:</a:t>
            </a:r>
          </a:p>
          <a:p>
            <a:pPr marL="365760" lvl="1" indent="0">
              <a:buNone/>
            </a:pPr>
            <a:r>
              <a:rPr lang="pt-BR" dirty="0" err="1" smtClean="0"/>
              <a:t>Insert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Produto (</a:t>
            </a:r>
            <a:r>
              <a:rPr lang="pt-BR" dirty="0" err="1" smtClean="0"/>
              <a:t>cod_prod</a:t>
            </a:r>
            <a:r>
              <a:rPr lang="pt-BR" dirty="0" smtClean="0"/>
              <a:t>, </a:t>
            </a:r>
            <a:r>
              <a:rPr lang="pt-BR" dirty="0" err="1" smtClean="0"/>
              <a:t>descricao</a:t>
            </a:r>
            <a:r>
              <a:rPr lang="pt-BR" dirty="0" smtClean="0"/>
              <a:t>, </a:t>
            </a:r>
            <a:r>
              <a:rPr lang="pt-BR" dirty="0" err="1" smtClean="0"/>
              <a:t>preco</a:t>
            </a:r>
            <a:r>
              <a:rPr lang="pt-BR" dirty="0" smtClean="0"/>
              <a:t>) </a:t>
            </a:r>
            <a:r>
              <a:rPr lang="pt-BR" dirty="0" err="1" smtClean="0"/>
              <a:t>values</a:t>
            </a:r>
            <a:r>
              <a:rPr lang="pt-BR" dirty="0" smtClean="0"/>
              <a:t> (1, ‘Banana’, 0.79);</a:t>
            </a:r>
          </a:p>
          <a:p>
            <a:pPr marL="36576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70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Atualizar dados em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Update</a:t>
            </a:r>
          </a:p>
          <a:p>
            <a:r>
              <a:rPr lang="pt-BR" dirty="0" smtClean="0"/>
              <a:t>Sintaxe:</a:t>
            </a:r>
          </a:p>
          <a:p>
            <a:pPr marL="365760" lvl="1" indent="0">
              <a:buNone/>
            </a:pPr>
            <a:r>
              <a:rPr lang="pt-BR" dirty="0" smtClean="0"/>
              <a:t>Update tabela set coluna1=valor1, ..., coluna n = valor n</a:t>
            </a:r>
          </a:p>
          <a:p>
            <a:pPr marL="365760" lvl="1" indent="0">
              <a:buNone/>
            </a:pPr>
            <a:r>
              <a:rPr lang="pt-BR" dirty="0" err="1" smtClean="0"/>
              <a:t>Where</a:t>
            </a:r>
            <a:r>
              <a:rPr lang="pt-BR" dirty="0" smtClean="0"/>
              <a:t> condição;</a:t>
            </a:r>
          </a:p>
          <a:p>
            <a:pPr marL="36576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22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Atualizar dados em uma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Trocar a descrição do produto 1 de Banana para Melancia</a:t>
            </a:r>
          </a:p>
          <a:p>
            <a:pPr marL="365760" lvl="1" indent="0">
              <a:buNone/>
            </a:pPr>
            <a:r>
              <a:rPr lang="pt-BR" dirty="0" smtClean="0"/>
              <a:t>Update Produto set </a:t>
            </a:r>
            <a:r>
              <a:rPr lang="pt-BR" dirty="0" err="1" smtClean="0"/>
              <a:t>descricao</a:t>
            </a:r>
            <a:r>
              <a:rPr lang="pt-BR" dirty="0" smtClean="0"/>
              <a:t> = ‘Melancia’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cod_prod</a:t>
            </a:r>
            <a:r>
              <a:rPr lang="pt-BR" dirty="0" smtClean="0"/>
              <a:t> = 1;</a:t>
            </a:r>
          </a:p>
          <a:p>
            <a:pPr marL="365760" lvl="1" indent="0">
              <a:buNone/>
            </a:pPr>
            <a:endParaRPr lang="pt-BR" dirty="0"/>
          </a:p>
          <a:p>
            <a:pPr marL="36576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10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Atualizar dados em uma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Dar um aumento de 10% no preço de todos os produtos cadastrados.</a:t>
            </a:r>
          </a:p>
          <a:p>
            <a:pPr marL="365760" lvl="1" indent="0">
              <a:buNone/>
            </a:pPr>
            <a:r>
              <a:rPr lang="pt-BR" dirty="0" smtClean="0"/>
              <a:t>Update Produto set </a:t>
            </a:r>
            <a:r>
              <a:rPr lang="pt-BR" dirty="0" err="1" smtClean="0"/>
              <a:t>preco</a:t>
            </a:r>
            <a:r>
              <a:rPr lang="pt-BR" dirty="0" smtClean="0"/>
              <a:t> = </a:t>
            </a:r>
            <a:r>
              <a:rPr lang="pt-BR" dirty="0" err="1" smtClean="0"/>
              <a:t>preco</a:t>
            </a:r>
            <a:r>
              <a:rPr lang="pt-BR" dirty="0" smtClean="0"/>
              <a:t> *1.1;</a:t>
            </a:r>
          </a:p>
          <a:p>
            <a:pPr marL="365760" lvl="1" indent="0">
              <a:buNone/>
            </a:pPr>
            <a:endParaRPr lang="pt-BR" dirty="0"/>
          </a:p>
          <a:p>
            <a:pPr marL="36576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2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Excluir dados de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Comando delete</a:t>
            </a:r>
          </a:p>
          <a:p>
            <a:r>
              <a:rPr lang="pt-BR" dirty="0" smtClean="0"/>
              <a:t>Sintaxe:</a:t>
            </a:r>
          </a:p>
          <a:p>
            <a:pPr marL="365760" lvl="1" indent="0">
              <a:buNone/>
            </a:pPr>
            <a:r>
              <a:rPr lang="pt-BR" dirty="0" smtClean="0"/>
              <a:t>Delete </a:t>
            </a:r>
            <a:r>
              <a:rPr lang="pt-BR" dirty="0" err="1" smtClean="0"/>
              <a:t>from</a:t>
            </a:r>
            <a:r>
              <a:rPr lang="pt-BR" dirty="0" smtClean="0"/>
              <a:t> tabela</a:t>
            </a:r>
          </a:p>
          <a:p>
            <a:pPr marL="365760" lvl="1" indent="0">
              <a:buNone/>
            </a:pPr>
            <a:r>
              <a:rPr lang="pt-BR" dirty="0" err="1" smtClean="0"/>
              <a:t>Where</a:t>
            </a:r>
            <a:r>
              <a:rPr lang="pt-BR" dirty="0" smtClean="0"/>
              <a:t> condição;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8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459</TotalTime>
  <Words>710</Words>
  <Application>Microsoft Office PowerPoint</Application>
  <PresentationFormat>Apresentação na tela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Wingdings</vt:lpstr>
      <vt:lpstr>Wingdings 2</vt:lpstr>
      <vt:lpstr>Austin</vt:lpstr>
      <vt:lpstr>Projeto de Banco de Dados</vt:lpstr>
      <vt:lpstr>DDL</vt:lpstr>
      <vt:lpstr>DML (Linguagem de Manipulação de Dados)</vt:lpstr>
      <vt:lpstr>Inserir dados em uma tabela</vt:lpstr>
      <vt:lpstr>Inserir dados em uma tabela</vt:lpstr>
      <vt:lpstr>Atualizar dados em uma tabela</vt:lpstr>
      <vt:lpstr>Atualizar dados em uma tabela</vt:lpstr>
      <vt:lpstr>Atualizar dados em uma tabela</vt:lpstr>
      <vt:lpstr>Excluir dados de uma tabela</vt:lpstr>
      <vt:lpstr>Excluir dados de uma tabela</vt:lpstr>
      <vt:lpstr>Exercício</vt:lpstr>
      <vt:lpstr>Exercício</vt:lpstr>
      <vt:lpstr>Exercício</vt:lpstr>
      <vt:lpstr>Consultar dados em uma tabela</vt:lpstr>
      <vt:lpstr>Consultar dados em uma tabela</vt:lpstr>
      <vt:lpstr>Usando a cláusula Where</vt:lpstr>
      <vt:lpstr>Usando a cláusula Where</vt:lpstr>
      <vt:lpstr>Usando a cláusula Where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Priscilla</dc:creator>
  <cp:lastModifiedBy>SENAC RIO</cp:lastModifiedBy>
  <cp:revision>69</cp:revision>
  <dcterms:created xsi:type="dcterms:W3CDTF">2012-10-08T12:06:03Z</dcterms:created>
  <dcterms:modified xsi:type="dcterms:W3CDTF">2016-02-22T16:28:39Z</dcterms:modified>
</cp:coreProperties>
</file>