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74" r:id="rId2"/>
    <p:sldId id="262" r:id="rId3"/>
    <p:sldId id="504" r:id="rId4"/>
    <p:sldId id="520" r:id="rId5"/>
    <p:sldId id="521" r:id="rId6"/>
    <p:sldId id="507" r:id="rId7"/>
    <p:sldId id="508" r:id="rId8"/>
    <p:sldId id="519" r:id="rId9"/>
    <p:sldId id="502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466"/>
    <a:srgbClr val="F39C12"/>
    <a:srgbClr val="F8C471"/>
    <a:srgbClr val="BA7609"/>
    <a:srgbClr val="071A33"/>
    <a:srgbClr val="051325"/>
    <a:srgbClr val="0B2D59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4" autoAdjust="0"/>
    <p:restoredTop sz="96433" autoAdjust="0"/>
  </p:normalViewPr>
  <p:slideViewPr>
    <p:cSldViewPr snapToGrid="0">
      <p:cViewPr varScale="1">
        <p:scale>
          <a:sx n="71" d="100"/>
          <a:sy n="71" d="100"/>
        </p:scale>
        <p:origin x="56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BFAAFD-1CD2-4532-A50D-2D10A83F8A42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93DBBCC-81FD-42A2-869B-6E82B81C3C71}">
      <dgm:prSet phldrT="[Texto]" custT="1"/>
      <dgm:spPr/>
      <dgm:t>
        <a:bodyPr/>
        <a:lstStyle/>
        <a:p>
          <a:r>
            <a:rPr lang="pt-BR" sz="3200" dirty="0" smtClean="0"/>
            <a:t>Gerente do Projeto</a:t>
          </a:r>
          <a:endParaRPr lang="pt-BR" sz="3200" dirty="0"/>
        </a:p>
      </dgm:t>
    </dgm:pt>
    <dgm:pt modelId="{5277CDFB-9C07-464F-8945-96817A768DB6}" type="parTrans" cxnId="{FE9138A3-2689-47EB-AF88-E4CE68474351}">
      <dgm:prSet/>
      <dgm:spPr/>
      <dgm:t>
        <a:bodyPr/>
        <a:lstStyle/>
        <a:p>
          <a:endParaRPr lang="pt-BR"/>
        </a:p>
      </dgm:t>
    </dgm:pt>
    <dgm:pt modelId="{BD0F8173-E435-4940-AB5A-00082CC7C077}" type="sibTrans" cxnId="{FE9138A3-2689-47EB-AF88-E4CE68474351}">
      <dgm:prSet/>
      <dgm:spPr/>
      <dgm:t>
        <a:bodyPr/>
        <a:lstStyle/>
        <a:p>
          <a:endParaRPr lang="pt-BR"/>
        </a:p>
      </dgm:t>
    </dgm:pt>
    <dgm:pt modelId="{9A5ADC3C-959D-4D74-A33C-09EFD67A914B}">
      <dgm:prSet phldrT="[Texto]"/>
      <dgm:spPr/>
      <dgm:t>
        <a:bodyPr/>
        <a:lstStyle/>
        <a:p>
          <a:r>
            <a:rPr lang="pt-BR" dirty="0" smtClean="0"/>
            <a:t>Analista de sistema</a:t>
          </a:r>
          <a:endParaRPr lang="pt-BR" dirty="0"/>
        </a:p>
      </dgm:t>
    </dgm:pt>
    <dgm:pt modelId="{7A911535-03DF-4E77-B0EA-AE8B894E1EA1}" type="parTrans" cxnId="{522448A4-DA81-47CE-9173-4E6451209243}">
      <dgm:prSet/>
      <dgm:spPr/>
      <dgm:t>
        <a:bodyPr/>
        <a:lstStyle/>
        <a:p>
          <a:endParaRPr lang="pt-BR"/>
        </a:p>
      </dgm:t>
    </dgm:pt>
    <dgm:pt modelId="{88572377-C4E7-4748-BDCD-7220C2CBA492}" type="sibTrans" cxnId="{522448A4-DA81-47CE-9173-4E6451209243}">
      <dgm:prSet/>
      <dgm:spPr/>
      <dgm:t>
        <a:bodyPr/>
        <a:lstStyle/>
        <a:p>
          <a:endParaRPr lang="pt-BR"/>
        </a:p>
      </dgm:t>
    </dgm:pt>
    <dgm:pt modelId="{ACD73E9A-D7A3-4176-808D-740237F52BBB}">
      <dgm:prSet phldrT="[Texto]"/>
      <dgm:spPr/>
      <dgm:t>
        <a:bodyPr/>
        <a:lstStyle/>
        <a:p>
          <a:r>
            <a:rPr lang="pt-BR" dirty="0" smtClean="0"/>
            <a:t>Analista de processo</a:t>
          </a:r>
          <a:endParaRPr lang="pt-BR" dirty="0"/>
        </a:p>
      </dgm:t>
    </dgm:pt>
    <dgm:pt modelId="{97F203EB-EC86-4E0D-B38F-55AAF2767010}" type="parTrans" cxnId="{1B52D0B8-65B9-4593-BFF7-964F87E5E16E}">
      <dgm:prSet/>
      <dgm:spPr/>
      <dgm:t>
        <a:bodyPr/>
        <a:lstStyle/>
        <a:p>
          <a:endParaRPr lang="pt-BR"/>
        </a:p>
      </dgm:t>
    </dgm:pt>
    <dgm:pt modelId="{AFB8EA11-9113-4CDE-A8CC-7A25E9148732}" type="sibTrans" cxnId="{1B52D0B8-65B9-4593-BFF7-964F87E5E16E}">
      <dgm:prSet/>
      <dgm:spPr/>
      <dgm:t>
        <a:bodyPr/>
        <a:lstStyle/>
        <a:p>
          <a:endParaRPr lang="pt-BR"/>
        </a:p>
      </dgm:t>
    </dgm:pt>
    <dgm:pt modelId="{DFB2D52C-CA52-4896-ACAE-0DAA6C4E33FD}">
      <dgm:prSet phldrT="[Texto]"/>
      <dgm:spPr/>
      <dgm:t>
        <a:bodyPr/>
        <a:lstStyle/>
        <a:p>
          <a:r>
            <a:rPr lang="pt-BR" dirty="0" smtClean="0"/>
            <a:t>Analista de teste</a:t>
          </a:r>
          <a:endParaRPr lang="pt-BR" dirty="0"/>
        </a:p>
      </dgm:t>
    </dgm:pt>
    <dgm:pt modelId="{ADA1DB8E-3681-4D3F-A639-2BC6DEE17EAF}" type="parTrans" cxnId="{7A56AAF0-E31D-4CF5-90C6-295EC22F8E68}">
      <dgm:prSet/>
      <dgm:spPr/>
      <dgm:t>
        <a:bodyPr/>
        <a:lstStyle/>
        <a:p>
          <a:endParaRPr lang="pt-BR"/>
        </a:p>
      </dgm:t>
    </dgm:pt>
    <dgm:pt modelId="{F5737700-BB32-4841-85D6-27D6103A2566}" type="sibTrans" cxnId="{7A56AAF0-E31D-4CF5-90C6-295EC22F8E68}">
      <dgm:prSet/>
      <dgm:spPr/>
      <dgm:t>
        <a:bodyPr/>
        <a:lstStyle/>
        <a:p>
          <a:endParaRPr lang="pt-BR"/>
        </a:p>
      </dgm:t>
    </dgm:pt>
    <dgm:pt modelId="{BEF37A0F-D212-4811-BE08-4D03122414F5}">
      <dgm:prSet phldrT="[Texto]"/>
      <dgm:spPr/>
      <dgm:t>
        <a:bodyPr/>
        <a:lstStyle/>
        <a:p>
          <a:r>
            <a:rPr lang="pt-BR" dirty="0" smtClean="0"/>
            <a:t>Qualidade e Meio ambiente</a:t>
          </a:r>
          <a:endParaRPr lang="pt-BR" dirty="0"/>
        </a:p>
      </dgm:t>
    </dgm:pt>
    <dgm:pt modelId="{1168726E-3BE2-45E8-A8C6-7C2BB70BFA0C}" type="parTrans" cxnId="{4840CB89-2AA8-4950-8AD9-C34D5C6734EC}">
      <dgm:prSet/>
      <dgm:spPr/>
      <dgm:t>
        <a:bodyPr/>
        <a:lstStyle/>
        <a:p>
          <a:endParaRPr lang="pt-BR"/>
        </a:p>
      </dgm:t>
    </dgm:pt>
    <dgm:pt modelId="{2C117B77-452A-47B5-9265-01C72B503061}" type="sibTrans" cxnId="{4840CB89-2AA8-4950-8AD9-C34D5C6734EC}">
      <dgm:prSet/>
      <dgm:spPr/>
      <dgm:t>
        <a:bodyPr/>
        <a:lstStyle/>
        <a:p>
          <a:endParaRPr lang="pt-BR"/>
        </a:p>
      </dgm:t>
    </dgm:pt>
    <dgm:pt modelId="{F414B5D6-3326-40EB-BDA0-67E8D1A16958}">
      <dgm:prSet phldrT="[Texto]"/>
      <dgm:spPr/>
      <dgm:t>
        <a:bodyPr/>
        <a:lstStyle/>
        <a:p>
          <a:r>
            <a:rPr lang="pt-BR" dirty="0" smtClean="0"/>
            <a:t>Engenheiro</a:t>
          </a:r>
          <a:endParaRPr lang="pt-BR" dirty="0"/>
        </a:p>
      </dgm:t>
    </dgm:pt>
    <dgm:pt modelId="{8CCCF1BC-8772-4D1B-8A30-A2D232EF3A8F}" type="parTrans" cxnId="{A3893B2D-2011-424C-9F30-72D1890A1635}">
      <dgm:prSet/>
      <dgm:spPr/>
      <dgm:t>
        <a:bodyPr/>
        <a:lstStyle/>
        <a:p>
          <a:endParaRPr lang="pt-BR"/>
        </a:p>
      </dgm:t>
    </dgm:pt>
    <dgm:pt modelId="{1613FC5F-D31D-48A0-806C-648DB8E7F4B5}" type="sibTrans" cxnId="{A3893B2D-2011-424C-9F30-72D1890A1635}">
      <dgm:prSet/>
      <dgm:spPr/>
      <dgm:t>
        <a:bodyPr/>
        <a:lstStyle/>
        <a:p>
          <a:endParaRPr lang="pt-BR"/>
        </a:p>
      </dgm:t>
    </dgm:pt>
    <dgm:pt modelId="{FA34D52F-D700-47A4-A3AC-BF0E985CB3A4}">
      <dgm:prSet phldrT="[Texto]"/>
      <dgm:spPr/>
      <dgm:t>
        <a:bodyPr/>
        <a:lstStyle/>
        <a:p>
          <a:r>
            <a:rPr lang="pt-BR" dirty="0" smtClean="0"/>
            <a:t>Recursos Humanos</a:t>
          </a:r>
          <a:endParaRPr lang="pt-BR" dirty="0"/>
        </a:p>
      </dgm:t>
    </dgm:pt>
    <dgm:pt modelId="{F2544AE7-1A5D-43F8-84B5-495EF0E72B7A}" type="parTrans" cxnId="{98D0362A-3351-4B4E-B28F-EC99AF238351}">
      <dgm:prSet/>
      <dgm:spPr/>
      <dgm:t>
        <a:bodyPr/>
        <a:lstStyle/>
        <a:p>
          <a:endParaRPr lang="pt-BR"/>
        </a:p>
      </dgm:t>
    </dgm:pt>
    <dgm:pt modelId="{B120A5DE-1DF6-4CEB-BDB2-2324061AA370}" type="sibTrans" cxnId="{98D0362A-3351-4B4E-B28F-EC99AF238351}">
      <dgm:prSet/>
      <dgm:spPr/>
      <dgm:t>
        <a:bodyPr/>
        <a:lstStyle/>
        <a:p>
          <a:endParaRPr lang="pt-BR"/>
        </a:p>
      </dgm:t>
    </dgm:pt>
    <dgm:pt modelId="{D6D7D511-B441-4E40-A318-43C28EA3EBCD}">
      <dgm:prSet phldrT="[Texto]"/>
      <dgm:spPr/>
      <dgm:t>
        <a:bodyPr/>
        <a:lstStyle/>
        <a:p>
          <a:r>
            <a:rPr lang="pt-BR" dirty="0" smtClean="0"/>
            <a:t>Saúde e segurança</a:t>
          </a:r>
          <a:endParaRPr lang="pt-BR" dirty="0"/>
        </a:p>
      </dgm:t>
    </dgm:pt>
    <dgm:pt modelId="{F7E615C3-8E13-48BA-84A2-2FD4092BE4B6}" type="parTrans" cxnId="{F69191E7-6F55-4CDD-991E-FED33839CB80}">
      <dgm:prSet/>
      <dgm:spPr/>
      <dgm:t>
        <a:bodyPr/>
        <a:lstStyle/>
        <a:p>
          <a:endParaRPr lang="pt-BR"/>
        </a:p>
      </dgm:t>
    </dgm:pt>
    <dgm:pt modelId="{7FBEA329-55D3-4EBB-9C2F-4E7BD7DA35E6}" type="sibTrans" cxnId="{F69191E7-6F55-4CDD-991E-FED33839CB80}">
      <dgm:prSet/>
      <dgm:spPr/>
      <dgm:t>
        <a:bodyPr/>
        <a:lstStyle/>
        <a:p>
          <a:endParaRPr lang="pt-BR"/>
        </a:p>
      </dgm:t>
    </dgm:pt>
    <dgm:pt modelId="{8CC34143-2A93-4101-864D-95EE32A639E2}" type="pres">
      <dgm:prSet presAssocID="{ADBFAAFD-1CD2-4532-A50D-2D10A83F8A4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E0B174D-9C57-47B2-AB16-A1958FC39E63}" type="pres">
      <dgm:prSet presAssocID="{A93DBBCC-81FD-42A2-869B-6E82B81C3C71}" presName="root1" presStyleCnt="0"/>
      <dgm:spPr/>
    </dgm:pt>
    <dgm:pt modelId="{B242C4B7-992F-4076-A335-433295D465C0}" type="pres">
      <dgm:prSet presAssocID="{A93DBBCC-81FD-42A2-869B-6E82B81C3C71}" presName="LevelOneTextNode" presStyleLbl="node0" presStyleIdx="0" presStyleCnt="1" custScaleX="15424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E4AA05-7DBE-4ACE-8A75-8A802754AB55}" type="pres">
      <dgm:prSet presAssocID="{A93DBBCC-81FD-42A2-869B-6E82B81C3C71}" presName="level2hierChild" presStyleCnt="0"/>
      <dgm:spPr/>
    </dgm:pt>
    <dgm:pt modelId="{C450CD1C-F245-468E-B279-0CF30C715F36}" type="pres">
      <dgm:prSet presAssocID="{8CCCF1BC-8772-4D1B-8A30-A2D232EF3A8F}" presName="conn2-1" presStyleLbl="parChTrans1D2" presStyleIdx="0" presStyleCnt="7"/>
      <dgm:spPr/>
      <dgm:t>
        <a:bodyPr/>
        <a:lstStyle/>
        <a:p>
          <a:endParaRPr lang="pt-BR"/>
        </a:p>
      </dgm:t>
    </dgm:pt>
    <dgm:pt modelId="{8792CD8E-DABA-49CC-ACE2-82AD41AB24CB}" type="pres">
      <dgm:prSet presAssocID="{8CCCF1BC-8772-4D1B-8A30-A2D232EF3A8F}" presName="connTx" presStyleLbl="parChTrans1D2" presStyleIdx="0" presStyleCnt="7"/>
      <dgm:spPr/>
      <dgm:t>
        <a:bodyPr/>
        <a:lstStyle/>
        <a:p>
          <a:endParaRPr lang="pt-BR"/>
        </a:p>
      </dgm:t>
    </dgm:pt>
    <dgm:pt modelId="{7F5668A1-0D96-45D1-825B-CC65A7B8D52E}" type="pres">
      <dgm:prSet presAssocID="{F414B5D6-3326-40EB-BDA0-67E8D1A16958}" presName="root2" presStyleCnt="0"/>
      <dgm:spPr/>
    </dgm:pt>
    <dgm:pt modelId="{99B6113F-79C4-45F4-BFC4-28312E55E334}" type="pres">
      <dgm:prSet presAssocID="{F414B5D6-3326-40EB-BDA0-67E8D1A16958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BA2411-0662-4DD7-82F0-AE8C7B136740}" type="pres">
      <dgm:prSet presAssocID="{F414B5D6-3326-40EB-BDA0-67E8D1A16958}" presName="level3hierChild" presStyleCnt="0"/>
      <dgm:spPr/>
    </dgm:pt>
    <dgm:pt modelId="{84E5A4E7-3ED8-4C51-ADBF-5F294C674CB7}" type="pres">
      <dgm:prSet presAssocID="{7A911535-03DF-4E77-B0EA-AE8B894E1EA1}" presName="conn2-1" presStyleLbl="parChTrans1D2" presStyleIdx="1" presStyleCnt="7"/>
      <dgm:spPr/>
      <dgm:t>
        <a:bodyPr/>
        <a:lstStyle/>
        <a:p>
          <a:endParaRPr lang="pt-BR"/>
        </a:p>
      </dgm:t>
    </dgm:pt>
    <dgm:pt modelId="{3BF6903D-1F4B-4EBE-9661-D89B0350C190}" type="pres">
      <dgm:prSet presAssocID="{7A911535-03DF-4E77-B0EA-AE8B894E1EA1}" presName="connTx" presStyleLbl="parChTrans1D2" presStyleIdx="1" presStyleCnt="7"/>
      <dgm:spPr/>
      <dgm:t>
        <a:bodyPr/>
        <a:lstStyle/>
        <a:p>
          <a:endParaRPr lang="pt-BR"/>
        </a:p>
      </dgm:t>
    </dgm:pt>
    <dgm:pt modelId="{4B3C30B0-CFC3-44A3-9FDA-EC82812B8991}" type="pres">
      <dgm:prSet presAssocID="{9A5ADC3C-959D-4D74-A33C-09EFD67A914B}" presName="root2" presStyleCnt="0"/>
      <dgm:spPr/>
    </dgm:pt>
    <dgm:pt modelId="{55D7B9C1-B529-410C-BAF6-BCF6DF1F8D75}" type="pres">
      <dgm:prSet presAssocID="{9A5ADC3C-959D-4D74-A33C-09EFD67A914B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689721-3182-4920-AEC4-07F4CEB8EABE}" type="pres">
      <dgm:prSet presAssocID="{9A5ADC3C-959D-4D74-A33C-09EFD67A914B}" presName="level3hierChild" presStyleCnt="0"/>
      <dgm:spPr/>
    </dgm:pt>
    <dgm:pt modelId="{AC6D798B-E9C9-4AC2-A954-942CF6E8C5FE}" type="pres">
      <dgm:prSet presAssocID="{97F203EB-EC86-4E0D-B38F-55AAF2767010}" presName="conn2-1" presStyleLbl="parChTrans1D2" presStyleIdx="2" presStyleCnt="7"/>
      <dgm:spPr/>
      <dgm:t>
        <a:bodyPr/>
        <a:lstStyle/>
        <a:p>
          <a:endParaRPr lang="pt-BR"/>
        </a:p>
      </dgm:t>
    </dgm:pt>
    <dgm:pt modelId="{567572ED-4848-4320-8AC0-C23426BBAAB0}" type="pres">
      <dgm:prSet presAssocID="{97F203EB-EC86-4E0D-B38F-55AAF2767010}" presName="connTx" presStyleLbl="parChTrans1D2" presStyleIdx="2" presStyleCnt="7"/>
      <dgm:spPr/>
      <dgm:t>
        <a:bodyPr/>
        <a:lstStyle/>
        <a:p>
          <a:endParaRPr lang="pt-BR"/>
        </a:p>
      </dgm:t>
    </dgm:pt>
    <dgm:pt modelId="{E2871EF6-3EFF-45A0-B601-F15E7E550A84}" type="pres">
      <dgm:prSet presAssocID="{ACD73E9A-D7A3-4176-808D-740237F52BBB}" presName="root2" presStyleCnt="0"/>
      <dgm:spPr/>
    </dgm:pt>
    <dgm:pt modelId="{CE3F0D9D-B8B8-4D73-93F6-1F4052566246}" type="pres">
      <dgm:prSet presAssocID="{ACD73E9A-D7A3-4176-808D-740237F52BBB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03D51E-1E9D-4DB5-A2BE-7B9CDBDBE509}" type="pres">
      <dgm:prSet presAssocID="{ACD73E9A-D7A3-4176-808D-740237F52BBB}" presName="level3hierChild" presStyleCnt="0"/>
      <dgm:spPr/>
    </dgm:pt>
    <dgm:pt modelId="{C4149923-D20C-4B2E-BE69-0A2CE427FAC4}" type="pres">
      <dgm:prSet presAssocID="{ADA1DB8E-3681-4D3F-A639-2BC6DEE17EAF}" presName="conn2-1" presStyleLbl="parChTrans1D2" presStyleIdx="3" presStyleCnt="7"/>
      <dgm:spPr/>
      <dgm:t>
        <a:bodyPr/>
        <a:lstStyle/>
        <a:p>
          <a:endParaRPr lang="pt-BR"/>
        </a:p>
      </dgm:t>
    </dgm:pt>
    <dgm:pt modelId="{05FDC64C-EAE7-4D64-B334-B42B481CD13C}" type="pres">
      <dgm:prSet presAssocID="{ADA1DB8E-3681-4D3F-A639-2BC6DEE17EAF}" presName="connTx" presStyleLbl="parChTrans1D2" presStyleIdx="3" presStyleCnt="7"/>
      <dgm:spPr/>
      <dgm:t>
        <a:bodyPr/>
        <a:lstStyle/>
        <a:p>
          <a:endParaRPr lang="pt-BR"/>
        </a:p>
      </dgm:t>
    </dgm:pt>
    <dgm:pt modelId="{6BC66090-588F-48EC-95D2-02AE1CDCA437}" type="pres">
      <dgm:prSet presAssocID="{DFB2D52C-CA52-4896-ACAE-0DAA6C4E33FD}" presName="root2" presStyleCnt="0"/>
      <dgm:spPr/>
    </dgm:pt>
    <dgm:pt modelId="{F2CC4E39-BFE7-4E31-8B2C-7E68550578C5}" type="pres">
      <dgm:prSet presAssocID="{DFB2D52C-CA52-4896-ACAE-0DAA6C4E33FD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EEBB4D-599F-4560-BFE1-D47A1AB84912}" type="pres">
      <dgm:prSet presAssocID="{DFB2D52C-CA52-4896-ACAE-0DAA6C4E33FD}" presName="level3hierChild" presStyleCnt="0"/>
      <dgm:spPr/>
    </dgm:pt>
    <dgm:pt modelId="{7964B265-5398-4781-A125-335D5701F81B}" type="pres">
      <dgm:prSet presAssocID="{1168726E-3BE2-45E8-A8C6-7C2BB70BFA0C}" presName="conn2-1" presStyleLbl="parChTrans1D2" presStyleIdx="4" presStyleCnt="7"/>
      <dgm:spPr/>
      <dgm:t>
        <a:bodyPr/>
        <a:lstStyle/>
        <a:p>
          <a:endParaRPr lang="pt-BR"/>
        </a:p>
      </dgm:t>
    </dgm:pt>
    <dgm:pt modelId="{E42E565F-9663-4577-B7F2-9D8C337AD138}" type="pres">
      <dgm:prSet presAssocID="{1168726E-3BE2-45E8-A8C6-7C2BB70BFA0C}" presName="connTx" presStyleLbl="parChTrans1D2" presStyleIdx="4" presStyleCnt="7"/>
      <dgm:spPr/>
      <dgm:t>
        <a:bodyPr/>
        <a:lstStyle/>
        <a:p>
          <a:endParaRPr lang="pt-BR"/>
        </a:p>
      </dgm:t>
    </dgm:pt>
    <dgm:pt modelId="{74B59B9D-4308-410E-8FC8-90364644A3BF}" type="pres">
      <dgm:prSet presAssocID="{BEF37A0F-D212-4811-BE08-4D03122414F5}" presName="root2" presStyleCnt="0"/>
      <dgm:spPr/>
    </dgm:pt>
    <dgm:pt modelId="{710E031F-6EFE-48C4-B110-A8188971B2F6}" type="pres">
      <dgm:prSet presAssocID="{BEF37A0F-D212-4811-BE08-4D03122414F5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CA80EB-72CA-4138-B243-F0C523BF4ACC}" type="pres">
      <dgm:prSet presAssocID="{BEF37A0F-D212-4811-BE08-4D03122414F5}" presName="level3hierChild" presStyleCnt="0"/>
      <dgm:spPr/>
    </dgm:pt>
    <dgm:pt modelId="{FAE4A746-8121-4FC4-8F74-74630F1300BC}" type="pres">
      <dgm:prSet presAssocID="{F2544AE7-1A5D-43F8-84B5-495EF0E72B7A}" presName="conn2-1" presStyleLbl="parChTrans1D2" presStyleIdx="5" presStyleCnt="7"/>
      <dgm:spPr/>
      <dgm:t>
        <a:bodyPr/>
        <a:lstStyle/>
        <a:p>
          <a:endParaRPr lang="pt-BR"/>
        </a:p>
      </dgm:t>
    </dgm:pt>
    <dgm:pt modelId="{C241D003-1C88-4CA2-8FC9-D8B081FD8B44}" type="pres">
      <dgm:prSet presAssocID="{F2544AE7-1A5D-43F8-84B5-495EF0E72B7A}" presName="connTx" presStyleLbl="parChTrans1D2" presStyleIdx="5" presStyleCnt="7"/>
      <dgm:spPr/>
      <dgm:t>
        <a:bodyPr/>
        <a:lstStyle/>
        <a:p>
          <a:endParaRPr lang="pt-BR"/>
        </a:p>
      </dgm:t>
    </dgm:pt>
    <dgm:pt modelId="{639CAECD-7AF9-4FC1-98F8-02E8EC0CE50E}" type="pres">
      <dgm:prSet presAssocID="{FA34D52F-D700-47A4-A3AC-BF0E985CB3A4}" presName="root2" presStyleCnt="0"/>
      <dgm:spPr/>
    </dgm:pt>
    <dgm:pt modelId="{8D3A318A-5037-4C17-8B61-DA1D91B3ABD7}" type="pres">
      <dgm:prSet presAssocID="{FA34D52F-D700-47A4-A3AC-BF0E985CB3A4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AF0C4DE-CD64-4633-BE96-B4BB028CAFE2}" type="pres">
      <dgm:prSet presAssocID="{FA34D52F-D700-47A4-A3AC-BF0E985CB3A4}" presName="level3hierChild" presStyleCnt="0"/>
      <dgm:spPr/>
    </dgm:pt>
    <dgm:pt modelId="{ED23B189-671A-46BF-B301-14E304D0FA04}" type="pres">
      <dgm:prSet presAssocID="{F7E615C3-8E13-48BA-84A2-2FD4092BE4B6}" presName="conn2-1" presStyleLbl="parChTrans1D2" presStyleIdx="6" presStyleCnt="7"/>
      <dgm:spPr/>
      <dgm:t>
        <a:bodyPr/>
        <a:lstStyle/>
        <a:p>
          <a:endParaRPr lang="pt-BR"/>
        </a:p>
      </dgm:t>
    </dgm:pt>
    <dgm:pt modelId="{62843538-4FE9-4AE4-A5AC-CA5ACBCDD237}" type="pres">
      <dgm:prSet presAssocID="{F7E615C3-8E13-48BA-84A2-2FD4092BE4B6}" presName="connTx" presStyleLbl="parChTrans1D2" presStyleIdx="6" presStyleCnt="7"/>
      <dgm:spPr/>
      <dgm:t>
        <a:bodyPr/>
        <a:lstStyle/>
        <a:p>
          <a:endParaRPr lang="pt-BR"/>
        </a:p>
      </dgm:t>
    </dgm:pt>
    <dgm:pt modelId="{D585F3F6-ECD0-481B-B03A-622FE6605FAF}" type="pres">
      <dgm:prSet presAssocID="{D6D7D511-B441-4E40-A318-43C28EA3EBCD}" presName="root2" presStyleCnt="0"/>
      <dgm:spPr/>
    </dgm:pt>
    <dgm:pt modelId="{825B7E2C-6623-48A0-9CB2-D4F3BEC0CC4E}" type="pres">
      <dgm:prSet presAssocID="{D6D7D511-B441-4E40-A318-43C28EA3EBCD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61E7AA-F404-41BD-8D92-1986C1CA0D14}" type="pres">
      <dgm:prSet presAssocID="{D6D7D511-B441-4E40-A318-43C28EA3EBCD}" presName="level3hierChild" presStyleCnt="0"/>
      <dgm:spPr/>
    </dgm:pt>
  </dgm:ptLst>
  <dgm:cxnLst>
    <dgm:cxn modelId="{9F3785A0-9353-4D38-BFB5-28973A4C07E6}" type="presOf" srcId="{F7E615C3-8E13-48BA-84A2-2FD4092BE4B6}" destId="{62843538-4FE9-4AE4-A5AC-CA5ACBCDD237}" srcOrd="1" destOrd="0" presId="urn:microsoft.com/office/officeart/2008/layout/HorizontalMultiLevelHierarchy"/>
    <dgm:cxn modelId="{7895D1E0-52B0-4E15-8DFE-5B1673B17B5D}" type="presOf" srcId="{1168726E-3BE2-45E8-A8C6-7C2BB70BFA0C}" destId="{7964B265-5398-4781-A125-335D5701F81B}" srcOrd="0" destOrd="0" presId="urn:microsoft.com/office/officeart/2008/layout/HorizontalMultiLevelHierarchy"/>
    <dgm:cxn modelId="{1B52D0B8-65B9-4593-BFF7-964F87E5E16E}" srcId="{A93DBBCC-81FD-42A2-869B-6E82B81C3C71}" destId="{ACD73E9A-D7A3-4176-808D-740237F52BBB}" srcOrd="2" destOrd="0" parTransId="{97F203EB-EC86-4E0D-B38F-55AAF2767010}" sibTransId="{AFB8EA11-9113-4CDE-A8CC-7A25E9148732}"/>
    <dgm:cxn modelId="{482F6744-1952-42D4-A24E-EDDEAB09972D}" type="presOf" srcId="{A93DBBCC-81FD-42A2-869B-6E82B81C3C71}" destId="{B242C4B7-992F-4076-A335-433295D465C0}" srcOrd="0" destOrd="0" presId="urn:microsoft.com/office/officeart/2008/layout/HorizontalMultiLevelHierarchy"/>
    <dgm:cxn modelId="{F69191E7-6F55-4CDD-991E-FED33839CB80}" srcId="{A93DBBCC-81FD-42A2-869B-6E82B81C3C71}" destId="{D6D7D511-B441-4E40-A318-43C28EA3EBCD}" srcOrd="6" destOrd="0" parTransId="{F7E615C3-8E13-48BA-84A2-2FD4092BE4B6}" sibTransId="{7FBEA329-55D3-4EBB-9C2F-4E7BD7DA35E6}"/>
    <dgm:cxn modelId="{58B2CC12-382B-4D7F-A46A-BA6AF517AC76}" type="presOf" srcId="{7A911535-03DF-4E77-B0EA-AE8B894E1EA1}" destId="{3BF6903D-1F4B-4EBE-9661-D89B0350C190}" srcOrd="1" destOrd="0" presId="urn:microsoft.com/office/officeart/2008/layout/HorizontalMultiLevelHierarchy"/>
    <dgm:cxn modelId="{23D7592F-46B1-4CB6-BA38-C45A306E5D57}" type="presOf" srcId="{BEF37A0F-D212-4811-BE08-4D03122414F5}" destId="{710E031F-6EFE-48C4-B110-A8188971B2F6}" srcOrd="0" destOrd="0" presId="urn:microsoft.com/office/officeart/2008/layout/HorizontalMultiLevelHierarchy"/>
    <dgm:cxn modelId="{98D0362A-3351-4B4E-B28F-EC99AF238351}" srcId="{A93DBBCC-81FD-42A2-869B-6E82B81C3C71}" destId="{FA34D52F-D700-47A4-A3AC-BF0E985CB3A4}" srcOrd="5" destOrd="0" parTransId="{F2544AE7-1A5D-43F8-84B5-495EF0E72B7A}" sibTransId="{B120A5DE-1DF6-4CEB-BDB2-2324061AA370}"/>
    <dgm:cxn modelId="{2B3A53F4-65FC-4429-AF22-CDE46017DDC3}" type="presOf" srcId="{D6D7D511-B441-4E40-A318-43C28EA3EBCD}" destId="{825B7E2C-6623-48A0-9CB2-D4F3BEC0CC4E}" srcOrd="0" destOrd="0" presId="urn:microsoft.com/office/officeart/2008/layout/HorizontalMultiLevelHierarchy"/>
    <dgm:cxn modelId="{BB178E27-D160-45A7-A9FD-6973D154A8D3}" type="presOf" srcId="{F2544AE7-1A5D-43F8-84B5-495EF0E72B7A}" destId="{FAE4A746-8121-4FC4-8F74-74630F1300BC}" srcOrd="0" destOrd="0" presId="urn:microsoft.com/office/officeart/2008/layout/HorizontalMultiLevelHierarchy"/>
    <dgm:cxn modelId="{210AB297-289F-40D3-A212-BF59E6970E07}" type="presOf" srcId="{97F203EB-EC86-4E0D-B38F-55AAF2767010}" destId="{AC6D798B-E9C9-4AC2-A954-942CF6E8C5FE}" srcOrd="0" destOrd="0" presId="urn:microsoft.com/office/officeart/2008/layout/HorizontalMultiLevelHierarchy"/>
    <dgm:cxn modelId="{A3893B2D-2011-424C-9F30-72D1890A1635}" srcId="{A93DBBCC-81FD-42A2-869B-6E82B81C3C71}" destId="{F414B5D6-3326-40EB-BDA0-67E8D1A16958}" srcOrd="0" destOrd="0" parTransId="{8CCCF1BC-8772-4D1B-8A30-A2D232EF3A8F}" sibTransId="{1613FC5F-D31D-48A0-806C-648DB8E7F4B5}"/>
    <dgm:cxn modelId="{4DBD4BD5-D5E9-4D72-9297-9C68B31AB830}" type="presOf" srcId="{FA34D52F-D700-47A4-A3AC-BF0E985CB3A4}" destId="{8D3A318A-5037-4C17-8B61-DA1D91B3ABD7}" srcOrd="0" destOrd="0" presId="urn:microsoft.com/office/officeart/2008/layout/HorizontalMultiLevelHierarchy"/>
    <dgm:cxn modelId="{6B997E98-E19E-432D-8913-A60B69DD0978}" type="presOf" srcId="{8CCCF1BC-8772-4D1B-8A30-A2D232EF3A8F}" destId="{8792CD8E-DABA-49CC-ACE2-82AD41AB24CB}" srcOrd="1" destOrd="0" presId="urn:microsoft.com/office/officeart/2008/layout/HorizontalMultiLevelHierarchy"/>
    <dgm:cxn modelId="{BDF09E96-B153-4BF2-9628-F5BC6F5FC74E}" type="presOf" srcId="{8CCCF1BC-8772-4D1B-8A30-A2D232EF3A8F}" destId="{C450CD1C-F245-468E-B279-0CF30C715F36}" srcOrd="0" destOrd="0" presId="urn:microsoft.com/office/officeart/2008/layout/HorizontalMultiLevelHierarchy"/>
    <dgm:cxn modelId="{4840CB89-2AA8-4950-8AD9-C34D5C6734EC}" srcId="{A93DBBCC-81FD-42A2-869B-6E82B81C3C71}" destId="{BEF37A0F-D212-4811-BE08-4D03122414F5}" srcOrd="4" destOrd="0" parTransId="{1168726E-3BE2-45E8-A8C6-7C2BB70BFA0C}" sibTransId="{2C117B77-452A-47B5-9265-01C72B503061}"/>
    <dgm:cxn modelId="{522448A4-DA81-47CE-9173-4E6451209243}" srcId="{A93DBBCC-81FD-42A2-869B-6E82B81C3C71}" destId="{9A5ADC3C-959D-4D74-A33C-09EFD67A914B}" srcOrd="1" destOrd="0" parTransId="{7A911535-03DF-4E77-B0EA-AE8B894E1EA1}" sibTransId="{88572377-C4E7-4748-BDCD-7220C2CBA492}"/>
    <dgm:cxn modelId="{1B1E9BA0-4E52-4871-BAC7-E8ACC92F9C52}" type="presOf" srcId="{1168726E-3BE2-45E8-A8C6-7C2BB70BFA0C}" destId="{E42E565F-9663-4577-B7F2-9D8C337AD138}" srcOrd="1" destOrd="0" presId="urn:microsoft.com/office/officeart/2008/layout/HorizontalMultiLevelHierarchy"/>
    <dgm:cxn modelId="{BA2F948C-F807-48DC-ABF1-966981F6DE4E}" type="presOf" srcId="{ADBFAAFD-1CD2-4532-A50D-2D10A83F8A42}" destId="{8CC34143-2A93-4101-864D-95EE32A639E2}" srcOrd="0" destOrd="0" presId="urn:microsoft.com/office/officeart/2008/layout/HorizontalMultiLevelHierarchy"/>
    <dgm:cxn modelId="{F3BD6B12-C911-4B7E-B249-9C9C6B593791}" type="presOf" srcId="{97F203EB-EC86-4E0D-B38F-55AAF2767010}" destId="{567572ED-4848-4320-8AC0-C23426BBAAB0}" srcOrd="1" destOrd="0" presId="urn:microsoft.com/office/officeart/2008/layout/HorizontalMultiLevelHierarchy"/>
    <dgm:cxn modelId="{A22D2736-5F58-4489-A36F-12396597A000}" type="presOf" srcId="{F414B5D6-3326-40EB-BDA0-67E8D1A16958}" destId="{99B6113F-79C4-45F4-BFC4-28312E55E334}" srcOrd="0" destOrd="0" presId="urn:microsoft.com/office/officeart/2008/layout/HorizontalMultiLevelHierarchy"/>
    <dgm:cxn modelId="{7A56AAF0-E31D-4CF5-90C6-295EC22F8E68}" srcId="{A93DBBCC-81FD-42A2-869B-6E82B81C3C71}" destId="{DFB2D52C-CA52-4896-ACAE-0DAA6C4E33FD}" srcOrd="3" destOrd="0" parTransId="{ADA1DB8E-3681-4D3F-A639-2BC6DEE17EAF}" sibTransId="{F5737700-BB32-4841-85D6-27D6103A2566}"/>
    <dgm:cxn modelId="{6BA9EFAA-0438-49E1-A129-D582767BC7DD}" type="presOf" srcId="{7A911535-03DF-4E77-B0EA-AE8B894E1EA1}" destId="{84E5A4E7-3ED8-4C51-ADBF-5F294C674CB7}" srcOrd="0" destOrd="0" presId="urn:microsoft.com/office/officeart/2008/layout/HorizontalMultiLevelHierarchy"/>
    <dgm:cxn modelId="{ACB5FE35-08AE-4DC9-B52A-30623E8B2340}" type="presOf" srcId="{ACD73E9A-D7A3-4176-808D-740237F52BBB}" destId="{CE3F0D9D-B8B8-4D73-93F6-1F4052566246}" srcOrd="0" destOrd="0" presId="urn:microsoft.com/office/officeart/2008/layout/HorizontalMultiLevelHierarchy"/>
    <dgm:cxn modelId="{823D1368-4E21-45AE-B29F-BA15B6088F43}" type="presOf" srcId="{9A5ADC3C-959D-4D74-A33C-09EFD67A914B}" destId="{55D7B9C1-B529-410C-BAF6-BCF6DF1F8D75}" srcOrd="0" destOrd="0" presId="urn:microsoft.com/office/officeart/2008/layout/HorizontalMultiLevelHierarchy"/>
    <dgm:cxn modelId="{0D80CE01-0A5F-4F2E-8F0B-76F0E81C6C92}" type="presOf" srcId="{F2544AE7-1A5D-43F8-84B5-495EF0E72B7A}" destId="{C241D003-1C88-4CA2-8FC9-D8B081FD8B44}" srcOrd="1" destOrd="0" presId="urn:microsoft.com/office/officeart/2008/layout/HorizontalMultiLevelHierarchy"/>
    <dgm:cxn modelId="{FE9138A3-2689-47EB-AF88-E4CE68474351}" srcId="{ADBFAAFD-1CD2-4532-A50D-2D10A83F8A42}" destId="{A93DBBCC-81FD-42A2-869B-6E82B81C3C71}" srcOrd="0" destOrd="0" parTransId="{5277CDFB-9C07-464F-8945-96817A768DB6}" sibTransId="{BD0F8173-E435-4940-AB5A-00082CC7C077}"/>
    <dgm:cxn modelId="{4FCF419D-BD00-44A0-AF22-808938AE0361}" type="presOf" srcId="{ADA1DB8E-3681-4D3F-A639-2BC6DEE17EAF}" destId="{05FDC64C-EAE7-4D64-B334-B42B481CD13C}" srcOrd="1" destOrd="0" presId="urn:microsoft.com/office/officeart/2008/layout/HorizontalMultiLevelHierarchy"/>
    <dgm:cxn modelId="{06E8BA24-F722-4DCF-8F33-12F9EE5C27A8}" type="presOf" srcId="{ADA1DB8E-3681-4D3F-A639-2BC6DEE17EAF}" destId="{C4149923-D20C-4B2E-BE69-0A2CE427FAC4}" srcOrd="0" destOrd="0" presId="urn:microsoft.com/office/officeart/2008/layout/HorizontalMultiLevelHierarchy"/>
    <dgm:cxn modelId="{6957CCCF-F7A5-4D4C-973D-4EFA4A595423}" type="presOf" srcId="{DFB2D52C-CA52-4896-ACAE-0DAA6C4E33FD}" destId="{F2CC4E39-BFE7-4E31-8B2C-7E68550578C5}" srcOrd="0" destOrd="0" presId="urn:microsoft.com/office/officeart/2008/layout/HorizontalMultiLevelHierarchy"/>
    <dgm:cxn modelId="{95316091-AF43-488B-B144-D38AED01E298}" type="presOf" srcId="{F7E615C3-8E13-48BA-84A2-2FD4092BE4B6}" destId="{ED23B189-671A-46BF-B301-14E304D0FA04}" srcOrd="0" destOrd="0" presId="urn:microsoft.com/office/officeart/2008/layout/HorizontalMultiLevelHierarchy"/>
    <dgm:cxn modelId="{AA9E47E8-4531-4B15-80CD-8DDECD3E2781}" type="presParOf" srcId="{8CC34143-2A93-4101-864D-95EE32A639E2}" destId="{9E0B174D-9C57-47B2-AB16-A1958FC39E63}" srcOrd="0" destOrd="0" presId="urn:microsoft.com/office/officeart/2008/layout/HorizontalMultiLevelHierarchy"/>
    <dgm:cxn modelId="{5279E507-5BA4-40A6-A564-C83A1BCFA469}" type="presParOf" srcId="{9E0B174D-9C57-47B2-AB16-A1958FC39E63}" destId="{B242C4B7-992F-4076-A335-433295D465C0}" srcOrd="0" destOrd="0" presId="urn:microsoft.com/office/officeart/2008/layout/HorizontalMultiLevelHierarchy"/>
    <dgm:cxn modelId="{35ABEC4E-68B5-45FB-B885-6E6C573DBCD7}" type="presParOf" srcId="{9E0B174D-9C57-47B2-AB16-A1958FC39E63}" destId="{F7E4AA05-7DBE-4ACE-8A75-8A802754AB55}" srcOrd="1" destOrd="0" presId="urn:microsoft.com/office/officeart/2008/layout/HorizontalMultiLevelHierarchy"/>
    <dgm:cxn modelId="{78E3194D-FB48-42D0-A8B6-EFD3E8474BE2}" type="presParOf" srcId="{F7E4AA05-7DBE-4ACE-8A75-8A802754AB55}" destId="{C450CD1C-F245-468E-B279-0CF30C715F36}" srcOrd="0" destOrd="0" presId="urn:microsoft.com/office/officeart/2008/layout/HorizontalMultiLevelHierarchy"/>
    <dgm:cxn modelId="{9288B3E2-CBEA-4F08-AAA8-E3B91DA2D17C}" type="presParOf" srcId="{C450CD1C-F245-468E-B279-0CF30C715F36}" destId="{8792CD8E-DABA-49CC-ACE2-82AD41AB24CB}" srcOrd="0" destOrd="0" presId="urn:microsoft.com/office/officeart/2008/layout/HorizontalMultiLevelHierarchy"/>
    <dgm:cxn modelId="{EC63023C-E51F-4CAC-AC4E-F538E3A47BCC}" type="presParOf" srcId="{F7E4AA05-7DBE-4ACE-8A75-8A802754AB55}" destId="{7F5668A1-0D96-45D1-825B-CC65A7B8D52E}" srcOrd="1" destOrd="0" presId="urn:microsoft.com/office/officeart/2008/layout/HorizontalMultiLevelHierarchy"/>
    <dgm:cxn modelId="{3963A650-E853-4F21-9F0E-E4301C183010}" type="presParOf" srcId="{7F5668A1-0D96-45D1-825B-CC65A7B8D52E}" destId="{99B6113F-79C4-45F4-BFC4-28312E55E334}" srcOrd="0" destOrd="0" presId="urn:microsoft.com/office/officeart/2008/layout/HorizontalMultiLevelHierarchy"/>
    <dgm:cxn modelId="{46243B56-0751-450C-8D41-9602B3F70727}" type="presParOf" srcId="{7F5668A1-0D96-45D1-825B-CC65A7B8D52E}" destId="{4CBA2411-0662-4DD7-82F0-AE8C7B136740}" srcOrd="1" destOrd="0" presId="urn:microsoft.com/office/officeart/2008/layout/HorizontalMultiLevelHierarchy"/>
    <dgm:cxn modelId="{D50CA9C0-B449-47A7-BE39-406D4F730B34}" type="presParOf" srcId="{F7E4AA05-7DBE-4ACE-8A75-8A802754AB55}" destId="{84E5A4E7-3ED8-4C51-ADBF-5F294C674CB7}" srcOrd="2" destOrd="0" presId="urn:microsoft.com/office/officeart/2008/layout/HorizontalMultiLevelHierarchy"/>
    <dgm:cxn modelId="{B3D27A72-ADB3-43E1-89F0-29DCB2B94F4D}" type="presParOf" srcId="{84E5A4E7-3ED8-4C51-ADBF-5F294C674CB7}" destId="{3BF6903D-1F4B-4EBE-9661-D89B0350C190}" srcOrd="0" destOrd="0" presId="urn:microsoft.com/office/officeart/2008/layout/HorizontalMultiLevelHierarchy"/>
    <dgm:cxn modelId="{512A4EE6-DC40-47F8-B958-D2FD737B9D1B}" type="presParOf" srcId="{F7E4AA05-7DBE-4ACE-8A75-8A802754AB55}" destId="{4B3C30B0-CFC3-44A3-9FDA-EC82812B8991}" srcOrd="3" destOrd="0" presId="urn:microsoft.com/office/officeart/2008/layout/HorizontalMultiLevelHierarchy"/>
    <dgm:cxn modelId="{DC31303C-46DE-402C-B94A-BBC7783336FB}" type="presParOf" srcId="{4B3C30B0-CFC3-44A3-9FDA-EC82812B8991}" destId="{55D7B9C1-B529-410C-BAF6-BCF6DF1F8D75}" srcOrd="0" destOrd="0" presId="urn:microsoft.com/office/officeart/2008/layout/HorizontalMultiLevelHierarchy"/>
    <dgm:cxn modelId="{E623CA3A-23ED-427D-88D6-2B90453EF085}" type="presParOf" srcId="{4B3C30B0-CFC3-44A3-9FDA-EC82812B8991}" destId="{35689721-3182-4920-AEC4-07F4CEB8EABE}" srcOrd="1" destOrd="0" presId="urn:microsoft.com/office/officeart/2008/layout/HorizontalMultiLevelHierarchy"/>
    <dgm:cxn modelId="{EE258EBC-425F-44F9-A3AF-95B1655C1F87}" type="presParOf" srcId="{F7E4AA05-7DBE-4ACE-8A75-8A802754AB55}" destId="{AC6D798B-E9C9-4AC2-A954-942CF6E8C5FE}" srcOrd="4" destOrd="0" presId="urn:microsoft.com/office/officeart/2008/layout/HorizontalMultiLevelHierarchy"/>
    <dgm:cxn modelId="{A04C3023-2054-4B8F-B3C0-927AF84CE04A}" type="presParOf" srcId="{AC6D798B-E9C9-4AC2-A954-942CF6E8C5FE}" destId="{567572ED-4848-4320-8AC0-C23426BBAAB0}" srcOrd="0" destOrd="0" presId="urn:microsoft.com/office/officeart/2008/layout/HorizontalMultiLevelHierarchy"/>
    <dgm:cxn modelId="{7729A0A0-EFAF-4053-8583-9A079D431317}" type="presParOf" srcId="{F7E4AA05-7DBE-4ACE-8A75-8A802754AB55}" destId="{E2871EF6-3EFF-45A0-B601-F15E7E550A84}" srcOrd="5" destOrd="0" presId="urn:microsoft.com/office/officeart/2008/layout/HorizontalMultiLevelHierarchy"/>
    <dgm:cxn modelId="{0A4A6192-B0B3-47C5-920D-617415E8A1DE}" type="presParOf" srcId="{E2871EF6-3EFF-45A0-B601-F15E7E550A84}" destId="{CE3F0D9D-B8B8-4D73-93F6-1F4052566246}" srcOrd="0" destOrd="0" presId="urn:microsoft.com/office/officeart/2008/layout/HorizontalMultiLevelHierarchy"/>
    <dgm:cxn modelId="{EC395731-36AE-4170-89AA-2106BF92397E}" type="presParOf" srcId="{E2871EF6-3EFF-45A0-B601-F15E7E550A84}" destId="{E503D51E-1E9D-4DB5-A2BE-7B9CDBDBE509}" srcOrd="1" destOrd="0" presId="urn:microsoft.com/office/officeart/2008/layout/HorizontalMultiLevelHierarchy"/>
    <dgm:cxn modelId="{AFCE8D93-E617-4A95-9033-F47A5F531DA9}" type="presParOf" srcId="{F7E4AA05-7DBE-4ACE-8A75-8A802754AB55}" destId="{C4149923-D20C-4B2E-BE69-0A2CE427FAC4}" srcOrd="6" destOrd="0" presId="urn:microsoft.com/office/officeart/2008/layout/HorizontalMultiLevelHierarchy"/>
    <dgm:cxn modelId="{1A216628-68CE-4CDA-A72B-C48AFA8179C6}" type="presParOf" srcId="{C4149923-D20C-4B2E-BE69-0A2CE427FAC4}" destId="{05FDC64C-EAE7-4D64-B334-B42B481CD13C}" srcOrd="0" destOrd="0" presId="urn:microsoft.com/office/officeart/2008/layout/HorizontalMultiLevelHierarchy"/>
    <dgm:cxn modelId="{AC787A83-3A15-4631-9F5E-F9C1A501CF35}" type="presParOf" srcId="{F7E4AA05-7DBE-4ACE-8A75-8A802754AB55}" destId="{6BC66090-588F-48EC-95D2-02AE1CDCA437}" srcOrd="7" destOrd="0" presId="urn:microsoft.com/office/officeart/2008/layout/HorizontalMultiLevelHierarchy"/>
    <dgm:cxn modelId="{7F72E562-9BBE-4BE7-A50A-5071492121C8}" type="presParOf" srcId="{6BC66090-588F-48EC-95D2-02AE1CDCA437}" destId="{F2CC4E39-BFE7-4E31-8B2C-7E68550578C5}" srcOrd="0" destOrd="0" presId="urn:microsoft.com/office/officeart/2008/layout/HorizontalMultiLevelHierarchy"/>
    <dgm:cxn modelId="{4483E5A9-1A5B-412C-974F-039ADC910B15}" type="presParOf" srcId="{6BC66090-588F-48EC-95D2-02AE1CDCA437}" destId="{7AEEBB4D-599F-4560-BFE1-D47A1AB84912}" srcOrd="1" destOrd="0" presId="urn:microsoft.com/office/officeart/2008/layout/HorizontalMultiLevelHierarchy"/>
    <dgm:cxn modelId="{ADB77086-4A34-44ED-AAB2-DF83CDF3A5B2}" type="presParOf" srcId="{F7E4AA05-7DBE-4ACE-8A75-8A802754AB55}" destId="{7964B265-5398-4781-A125-335D5701F81B}" srcOrd="8" destOrd="0" presId="urn:microsoft.com/office/officeart/2008/layout/HorizontalMultiLevelHierarchy"/>
    <dgm:cxn modelId="{E9050387-5031-4328-AB64-EA829DFD5656}" type="presParOf" srcId="{7964B265-5398-4781-A125-335D5701F81B}" destId="{E42E565F-9663-4577-B7F2-9D8C337AD138}" srcOrd="0" destOrd="0" presId="urn:microsoft.com/office/officeart/2008/layout/HorizontalMultiLevelHierarchy"/>
    <dgm:cxn modelId="{6AD8E801-C15B-4276-A5E7-6BCA7FC00264}" type="presParOf" srcId="{F7E4AA05-7DBE-4ACE-8A75-8A802754AB55}" destId="{74B59B9D-4308-410E-8FC8-90364644A3BF}" srcOrd="9" destOrd="0" presId="urn:microsoft.com/office/officeart/2008/layout/HorizontalMultiLevelHierarchy"/>
    <dgm:cxn modelId="{037F7C83-7319-457E-B717-58CEB615E832}" type="presParOf" srcId="{74B59B9D-4308-410E-8FC8-90364644A3BF}" destId="{710E031F-6EFE-48C4-B110-A8188971B2F6}" srcOrd="0" destOrd="0" presId="urn:microsoft.com/office/officeart/2008/layout/HorizontalMultiLevelHierarchy"/>
    <dgm:cxn modelId="{7C44C6E0-ED5A-429F-9490-D2D8778D009B}" type="presParOf" srcId="{74B59B9D-4308-410E-8FC8-90364644A3BF}" destId="{8BCA80EB-72CA-4138-B243-F0C523BF4ACC}" srcOrd="1" destOrd="0" presId="urn:microsoft.com/office/officeart/2008/layout/HorizontalMultiLevelHierarchy"/>
    <dgm:cxn modelId="{9980886D-8E27-43DE-A984-90CB203D5B92}" type="presParOf" srcId="{F7E4AA05-7DBE-4ACE-8A75-8A802754AB55}" destId="{FAE4A746-8121-4FC4-8F74-74630F1300BC}" srcOrd="10" destOrd="0" presId="urn:microsoft.com/office/officeart/2008/layout/HorizontalMultiLevelHierarchy"/>
    <dgm:cxn modelId="{0D45E933-A31F-4603-BDE7-45BE97CBE9E4}" type="presParOf" srcId="{FAE4A746-8121-4FC4-8F74-74630F1300BC}" destId="{C241D003-1C88-4CA2-8FC9-D8B081FD8B44}" srcOrd="0" destOrd="0" presId="urn:microsoft.com/office/officeart/2008/layout/HorizontalMultiLevelHierarchy"/>
    <dgm:cxn modelId="{A8B02FA5-0524-4DEF-A448-C62569FA70D5}" type="presParOf" srcId="{F7E4AA05-7DBE-4ACE-8A75-8A802754AB55}" destId="{639CAECD-7AF9-4FC1-98F8-02E8EC0CE50E}" srcOrd="11" destOrd="0" presId="urn:microsoft.com/office/officeart/2008/layout/HorizontalMultiLevelHierarchy"/>
    <dgm:cxn modelId="{4C76E7A3-7A5A-45BA-ADBD-8D6AC212FF1C}" type="presParOf" srcId="{639CAECD-7AF9-4FC1-98F8-02E8EC0CE50E}" destId="{8D3A318A-5037-4C17-8B61-DA1D91B3ABD7}" srcOrd="0" destOrd="0" presId="urn:microsoft.com/office/officeart/2008/layout/HorizontalMultiLevelHierarchy"/>
    <dgm:cxn modelId="{10576212-67F9-4CAC-ADC4-5991C1655DB0}" type="presParOf" srcId="{639CAECD-7AF9-4FC1-98F8-02E8EC0CE50E}" destId="{2AF0C4DE-CD64-4633-BE96-B4BB028CAFE2}" srcOrd="1" destOrd="0" presId="urn:microsoft.com/office/officeart/2008/layout/HorizontalMultiLevelHierarchy"/>
    <dgm:cxn modelId="{11994809-487F-4896-9AB1-5273C78472D3}" type="presParOf" srcId="{F7E4AA05-7DBE-4ACE-8A75-8A802754AB55}" destId="{ED23B189-671A-46BF-B301-14E304D0FA04}" srcOrd="12" destOrd="0" presId="urn:microsoft.com/office/officeart/2008/layout/HorizontalMultiLevelHierarchy"/>
    <dgm:cxn modelId="{16A93D66-5154-479C-AC67-016C3E543FCD}" type="presParOf" srcId="{ED23B189-671A-46BF-B301-14E304D0FA04}" destId="{62843538-4FE9-4AE4-A5AC-CA5ACBCDD237}" srcOrd="0" destOrd="0" presId="urn:microsoft.com/office/officeart/2008/layout/HorizontalMultiLevelHierarchy"/>
    <dgm:cxn modelId="{E2F7A160-EAB5-4193-A0AD-36EAB9D794CF}" type="presParOf" srcId="{F7E4AA05-7DBE-4ACE-8A75-8A802754AB55}" destId="{D585F3F6-ECD0-481B-B03A-622FE6605FAF}" srcOrd="13" destOrd="0" presId="urn:microsoft.com/office/officeart/2008/layout/HorizontalMultiLevelHierarchy"/>
    <dgm:cxn modelId="{F18DDE3C-F521-480A-9463-ADE5E666E8F2}" type="presParOf" srcId="{D585F3F6-ECD0-481B-B03A-622FE6605FAF}" destId="{825B7E2C-6623-48A0-9CB2-D4F3BEC0CC4E}" srcOrd="0" destOrd="0" presId="urn:microsoft.com/office/officeart/2008/layout/HorizontalMultiLevelHierarchy"/>
    <dgm:cxn modelId="{ED5966A2-522A-4CBF-9815-FAFE12A8D6D4}" type="presParOf" srcId="{D585F3F6-ECD0-481B-B03A-622FE6605FAF}" destId="{7361E7AA-F404-41BD-8D92-1986C1CA0D1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3B189-671A-46BF-B301-14E304D0FA04}">
      <dsp:nvSpPr>
        <dsp:cNvPr id="0" name=""/>
        <dsp:cNvSpPr/>
      </dsp:nvSpPr>
      <dsp:spPr>
        <a:xfrm>
          <a:off x="5315590" y="2232568"/>
          <a:ext cx="344236" cy="1967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118" y="0"/>
              </a:lnTo>
              <a:lnTo>
                <a:pt x="172118" y="1967816"/>
              </a:lnTo>
              <a:lnTo>
                <a:pt x="344236" y="1967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5437766" y="3166534"/>
        <a:ext cx="99884" cy="99884"/>
      </dsp:txXfrm>
    </dsp:sp>
    <dsp:sp modelId="{FAE4A746-8121-4FC4-8F74-74630F1300BC}">
      <dsp:nvSpPr>
        <dsp:cNvPr id="0" name=""/>
        <dsp:cNvSpPr/>
      </dsp:nvSpPr>
      <dsp:spPr>
        <a:xfrm>
          <a:off x="5315590" y="2232568"/>
          <a:ext cx="344236" cy="1311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118" y="0"/>
              </a:lnTo>
              <a:lnTo>
                <a:pt x="172118" y="1311877"/>
              </a:lnTo>
              <a:lnTo>
                <a:pt x="344236" y="13118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53802" y="2854600"/>
        <a:ext cx="67814" cy="67814"/>
      </dsp:txXfrm>
    </dsp:sp>
    <dsp:sp modelId="{7964B265-5398-4781-A125-335D5701F81B}">
      <dsp:nvSpPr>
        <dsp:cNvPr id="0" name=""/>
        <dsp:cNvSpPr/>
      </dsp:nvSpPr>
      <dsp:spPr>
        <a:xfrm>
          <a:off x="5315590" y="2232568"/>
          <a:ext cx="344236" cy="65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118" y="0"/>
              </a:lnTo>
              <a:lnTo>
                <a:pt x="172118" y="655938"/>
              </a:lnTo>
              <a:lnTo>
                <a:pt x="344236" y="6559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69189" y="2542018"/>
        <a:ext cx="37038" cy="37038"/>
      </dsp:txXfrm>
    </dsp:sp>
    <dsp:sp modelId="{C4149923-D20C-4B2E-BE69-0A2CE427FAC4}">
      <dsp:nvSpPr>
        <dsp:cNvPr id="0" name=""/>
        <dsp:cNvSpPr/>
      </dsp:nvSpPr>
      <dsp:spPr>
        <a:xfrm>
          <a:off x="5315590" y="2186848"/>
          <a:ext cx="3442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23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79103" y="2223962"/>
        <a:ext cx="17211" cy="17211"/>
      </dsp:txXfrm>
    </dsp:sp>
    <dsp:sp modelId="{AC6D798B-E9C9-4AC2-A954-942CF6E8C5FE}">
      <dsp:nvSpPr>
        <dsp:cNvPr id="0" name=""/>
        <dsp:cNvSpPr/>
      </dsp:nvSpPr>
      <dsp:spPr>
        <a:xfrm>
          <a:off x="5315590" y="1576629"/>
          <a:ext cx="344236" cy="655938"/>
        </a:xfrm>
        <a:custGeom>
          <a:avLst/>
          <a:gdLst/>
          <a:ahLst/>
          <a:cxnLst/>
          <a:rect l="0" t="0" r="0" b="0"/>
          <a:pathLst>
            <a:path>
              <a:moveTo>
                <a:pt x="0" y="655938"/>
              </a:moveTo>
              <a:lnTo>
                <a:pt x="172118" y="655938"/>
              </a:lnTo>
              <a:lnTo>
                <a:pt x="172118" y="0"/>
              </a:lnTo>
              <a:lnTo>
                <a:pt x="3442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69189" y="1886079"/>
        <a:ext cx="37038" cy="37038"/>
      </dsp:txXfrm>
    </dsp:sp>
    <dsp:sp modelId="{84E5A4E7-3ED8-4C51-ADBF-5F294C674CB7}">
      <dsp:nvSpPr>
        <dsp:cNvPr id="0" name=""/>
        <dsp:cNvSpPr/>
      </dsp:nvSpPr>
      <dsp:spPr>
        <a:xfrm>
          <a:off x="5315590" y="920690"/>
          <a:ext cx="344236" cy="1311877"/>
        </a:xfrm>
        <a:custGeom>
          <a:avLst/>
          <a:gdLst/>
          <a:ahLst/>
          <a:cxnLst/>
          <a:rect l="0" t="0" r="0" b="0"/>
          <a:pathLst>
            <a:path>
              <a:moveTo>
                <a:pt x="0" y="1311877"/>
              </a:moveTo>
              <a:lnTo>
                <a:pt x="172118" y="1311877"/>
              </a:lnTo>
              <a:lnTo>
                <a:pt x="172118" y="0"/>
              </a:lnTo>
              <a:lnTo>
                <a:pt x="3442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453802" y="1542722"/>
        <a:ext cx="67814" cy="67814"/>
      </dsp:txXfrm>
    </dsp:sp>
    <dsp:sp modelId="{C450CD1C-F245-468E-B279-0CF30C715F36}">
      <dsp:nvSpPr>
        <dsp:cNvPr id="0" name=""/>
        <dsp:cNvSpPr/>
      </dsp:nvSpPr>
      <dsp:spPr>
        <a:xfrm>
          <a:off x="5315590" y="264751"/>
          <a:ext cx="344236" cy="1967816"/>
        </a:xfrm>
        <a:custGeom>
          <a:avLst/>
          <a:gdLst/>
          <a:ahLst/>
          <a:cxnLst/>
          <a:rect l="0" t="0" r="0" b="0"/>
          <a:pathLst>
            <a:path>
              <a:moveTo>
                <a:pt x="0" y="1967816"/>
              </a:moveTo>
              <a:lnTo>
                <a:pt x="172118" y="1967816"/>
              </a:lnTo>
              <a:lnTo>
                <a:pt x="172118" y="0"/>
              </a:lnTo>
              <a:lnTo>
                <a:pt x="3442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5437766" y="1198717"/>
        <a:ext cx="99884" cy="99884"/>
      </dsp:txXfrm>
    </dsp:sp>
    <dsp:sp modelId="{B242C4B7-992F-4076-A335-433295D465C0}">
      <dsp:nvSpPr>
        <dsp:cNvPr id="0" name=""/>
        <dsp:cNvSpPr/>
      </dsp:nvSpPr>
      <dsp:spPr>
        <a:xfrm rot="16200000">
          <a:off x="3529965" y="1827867"/>
          <a:ext cx="2761847" cy="8094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Gerente do Projeto</a:t>
          </a:r>
          <a:endParaRPr lang="pt-BR" sz="3200" kern="1200" dirty="0"/>
        </a:p>
      </dsp:txBody>
      <dsp:txXfrm>
        <a:off x="3529965" y="1827867"/>
        <a:ext cx="2761847" cy="809402"/>
      </dsp:txXfrm>
    </dsp:sp>
    <dsp:sp modelId="{99B6113F-79C4-45F4-BFC4-28312E55E334}">
      <dsp:nvSpPr>
        <dsp:cNvPr id="0" name=""/>
        <dsp:cNvSpPr/>
      </dsp:nvSpPr>
      <dsp:spPr>
        <a:xfrm>
          <a:off x="5659827" y="2376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Engenheiro</a:t>
          </a:r>
          <a:endParaRPr lang="pt-BR" sz="1700" kern="1200" dirty="0"/>
        </a:p>
      </dsp:txBody>
      <dsp:txXfrm>
        <a:off x="5659827" y="2376"/>
        <a:ext cx="1721183" cy="524751"/>
      </dsp:txXfrm>
    </dsp:sp>
    <dsp:sp modelId="{55D7B9C1-B529-410C-BAF6-BCF6DF1F8D75}">
      <dsp:nvSpPr>
        <dsp:cNvPr id="0" name=""/>
        <dsp:cNvSpPr/>
      </dsp:nvSpPr>
      <dsp:spPr>
        <a:xfrm>
          <a:off x="5659827" y="658315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Analista de sistema</a:t>
          </a:r>
          <a:endParaRPr lang="pt-BR" sz="1700" kern="1200" dirty="0"/>
        </a:p>
      </dsp:txBody>
      <dsp:txXfrm>
        <a:off x="5659827" y="658315"/>
        <a:ext cx="1721183" cy="524751"/>
      </dsp:txXfrm>
    </dsp:sp>
    <dsp:sp modelId="{CE3F0D9D-B8B8-4D73-93F6-1F4052566246}">
      <dsp:nvSpPr>
        <dsp:cNvPr id="0" name=""/>
        <dsp:cNvSpPr/>
      </dsp:nvSpPr>
      <dsp:spPr>
        <a:xfrm>
          <a:off x="5659827" y="1314254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Analista de processo</a:t>
          </a:r>
          <a:endParaRPr lang="pt-BR" sz="1700" kern="1200" dirty="0"/>
        </a:p>
      </dsp:txBody>
      <dsp:txXfrm>
        <a:off x="5659827" y="1314254"/>
        <a:ext cx="1721183" cy="524751"/>
      </dsp:txXfrm>
    </dsp:sp>
    <dsp:sp modelId="{F2CC4E39-BFE7-4E31-8B2C-7E68550578C5}">
      <dsp:nvSpPr>
        <dsp:cNvPr id="0" name=""/>
        <dsp:cNvSpPr/>
      </dsp:nvSpPr>
      <dsp:spPr>
        <a:xfrm>
          <a:off x="5659827" y="1970192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Analista de teste</a:t>
          </a:r>
          <a:endParaRPr lang="pt-BR" sz="1700" kern="1200" dirty="0"/>
        </a:p>
      </dsp:txBody>
      <dsp:txXfrm>
        <a:off x="5659827" y="1970192"/>
        <a:ext cx="1721183" cy="524751"/>
      </dsp:txXfrm>
    </dsp:sp>
    <dsp:sp modelId="{710E031F-6EFE-48C4-B110-A8188971B2F6}">
      <dsp:nvSpPr>
        <dsp:cNvPr id="0" name=""/>
        <dsp:cNvSpPr/>
      </dsp:nvSpPr>
      <dsp:spPr>
        <a:xfrm>
          <a:off x="5659827" y="2626131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Qualidade e Meio ambiente</a:t>
          </a:r>
          <a:endParaRPr lang="pt-BR" sz="1700" kern="1200" dirty="0"/>
        </a:p>
      </dsp:txBody>
      <dsp:txXfrm>
        <a:off x="5659827" y="2626131"/>
        <a:ext cx="1721183" cy="524751"/>
      </dsp:txXfrm>
    </dsp:sp>
    <dsp:sp modelId="{8D3A318A-5037-4C17-8B61-DA1D91B3ABD7}">
      <dsp:nvSpPr>
        <dsp:cNvPr id="0" name=""/>
        <dsp:cNvSpPr/>
      </dsp:nvSpPr>
      <dsp:spPr>
        <a:xfrm>
          <a:off x="5659827" y="3282070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Recursos Humanos</a:t>
          </a:r>
          <a:endParaRPr lang="pt-BR" sz="1700" kern="1200" dirty="0"/>
        </a:p>
      </dsp:txBody>
      <dsp:txXfrm>
        <a:off x="5659827" y="3282070"/>
        <a:ext cx="1721183" cy="524751"/>
      </dsp:txXfrm>
    </dsp:sp>
    <dsp:sp modelId="{825B7E2C-6623-48A0-9CB2-D4F3BEC0CC4E}">
      <dsp:nvSpPr>
        <dsp:cNvPr id="0" name=""/>
        <dsp:cNvSpPr/>
      </dsp:nvSpPr>
      <dsp:spPr>
        <a:xfrm>
          <a:off x="5659827" y="3938009"/>
          <a:ext cx="1721183" cy="5247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Saúde e segurança</a:t>
          </a:r>
          <a:endParaRPr lang="pt-BR" sz="1700" kern="1200" dirty="0"/>
        </a:p>
      </dsp:txBody>
      <dsp:txXfrm>
        <a:off x="5659827" y="3938009"/>
        <a:ext cx="1721183" cy="524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24/06/2018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24/06/2018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1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637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551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42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125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74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‹nº›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‹nº›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24/06/2018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49073" y="-424423"/>
            <a:ext cx="7457844" cy="8526606"/>
            <a:chOff x="4949073" y="-424423"/>
            <a:chExt cx="7457844" cy="8526606"/>
          </a:xfrm>
          <a:solidFill>
            <a:schemeClr val="bg1">
              <a:alpha val="1000"/>
            </a:schemeClr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949073" y="-424423"/>
              <a:ext cx="7457844" cy="8526606"/>
            </a:xfrm>
            <a:custGeom>
              <a:avLst/>
              <a:gdLst>
                <a:gd name="T0" fmla="*/ 210 w 537"/>
                <a:gd name="T1" fmla="*/ 0 h 612"/>
                <a:gd name="T2" fmla="*/ 244 w 537"/>
                <a:gd name="T3" fmla="*/ 0 h 612"/>
                <a:gd name="T4" fmla="*/ 96 w 537"/>
                <a:gd name="T5" fmla="*/ 210 h 612"/>
                <a:gd name="T6" fmla="*/ 96 w 537"/>
                <a:gd name="T7" fmla="*/ 324 h 612"/>
                <a:gd name="T8" fmla="*/ 96 w 537"/>
                <a:gd name="T9" fmla="*/ 327 h 612"/>
                <a:gd name="T10" fmla="*/ 210 w 537"/>
                <a:gd name="T11" fmla="*/ 441 h 612"/>
                <a:gd name="T12" fmla="*/ 329 w 537"/>
                <a:gd name="T13" fmla="*/ 441 h 612"/>
                <a:gd name="T14" fmla="*/ 344 w 537"/>
                <a:gd name="T15" fmla="*/ 441 h 612"/>
                <a:gd name="T16" fmla="*/ 357 w 537"/>
                <a:gd name="T17" fmla="*/ 442 h 612"/>
                <a:gd name="T18" fmla="*/ 359 w 537"/>
                <a:gd name="T19" fmla="*/ 442 h 612"/>
                <a:gd name="T20" fmla="*/ 410 w 537"/>
                <a:gd name="T21" fmla="*/ 449 h 612"/>
                <a:gd name="T22" fmla="*/ 486 w 537"/>
                <a:gd name="T23" fmla="*/ 494 h 612"/>
                <a:gd name="T24" fmla="*/ 537 w 537"/>
                <a:gd name="T25" fmla="*/ 612 h 612"/>
                <a:gd name="T26" fmla="*/ 332 w 537"/>
                <a:gd name="T27" fmla="*/ 537 h 612"/>
                <a:gd name="T28" fmla="*/ 327 w 537"/>
                <a:gd name="T29" fmla="*/ 537 h 612"/>
                <a:gd name="T30" fmla="*/ 210 w 537"/>
                <a:gd name="T31" fmla="*/ 537 h 612"/>
                <a:gd name="T32" fmla="*/ 0 w 537"/>
                <a:gd name="T33" fmla="*/ 327 h 612"/>
                <a:gd name="T34" fmla="*/ 0 w 537"/>
                <a:gd name="T35" fmla="*/ 210 h 612"/>
                <a:gd name="T36" fmla="*/ 210 w 537"/>
                <a:gd name="T3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612">
                  <a:moveTo>
                    <a:pt x="210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88" y="57"/>
                    <a:pt x="96" y="210"/>
                    <a:pt x="96" y="210"/>
                  </a:cubicBezTo>
                  <a:cubicBezTo>
                    <a:pt x="96" y="324"/>
                    <a:pt x="96" y="324"/>
                    <a:pt x="96" y="324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96" y="390"/>
                    <a:pt x="147" y="441"/>
                    <a:pt x="210" y="441"/>
                  </a:cubicBezTo>
                  <a:cubicBezTo>
                    <a:pt x="329" y="441"/>
                    <a:pt x="329" y="441"/>
                    <a:pt x="329" y="441"/>
                  </a:cubicBezTo>
                  <a:cubicBezTo>
                    <a:pt x="334" y="441"/>
                    <a:pt x="339" y="441"/>
                    <a:pt x="344" y="441"/>
                  </a:cubicBezTo>
                  <a:cubicBezTo>
                    <a:pt x="349" y="441"/>
                    <a:pt x="353" y="442"/>
                    <a:pt x="357" y="442"/>
                  </a:cubicBezTo>
                  <a:cubicBezTo>
                    <a:pt x="358" y="442"/>
                    <a:pt x="359" y="442"/>
                    <a:pt x="359" y="442"/>
                  </a:cubicBezTo>
                  <a:cubicBezTo>
                    <a:pt x="377" y="443"/>
                    <a:pt x="394" y="446"/>
                    <a:pt x="410" y="449"/>
                  </a:cubicBezTo>
                  <a:cubicBezTo>
                    <a:pt x="451" y="456"/>
                    <a:pt x="483" y="491"/>
                    <a:pt x="486" y="494"/>
                  </a:cubicBezTo>
                  <a:cubicBezTo>
                    <a:pt x="524" y="544"/>
                    <a:pt x="537" y="612"/>
                    <a:pt x="537" y="612"/>
                  </a:cubicBezTo>
                  <a:cubicBezTo>
                    <a:pt x="537" y="612"/>
                    <a:pt x="490" y="540"/>
                    <a:pt x="332" y="537"/>
                  </a:cubicBezTo>
                  <a:cubicBezTo>
                    <a:pt x="330" y="537"/>
                    <a:pt x="329" y="537"/>
                    <a:pt x="327" y="537"/>
                  </a:cubicBezTo>
                  <a:cubicBezTo>
                    <a:pt x="210" y="537"/>
                    <a:pt x="210" y="537"/>
                    <a:pt x="210" y="537"/>
                  </a:cubicBezTo>
                  <a:cubicBezTo>
                    <a:pt x="94" y="537"/>
                    <a:pt x="0" y="443"/>
                    <a:pt x="0" y="32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963276" y="-424423"/>
              <a:ext cx="5443641" cy="7410869"/>
            </a:xfrm>
            <a:custGeom>
              <a:avLst/>
              <a:gdLst>
                <a:gd name="T0" fmla="*/ 296 w 392"/>
                <a:gd name="T1" fmla="*/ 416 h 532"/>
                <a:gd name="T2" fmla="*/ 296 w 392"/>
                <a:gd name="T3" fmla="*/ 210 h 532"/>
                <a:gd name="T4" fmla="*/ 182 w 392"/>
                <a:gd name="T5" fmla="*/ 96 h 532"/>
                <a:gd name="T6" fmla="*/ 65 w 392"/>
                <a:gd name="T7" fmla="*/ 96 h 532"/>
                <a:gd name="T8" fmla="*/ 0 w 392"/>
                <a:gd name="T9" fmla="*/ 116 h 532"/>
                <a:gd name="T10" fmla="*/ 135 w 392"/>
                <a:gd name="T11" fmla="*/ 0 h 532"/>
                <a:gd name="T12" fmla="*/ 182 w 392"/>
                <a:gd name="T13" fmla="*/ 0 h 532"/>
                <a:gd name="T14" fmla="*/ 392 w 392"/>
                <a:gd name="T15" fmla="*/ 210 h 532"/>
                <a:gd name="T16" fmla="*/ 392 w 392"/>
                <a:gd name="T17" fmla="*/ 532 h 532"/>
                <a:gd name="T18" fmla="*/ 296 w 392"/>
                <a:gd name="T19" fmla="*/ 41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532">
                  <a:moveTo>
                    <a:pt x="296" y="416"/>
                  </a:moveTo>
                  <a:cubicBezTo>
                    <a:pt x="296" y="210"/>
                    <a:pt x="296" y="210"/>
                    <a:pt x="296" y="210"/>
                  </a:cubicBezTo>
                  <a:cubicBezTo>
                    <a:pt x="296" y="147"/>
                    <a:pt x="245" y="96"/>
                    <a:pt x="182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41" y="96"/>
                    <a:pt x="19" y="103"/>
                    <a:pt x="0" y="116"/>
                  </a:cubicBezTo>
                  <a:cubicBezTo>
                    <a:pt x="23" y="73"/>
                    <a:pt x="63" y="26"/>
                    <a:pt x="13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98" y="0"/>
                    <a:pt x="392" y="94"/>
                    <a:pt x="392" y="210"/>
                  </a:cubicBezTo>
                  <a:cubicBezTo>
                    <a:pt x="392" y="532"/>
                    <a:pt x="392" y="532"/>
                    <a:pt x="392" y="532"/>
                  </a:cubicBezTo>
                  <a:cubicBezTo>
                    <a:pt x="364" y="473"/>
                    <a:pt x="322" y="435"/>
                    <a:pt x="296" y="4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70030" y="3459768"/>
            <a:ext cx="1199429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[</a:t>
            </a:r>
            <a:r>
              <a:rPr lang="pt-BR" sz="4800" dirty="0" smtClean="0">
                <a:solidFill>
                  <a:schemeClr val="accent2"/>
                </a:solidFill>
                <a:latin typeface="Source Sans Pro Light" panose="020B0403030403020204" pitchFamily="34" charset="0"/>
              </a:rPr>
              <a:t>NOME DO PROJETO]</a:t>
            </a:r>
          </a:p>
          <a:p>
            <a:pPr algn="ctr"/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[DATA] – [NOME DO GERENTE DO PROJETO]</a:t>
            </a:r>
            <a:endParaRPr lang="id-ID" sz="36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4578875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9852521" y="29403"/>
            <a:ext cx="22118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 DO CLIENTE/PROJETO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3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85491" y="902452"/>
            <a:ext cx="498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Objetivo do Projeto</a:t>
            </a:r>
            <a:endParaRPr lang="id-ID" sz="44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68740" y="1711025"/>
            <a:ext cx="97457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[DEFINIR O OBJETIVO SMART DO PROJETO]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[DEVE SER ESCRITO DE UMA FORMA QUE TODAS OS QUE PARTICIPARÃO DA REUNIÃO ENTENDERÃO O OBJETIVO]</a:t>
            </a:r>
            <a:endParaRPr lang="id-ID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2753416" y="5547413"/>
            <a:ext cx="589172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 rot="16200000">
            <a:off x="4182098" y="4944097"/>
            <a:ext cx="179580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 rot="16200000">
            <a:off x="6605310" y="5335309"/>
            <a:ext cx="1013382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 rot="16200000">
            <a:off x="8439347" y="5137346"/>
            <a:ext cx="140930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 rot="16200000">
            <a:off x="10848418" y="5514418"/>
            <a:ext cx="655163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 rot="16200000">
            <a:off x="584724" y="5410723"/>
            <a:ext cx="862553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669303" y="4185501"/>
            <a:ext cx="4402317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71620" y="4185501"/>
            <a:ext cx="0" cy="876692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9303" y="838986"/>
            <a:ext cx="0" cy="3346515"/>
          </a:xfrm>
          <a:prstGeom prst="line">
            <a:avLst/>
          </a:prstGeom>
          <a:ln w="158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1"/>
          <p:cNvSpPr>
            <a:spLocks noEditPoints="1"/>
          </p:cNvSpPr>
          <p:nvPr/>
        </p:nvSpPr>
        <p:spPr bwMode="auto">
          <a:xfrm>
            <a:off x="4636353" y="5463180"/>
            <a:ext cx="887295" cy="888128"/>
          </a:xfrm>
          <a:custGeom>
            <a:avLst/>
            <a:gdLst>
              <a:gd name="T0" fmla="*/ 533 w 1065"/>
              <a:gd name="T1" fmla="*/ 0 h 1066"/>
              <a:gd name="T2" fmla="*/ 67 w 1065"/>
              <a:gd name="T3" fmla="*/ 999 h 1066"/>
              <a:gd name="T4" fmla="*/ 0 w 1065"/>
              <a:gd name="T5" fmla="*/ 1066 h 1066"/>
              <a:gd name="T6" fmla="*/ 1065 w 1065"/>
              <a:gd name="T7" fmla="*/ 267 h 1066"/>
              <a:gd name="T8" fmla="*/ 400 w 1065"/>
              <a:gd name="T9" fmla="*/ 999 h 1066"/>
              <a:gd name="T10" fmla="*/ 200 w 1065"/>
              <a:gd name="T11" fmla="*/ 866 h 1066"/>
              <a:gd name="T12" fmla="*/ 400 w 1065"/>
              <a:gd name="T13" fmla="*/ 999 h 1066"/>
              <a:gd name="T14" fmla="*/ 133 w 1065"/>
              <a:gd name="T15" fmla="*/ 733 h 1066"/>
              <a:gd name="T16" fmla="*/ 466 w 1065"/>
              <a:gd name="T17" fmla="*/ 666 h 1066"/>
              <a:gd name="T18" fmla="*/ 466 w 1065"/>
              <a:gd name="T19" fmla="*/ 600 h 1066"/>
              <a:gd name="T20" fmla="*/ 133 w 1065"/>
              <a:gd name="T21" fmla="*/ 533 h 1066"/>
              <a:gd name="T22" fmla="*/ 466 w 1065"/>
              <a:gd name="T23" fmla="*/ 600 h 1066"/>
              <a:gd name="T24" fmla="*/ 133 w 1065"/>
              <a:gd name="T25" fmla="*/ 466 h 1066"/>
              <a:gd name="T26" fmla="*/ 466 w 1065"/>
              <a:gd name="T27" fmla="*/ 400 h 1066"/>
              <a:gd name="T28" fmla="*/ 466 w 1065"/>
              <a:gd name="T29" fmla="*/ 333 h 1066"/>
              <a:gd name="T30" fmla="*/ 133 w 1065"/>
              <a:gd name="T31" fmla="*/ 267 h 1066"/>
              <a:gd name="T32" fmla="*/ 466 w 1065"/>
              <a:gd name="T33" fmla="*/ 333 h 1066"/>
              <a:gd name="T34" fmla="*/ 133 w 1065"/>
              <a:gd name="T35" fmla="*/ 200 h 1066"/>
              <a:gd name="T36" fmla="*/ 466 w 1065"/>
              <a:gd name="T37" fmla="*/ 134 h 1066"/>
              <a:gd name="T38" fmla="*/ 799 w 1065"/>
              <a:gd name="T39" fmla="*/ 932 h 1066"/>
              <a:gd name="T40" fmla="*/ 666 w 1065"/>
              <a:gd name="T41" fmla="*/ 799 h 1066"/>
              <a:gd name="T42" fmla="*/ 799 w 1065"/>
              <a:gd name="T43" fmla="*/ 932 h 1066"/>
              <a:gd name="T44" fmla="*/ 666 w 1065"/>
              <a:gd name="T45" fmla="*/ 733 h 1066"/>
              <a:gd name="T46" fmla="*/ 799 w 1065"/>
              <a:gd name="T47" fmla="*/ 600 h 1066"/>
              <a:gd name="T48" fmla="*/ 799 w 1065"/>
              <a:gd name="T49" fmla="*/ 533 h 1066"/>
              <a:gd name="T50" fmla="*/ 666 w 1065"/>
              <a:gd name="T51" fmla="*/ 400 h 1066"/>
              <a:gd name="T52" fmla="*/ 799 w 1065"/>
              <a:gd name="T53" fmla="*/ 533 h 1066"/>
              <a:gd name="T54" fmla="*/ 866 w 1065"/>
              <a:gd name="T55" fmla="*/ 932 h 1066"/>
              <a:gd name="T56" fmla="*/ 999 w 1065"/>
              <a:gd name="T57" fmla="*/ 799 h 1066"/>
              <a:gd name="T58" fmla="*/ 999 w 1065"/>
              <a:gd name="T59" fmla="*/ 733 h 1066"/>
              <a:gd name="T60" fmla="*/ 866 w 1065"/>
              <a:gd name="T61" fmla="*/ 600 h 1066"/>
              <a:gd name="T62" fmla="*/ 999 w 1065"/>
              <a:gd name="T63" fmla="*/ 733 h 1066"/>
              <a:gd name="T64" fmla="*/ 866 w 1065"/>
              <a:gd name="T65" fmla="*/ 533 h 1066"/>
              <a:gd name="T66" fmla="*/ 999 w 1065"/>
              <a:gd name="T67" fmla="*/ 40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5" h="1066">
                <a:moveTo>
                  <a:pt x="533" y="267"/>
                </a:moveTo>
                <a:lnTo>
                  <a:pt x="533" y="0"/>
                </a:lnTo>
                <a:lnTo>
                  <a:pt x="67" y="0"/>
                </a:lnTo>
                <a:lnTo>
                  <a:pt x="67" y="999"/>
                </a:lnTo>
                <a:lnTo>
                  <a:pt x="0" y="999"/>
                </a:lnTo>
                <a:lnTo>
                  <a:pt x="0" y="1066"/>
                </a:lnTo>
                <a:lnTo>
                  <a:pt x="1065" y="1066"/>
                </a:lnTo>
                <a:lnTo>
                  <a:pt x="1065" y="267"/>
                </a:lnTo>
                <a:lnTo>
                  <a:pt x="533" y="267"/>
                </a:lnTo>
                <a:close/>
                <a:moveTo>
                  <a:pt x="400" y="999"/>
                </a:moveTo>
                <a:lnTo>
                  <a:pt x="200" y="999"/>
                </a:lnTo>
                <a:lnTo>
                  <a:pt x="200" y="866"/>
                </a:lnTo>
                <a:lnTo>
                  <a:pt x="400" y="866"/>
                </a:lnTo>
                <a:lnTo>
                  <a:pt x="400" y="999"/>
                </a:lnTo>
                <a:close/>
                <a:moveTo>
                  <a:pt x="466" y="733"/>
                </a:moveTo>
                <a:lnTo>
                  <a:pt x="133" y="733"/>
                </a:lnTo>
                <a:lnTo>
                  <a:pt x="133" y="666"/>
                </a:lnTo>
                <a:lnTo>
                  <a:pt x="466" y="666"/>
                </a:lnTo>
                <a:lnTo>
                  <a:pt x="466" y="733"/>
                </a:lnTo>
                <a:close/>
                <a:moveTo>
                  <a:pt x="466" y="600"/>
                </a:moveTo>
                <a:lnTo>
                  <a:pt x="133" y="600"/>
                </a:lnTo>
                <a:lnTo>
                  <a:pt x="133" y="533"/>
                </a:lnTo>
                <a:lnTo>
                  <a:pt x="466" y="533"/>
                </a:lnTo>
                <a:lnTo>
                  <a:pt x="466" y="600"/>
                </a:lnTo>
                <a:close/>
                <a:moveTo>
                  <a:pt x="466" y="466"/>
                </a:moveTo>
                <a:lnTo>
                  <a:pt x="133" y="466"/>
                </a:lnTo>
                <a:lnTo>
                  <a:pt x="133" y="400"/>
                </a:lnTo>
                <a:lnTo>
                  <a:pt x="466" y="400"/>
                </a:lnTo>
                <a:lnTo>
                  <a:pt x="466" y="466"/>
                </a:lnTo>
                <a:close/>
                <a:moveTo>
                  <a:pt x="466" y="333"/>
                </a:moveTo>
                <a:lnTo>
                  <a:pt x="133" y="333"/>
                </a:lnTo>
                <a:lnTo>
                  <a:pt x="133" y="267"/>
                </a:lnTo>
                <a:lnTo>
                  <a:pt x="466" y="267"/>
                </a:lnTo>
                <a:lnTo>
                  <a:pt x="466" y="333"/>
                </a:lnTo>
                <a:close/>
                <a:moveTo>
                  <a:pt x="466" y="200"/>
                </a:moveTo>
                <a:lnTo>
                  <a:pt x="133" y="200"/>
                </a:lnTo>
                <a:lnTo>
                  <a:pt x="133" y="134"/>
                </a:lnTo>
                <a:lnTo>
                  <a:pt x="466" y="134"/>
                </a:lnTo>
                <a:lnTo>
                  <a:pt x="466" y="200"/>
                </a:lnTo>
                <a:close/>
                <a:moveTo>
                  <a:pt x="799" y="932"/>
                </a:moveTo>
                <a:lnTo>
                  <a:pt x="666" y="932"/>
                </a:lnTo>
                <a:lnTo>
                  <a:pt x="666" y="799"/>
                </a:lnTo>
                <a:lnTo>
                  <a:pt x="799" y="799"/>
                </a:lnTo>
                <a:lnTo>
                  <a:pt x="799" y="932"/>
                </a:lnTo>
                <a:close/>
                <a:moveTo>
                  <a:pt x="799" y="733"/>
                </a:moveTo>
                <a:lnTo>
                  <a:pt x="666" y="733"/>
                </a:lnTo>
                <a:lnTo>
                  <a:pt x="666" y="600"/>
                </a:lnTo>
                <a:lnTo>
                  <a:pt x="799" y="600"/>
                </a:lnTo>
                <a:lnTo>
                  <a:pt x="799" y="733"/>
                </a:lnTo>
                <a:close/>
                <a:moveTo>
                  <a:pt x="799" y="533"/>
                </a:moveTo>
                <a:lnTo>
                  <a:pt x="666" y="533"/>
                </a:lnTo>
                <a:lnTo>
                  <a:pt x="666" y="400"/>
                </a:lnTo>
                <a:lnTo>
                  <a:pt x="799" y="400"/>
                </a:lnTo>
                <a:lnTo>
                  <a:pt x="799" y="533"/>
                </a:lnTo>
                <a:close/>
                <a:moveTo>
                  <a:pt x="999" y="932"/>
                </a:moveTo>
                <a:lnTo>
                  <a:pt x="866" y="932"/>
                </a:lnTo>
                <a:lnTo>
                  <a:pt x="866" y="799"/>
                </a:lnTo>
                <a:lnTo>
                  <a:pt x="999" y="799"/>
                </a:lnTo>
                <a:lnTo>
                  <a:pt x="999" y="932"/>
                </a:lnTo>
                <a:close/>
                <a:moveTo>
                  <a:pt x="999" y="733"/>
                </a:moveTo>
                <a:lnTo>
                  <a:pt x="866" y="733"/>
                </a:lnTo>
                <a:lnTo>
                  <a:pt x="866" y="600"/>
                </a:lnTo>
                <a:lnTo>
                  <a:pt x="999" y="600"/>
                </a:lnTo>
                <a:lnTo>
                  <a:pt x="999" y="733"/>
                </a:lnTo>
                <a:close/>
                <a:moveTo>
                  <a:pt x="999" y="533"/>
                </a:moveTo>
                <a:lnTo>
                  <a:pt x="866" y="533"/>
                </a:lnTo>
                <a:lnTo>
                  <a:pt x="866" y="400"/>
                </a:lnTo>
                <a:lnTo>
                  <a:pt x="999" y="400"/>
                </a:lnTo>
                <a:lnTo>
                  <a:pt x="999" y="5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72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209221" y="680759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NOME DO PROJETO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42"/>
          <p:cNvSpPr txBox="1"/>
          <p:nvPr/>
        </p:nvSpPr>
        <p:spPr>
          <a:xfrm>
            <a:off x="791708" y="1876466"/>
            <a:ext cx="10362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pt-BR" dirty="0" smtClean="0">
                <a:solidFill>
                  <a:schemeClr val="accent2"/>
                </a:solidFill>
              </a:rPr>
              <a:t>Destacar a principal premissa do projeto</a:t>
            </a:r>
            <a:endParaRPr lang="pt-BR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Listas todas as premissas e/ou características do escopo que mereçam destaque;</a:t>
            </a:r>
          </a:p>
        </p:txBody>
      </p:sp>
      <p:sp>
        <p:nvSpPr>
          <p:cNvPr id="9" name="TextBox 187"/>
          <p:cNvSpPr txBox="1"/>
          <p:nvPr/>
        </p:nvSpPr>
        <p:spPr>
          <a:xfrm>
            <a:off x="5183731" y="141748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Visão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Geral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Projeto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7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510877" y="223559"/>
            <a:ext cx="2616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pt-BR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Brienfing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16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1922833" y="223559"/>
            <a:ext cx="7792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Modelo de Banco de Dados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3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82980925"/>
              </p:ext>
            </p:extLst>
          </p:nvPr>
        </p:nvGraphicFramePr>
        <p:xfrm>
          <a:off x="0" y="2016664"/>
          <a:ext cx="11887200" cy="446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186"/>
          <p:cNvSpPr txBox="1"/>
          <p:nvPr/>
        </p:nvSpPr>
        <p:spPr>
          <a:xfrm>
            <a:off x="4209220" y="680759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NOME DO PROJETO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187"/>
          <p:cNvSpPr txBox="1"/>
          <p:nvPr/>
        </p:nvSpPr>
        <p:spPr>
          <a:xfrm>
            <a:off x="4801424" y="141748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Composição da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Equipe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projeto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17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209216" y="680759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NOME DO PROJETO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187"/>
          <p:cNvSpPr txBox="1"/>
          <p:nvPr/>
        </p:nvSpPr>
        <p:spPr>
          <a:xfrm>
            <a:off x="4556645" y="1417488"/>
            <a:ext cx="30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Visão </a:t>
            </a:r>
            <a:r>
              <a:rPr lang="pt-BR" dirty="0" smtClean="0">
                <a:solidFill>
                  <a:schemeClr val="accent2"/>
                </a:solidFill>
                <a:latin typeface="+mj-lt"/>
              </a:rPr>
              <a:t>macro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do cronograma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10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55858"/>
              </p:ext>
            </p:extLst>
          </p:nvPr>
        </p:nvGraphicFramePr>
        <p:xfrm>
          <a:off x="4049484" y="2523549"/>
          <a:ext cx="5524822" cy="339741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76342"/>
                <a:gridCol w="1590327"/>
                <a:gridCol w="1358153"/>
              </a:tblGrid>
              <a:tr h="57979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  <a:endParaRPr lang="pt-BR" sz="1100" b="1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Mês 01</a:t>
                      </a:r>
                    </a:p>
                    <a:p>
                      <a:pPr algn="ctr" fontAlgn="b"/>
                      <a:r>
                        <a:rPr lang="pt-BR" sz="14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Junho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Mês 02</a:t>
                      </a:r>
                    </a:p>
                    <a:p>
                      <a:pPr algn="ctr" fontAlgn="b"/>
                      <a:r>
                        <a:rPr lang="pt-BR" sz="14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Julho</a:t>
                      </a:r>
                      <a:endParaRPr lang="pt-BR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lumMod val="40000"/>
                            <a:lumOff val="6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56556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1" i="0" u="none" strike="noStrike" noProof="0" dirty="0" smtClean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Milestones</a:t>
                      </a:r>
                      <a:endParaRPr lang="pt-BR" sz="1800" b="1" i="0" u="none" strike="noStrike" noProof="0" dirty="0"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050" b="0" i="0" u="none" strike="noStrike" noProof="0" dirty="0" smtClean="0">
                          <a:solidFill>
                            <a:schemeClr val="tx2">
                              <a:lumMod val="25000"/>
                              <a:lumOff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ebdings"/>
                        </a:rPr>
                        <a:t></a:t>
                      </a:r>
                      <a:endParaRPr lang="pt-BR" sz="1050" b="0" i="0" u="none" strike="noStrike" noProof="0" dirty="0">
                        <a:solidFill>
                          <a:schemeClr val="tx2">
                            <a:lumMod val="25000"/>
                            <a:lumOff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</a:t>
                      </a:r>
                      <a:r>
                        <a:rPr lang="pt-BR" sz="1400" b="0" i="0" u="none" strike="noStrike" baseline="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01 – 06/06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</a:t>
                      </a:r>
                      <a:r>
                        <a:rPr lang="pt-BR" sz="1400" b="0" i="0" u="none" strike="noStrike" baseline="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02 – 13/06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 03 – 29/06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 04 – 06/07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 05 – 11/07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 06  -20/07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 08 -27/07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6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6617654" y="3633568"/>
            <a:ext cx="347921" cy="18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6604207" y="3924896"/>
            <a:ext cx="872357" cy="22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6599279" y="4285059"/>
            <a:ext cx="1361379" cy="20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Fluxograma: Decisão 22"/>
          <p:cNvSpPr/>
          <p:nvPr/>
        </p:nvSpPr>
        <p:spPr>
          <a:xfrm>
            <a:off x="8474748" y="4916278"/>
            <a:ext cx="425003" cy="30139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E3466"/>
              </a:solidFill>
            </a:endParaRPr>
          </a:p>
        </p:txBody>
      </p:sp>
      <p:sp>
        <p:nvSpPr>
          <p:cNvPr id="24" name="Fluxograma: Decisão 23"/>
          <p:cNvSpPr/>
          <p:nvPr/>
        </p:nvSpPr>
        <p:spPr>
          <a:xfrm>
            <a:off x="9121474" y="5587458"/>
            <a:ext cx="425003" cy="30139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E3466"/>
              </a:solidFill>
            </a:endParaRPr>
          </a:p>
        </p:txBody>
      </p:sp>
      <p:pic>
        <p:nvPicPr>
          <p:cNvPr id="17" name="Picture 6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6590759" y="4599586"/>
            <a:ext cx="1681624" cy="2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6593335" y="4984425"/>
            <a:ext cx="1865607" cy="23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6579887" y="5305168"/>
            <a:ext cx="2290611" cy="22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6572752" y="5661244"/>
            <a:ext cx="2517459" cy="22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3059773" y="223559"/>
            <a:ext cx="5518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Project </a:t>
            </a:r>
            <a:r>
              <a:rPr lang="pt-BR" sz="48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Model</a:t>
            </a:r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Canvas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778" y="1054556"/>
            <a:ext cx="9291998" cy="577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808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746837" y="3647550"/>
            <a:ext cx="962815" cy="1019451"/>
            <a:chOff x="746837" y="3647550"/>
            <a:chExt cx="962815" cy="1019451"/>
          </a:xfrm>
        </p:grpSpPr>
        <p:grpSp>
          <p:nvGrpSpPr>
            <p:cNvPr id="6" name="Group 5"/>
            <p:cNvGrpSpPr/>
            <p:nvPr/>
          </p:nvGrpSpPr>
          <p:grpSpPr>
            <a:xfrm>
              <a:off x="746837" y="3647550"/>
              <a:ext cx="962815" cy="1019451"/>
              <a:chOff x="1664677" y="1949380"/>
              <a:chExt cx="1195754" cy="126609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838270" y="3963193"/>
              <a:ext cx="775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b="1" dirty="0" smtClean="0">
                  <a:solidFill>
                    <a:schemeClr val="bg1"/>
                  </a:solidFill>
                </a:rPr>
                <a:t>WHAT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43519" y="3647550"/>
            <a:ext cx="962815" cy="1019451"/>
            <a:chOff x="1843519" y="3647550"/>
            <a:chExt cx="962815" cy="1019451"/>
          </a:xfrm>
        </p:grpSpPr>
        <p:grpSp>
          <p:nvGrpSpPr>
            <p:cNvPr id="14" name="Group 13"/>
            <p:cNvGrpSpPr/>
            <p:nvPr/>
          </p:nvGrpSpPr>
          <p:grpSpPr>
            <a:xfrm>
              <a:off x="1843519" y="3647550"/>
              <a:ext cx="962815" cy="1019451"/>
              <a:chOff x="1664677" y="1949380"/>
              <a:chExt cx="1195754" cy="1266093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994547" y="3963193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b="1" dirty="0" smtClean="0">
                  <a:solidFill>
                    <a:schemeClr val="bg1"/>
                  </a:solidFill>
                </a:rPr>
                <a:t>WHY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34385" y="3647550"/>
            <a:ext cx="962815" cy="1019451"/>
            <a:chOff x="2958135" y="3647550"/>
            <a:chExt cx="962815" cy="1019451"/>
          </a:xfrm>
        </p:grpSpPr>
        <p:grpSp>
          <p:nvGrpSpPr>
            <p:cNvPr id="22" name="Group 21"/>
            <p:cNvGrpSpPr/>
            <p:nvPr/>
          </p:nvGrpSpPr>
          <p:grpSpPr>
            <a:xfrm>
              <a:off x="2958135" y="3647550"/>
              <a:ext cx="962815" cy="1019451"/>
              <a:chOff x="1664677" y="1949380"/>
              <a:chExt cx="1195754" cy="126609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979993" y="3963193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b="1" dirty="0" smtClean="0">
                  <a:solidFill>
                    <a:schemeClr val="bg1"/>
                  </a:solidFill>
                </a:rPr>
                <a:t>WHERE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0954" y="3647550"/>
            <a:ext cx="962815" cy="1019451"/>
            <a:chOff x="4536225" y="3647550"/>
            <a:chExt cx="962815" cy="1019451"/>
          </a:xfrm>
        </p:grpSpPr>
        <p:grpSp>
          <p:nvGrpSpPr>
            <p:cNvPr id="30" name="Group 29"/>
            <p:cNvGrpSpPr/>
            <p:nvPr/>
          </p:nvGrpSpPr>
          <p:grpSpPr>
            <a:xfrm>
              <a:off x="4536225" y="3647550"/>
              <a:ext cx="962815" cy="1019451"/>
              <a:chOff x="1664677" y="1949380"/>
              <a:chExt cx="1195754" cy="1266093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624302" y="3963193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b="1" dirty="0" smtClean="0">
                  <a:solidFill>
                    <a:schemeClr val="bg1"/>
                  </a:solidFill>
                </a:rPr>
                <a:t>WHEN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25195" y="3647550"/>
            <a:ext cx="962815" cy="1019451"/>
            <a:chOff x="5778906" y="3647550"/>
            <a:chExt cx="962815" cy="1019451"/>
          </a:xfrm>
        </p:grpSpPr>
        <p:grpSp>
          <p:nvGrpSpPr>
            <p:cNvPr id="37" name="Group 36"/>
            <p:cNvGrpSpPr/>
            <p:nvPr/>
          </p:nvGrpSpPr>
          <p:grpSpPr>
            <a:xfrm>
              <a:off x="5778906" y="3647550"/>
              <a:ext cx="962815" cy="1019451"/>
              <a:chOff x="1664677" y="1949380"/>
              <a:chExt cx="1195754" cy="1266093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5925074" y="3963193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b="1" dirty="0" smtClean="0">
                  <a:solidFill>
                    <a:schemeClr val="bg1"/>
                  </a:solidFill>
                </a:rPr>
                <a:t>WHO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99436" y="3647550"/>
            <a:ext cx="962815" cy="1019451"/>
            <a:chOff x="7054873" y="3647550"/>
            <a:chExt cx="962815" cy="1019451"/>
          </a:xfrm>
        </p:grpSpPr>
        <p:grpSp>
          <p:nvGrpSpPr>
            <p:cNvPr id="44" name="Group 43"/>
            <p:cNvGrpSpPr/>
            <p:nvPr/>
          </p:nvGrpSpPr>
          <p:grpSpPr>
            <a:xfrm>
              <a:off x="7054873" y="3647550"/>
              <a:ext cx="962815" cy="1019451"/>
              <a:chOff x="1664677" y="1949380"/>
              <a:chExt cx="1195754" cy="1266093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167990" y="3963193"/>
              <a:ext cx="693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b="1" dirty="0" smtClean="0">
                  <a:solidFill>
                    <a:schemeClr val="bg1"/>
                  </a:solidFill>
                </a:rPr>
                <a:t>HOW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202091" y="2120055"/>
            <a:ext cx="3438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Dúvidas</a:t>
            </a:r>
            <a:r>
              <a:rPr lang="id-ID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???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9852521" y="29403"/>
            <a:ext cx="22118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 DO CLIENTE/PROJETO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74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BLUE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9552</TotalTime>
  <Words>192</Words>
  <Application>Microsoft Office PowerPoint</Application>
  <PresentationFormat>Widescreen</PresentationFormat>
  <Paragraphs>73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Open Sans</vt:lpstr>
      <vt:lpstr>Source Sans Pro Light</vt:lpstr>
      <vt:lpstr>Tahoma</vt:lpstr>
      <vt:lpstr>Webdings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Flavitcha</cp:lastModifiedBy>
  <cp:revision>1408</cp:revision>
  <dcterms:created xsi:type="dcterms:W3CDTF">2014-09-15T07:14:39Z</dcterms:created>
  <dcterms:modified xsi:type="dcterms:W3CDTF">2018-06-24T16:04:13Z</dcterms:modified>
</cp:coreProperties>
</file>