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9EF3-0169-44A6-83E8-2C71E32CD732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3C-EBEF-4F1C-8B34-D84EEC95B3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9EF3-0169-44A6-83E8-2C71E32CD732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3C-EBEF-4F1C-8B34-D84EEC95B3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9EF3-0169-44A6-83E8-2C71E32CD732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3C-EBEF-4F1C-8B34-D84EEC95B3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9EF3-0169-44A6-83E8-2C71E32CD732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3C-EBEF-4F1C-8B34-D84EEC95B3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9EF3-0169-44A6-83E8-2C71E32CD732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3C-EBEF-4F1C-8B34-D84EEC95B3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9EF3-0169-44A6-83E8-2C71E32CD732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3C-EBEF-4F1C-8B34-D84EEC95B3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9EF3-0169-44A6-83E8-2C71E32CD732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3C-EBEF-4F1C-8B34-D84EEC95B3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9EF3-0169-44A6-83E8-2C71E32CD732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3C-EBEF-4F1C-8B34-D84EEC95B3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9EF3-0169-44A6-83E8-2C71E32CD732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3C-EBEF-4F1C-8B34-D84EEC95B3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9EF3-0169-44A6-83E8-2C71E32CD732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3C-EBEF-4F1C-8B34-D84EEC95B3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9EF3-0169-44A6-83E8-2C71E32CD732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3C-EBEF-4F1C-8B34-D84EEC95B3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9EF3-0169-44A6-83E8-2C71E32CD732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A63C-EBEF-4F1C-8B34-D84EEC95B3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tângulo 1"/>
          <p:cNvSpPr>
            <a:spLocks noChangeArrowheads="1"/>
          </p:cNvSpPr>
          <p:nvPr/>
        </p:nvSpPr>
        <p:spPr bwMode="auto">
          <a:xfrm>
            <a:off x="358775" y="476250"/>
            <a:ext cx="8785225" cy="574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000" dirty="0"/>
              <a:t>   Exercícios –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Estrutura </a:t>
            </a:r>
            <a:r>
              <a:rPr lang="pt-BR" sz="2800" dirty="0" smtClean="0">
                <a:solidFill>
                  <a:srgbClr val="FF0000"/>
                </a:solidFill>
              </a:rPr>
              <a:t>Repita</a:t>
            </a:r>
            <a:endParaRPr lang="pt-BR" sz="900" dirty="0"/>
          </a:p>
          <a:p>
            <a:endParaRPr lang="pt-BR" sz="900" dirty="0"/>
          </a:p>
          <a:p>
            <a:r>
              <a:rPr lang="pt-BR" sz="2000" dirty="0" smtClean="0"/>
              <a:t>1-Faça </a:t>
            </a:r>
            <a:r>
              <a:rPr lang="pt-BR" sz="2000" dirty="0"/>
              <a:t>um algoritmo que receba o nome a idade, o sexo e salário fixo de um funcionário enquanto valor de uma variável seja = 0. Mostre o nome e o salário líquido</a:t>
            </a:r>
          </a:p>
          <a:p>
            <a:endParaRPr lang="pt-BR" sz="900" dirty="0"/>
          </a:p>
          <a:p>
            <a:r>
              <a:rPr lang="pt-BR" sz="2000" dirty="0" smtClean="0"/>
              <a:t>2- </a:t>
            </a:r>
            <a:r>
              <a:rPr lang="pt-BR" sz="2000" dirty="0"/>
              <a:t>Faça um Algoritmo que lê diversos números positivos e escreve, para cada um, sua raiz quadrada.</a:t>
            </a:r>
          </a:p>
          <a:p>
            <a:endParaRPr lang="pt-BR" sz="900" dirty="0"/>
          </a:p>
          <a:p>
            <a:r>
              <a:rPr lang="pt-BR" sz="2000" dirty="0" smtClean="0"/>
              <a:t>3- </a:t>
            </a:r>
            <a:r>
              <a:rPr lang="pt-BR" sz="2000" dirty="0"/>
              <a:t>Faça um programa que leia e some números, enquanto o número lido seja diferente de zero. Ao final mostre a média dos números lidos. Cuidado com divisão por zero</a:t>
            </a:r>
            <a:r>
              <a:rPr lang="pt-BR" sz="2000" dirty="0" smtClean="0"/>
              <a:t>!</a:t>
            </a:r>
          </a:p>
          <a:p>
            <a:endParaRPr lang="pt-BR" sz="2000" dirty="0"/>
          </a:p>
          <a:p>
            <a:r>
              <a:rPr lang="pt-BR" sz="2000" dirty="0" smtClean="0"/>
              <a:t>4-Faça </a:t>
            </a:r>
            <a:r>
              <a:rPr lang="pt-BR" sz="2000" dirty="0"/>
              <a:t>um algoritmo que receba o nome a idade, o sexo e salário fixo de um funcionário enquanto valor de uma variável seja = 0. Mostre o nome e o salário líquido .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404664"/>
            <a:ext cx="8568952" cy="1752600"/>
          </a:xfrm>
        </p:spPr>
        <p:txBody>
          <a:bodyPr>
            <a:noAutofit/>
          </a:bodyPr>
          <a:lstStyle/>
          <a:p>
            <a:pPr algn="just"/>
            <a:endParaRPr lang="pt-BR" sz="2000" dirty="0">
              <a:solidFill>
                <a:schemeClr val="tx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tx1"/>
                </a:solidFill>
              </a:rPr>
              <a:t>5-Escreva </a:t>
            </a:r>
            <a:r>
              <a:rPr lang="pt-BR" sz="2000" dirty="0">
                <a:solidFill>
                  <a:schemeClr val="tx1"/>
                </a:solidFill>
              </a:rPr>
              <a:t>um Programa para ler 2 notas de um aluno, calcular e imprimir a média final. Logo após escrever a mensagem "Calcular a média de outro aluno [S]</a:t>
            </a:r>
            <a:r>
              <a:rPr lang="pt-BR" sz="2000" dirty="0" err="1">
                <a:solidFill>
                  <a:schemeClr val="tx1"/>
                </a:solidFill>
              </a:rPr>
              <a:t>im</a:t>
            </a:r>
            <a:r>
              <a:rPr lang="pt-BR" sz="2000" dirty="0">
                <a:solidFill>
                  <a:schemeClr val="tx1"/>
                </a:solidFill>
              </a:rPr>
              <a:t> [N]</a:t>
            </a:r>
            <a:r>
              <a:rPr lang="pt-BR" sz="2000" dirty="0" err="1">
                <a:solidFill>
                  <a:schemeClr val="tx1"/>
                </a:solidFill>
              </a:rPr>
              <a:t>ão</a:t>
            </a:r>
            <a:r>
              <a:rPr lang="pt-BR" sz="2000" dirty="0">
                <a:solidFill>
                  <a:schemeClr val="tx1"/>
                </a:solidFill>
              </a:rPr>
              <a:t>?" e solicitar um resposta. Se a resposta para "S", o programa deve ser executado novamente, caso contrário deve ser encerrado imprimindo a quantidade de alunos aprovados.</a:t>
            </a:r>
          </a:p>
          <a:p>
            <a:pPr algn="just"/>
            <a:endParaRPr lang="pt-BR" sz="2000" dirty="0" smtClean="0">
              <a:solidFill>
                <a:schemeClr val="tx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tx1"/>
                </a:solidFill>
              </a:rPr>
              <a:t>6</a:t>
            </a:r>
            <a:r>
              <a:rPr lang="pt-BR" sz="2000" dirty="0" smtClean="0">
                <a:solidFill>
                  <a:schemeClr val="tx1"/>
                </a:solidFill>
              </a:rPr>
              <a:t> Escreva </a:t>
            </a:r>
            <a:r>
              <a:rPr lang="pt-BR" sz="2000" dirty="0" smtClean="0">
                <a:solidFill>
                  <a:schemeClr val="tx1"/>
                </a:solidFill>
              </a:rPr>
              <a:t>um programa que permita a leitura das notas de uma turma de 20 alunos. Calcular a média da turma e contar quantos alunos  possuem nota acima desta média calculada. Escrever a média da turma e o resultado da contagem. </a:t>
            </a:r>
            <a:endParaRPr lang="pt-BR" sz="2000" dirty="0" smtClean="0">
              <a:solidFill>
                <a:schemeClr val="tx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tx1"/>
                </a:solidFill>
              </a:rPr>
              <a:t>A </a:t>
            </a:r>
            <a:r>
              <a:rPr lang="pt-BR" sz="2000" dirty="0" smtClean="0">
                <a:solidFill>
                  <a:schemeClr val="tx1"/>
                </a:solidFill>
              </a:rPr>
              <a:t>media para aprovação é 7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7-A </a:t>
            </a:r>
            <a:r>
              <a:rPr lang="pt-BR" sz="2000" dirty="0">
                <a:solidFill>
                  <a:schemeClr val="tx1"/>
                </a:solidFill>
              </a:rPr>
              <a:t>concessionária de veículos CARANGO VELHO está vendendo os seus veículos com desconto. Faça um  algoritmo que calcule e exiba o valor do desconto e o valor a ser pago pelo cliente de vários carros. O desconto  deverá ser calculado de acordo com o ano do veículo. Até 2000 - 12% e acima de 2000 - 7%. O sistema deverá perguntar se deseja continuar calculando desconto até que a resposta seja: (N)  . Informar total de carros com  ano até 2000 e  o total geral.</a:t>
            </a:r>
            <a:br>
              <a:rPr lang="pt-BR" sz="2000" dirty="0">
                <a:solidFill>
                  <a:schemeClr val="tx1"/>
                </a:solidFill>
              </a:rPr>
            </a:br>
            <a:endParaRPr lang="pt-BR" sz="2000" dirty="0">
              <a:solidFill>
                <a:schemeClr val="tx1"/>
              </a:solidFill>
            </a:endParaRPr>
          </a:p>
          <a:p>
            <a:pPr algn="just"/>
            <a:endParaRPr lang="pt-BR" sz="2000" dirty="0">
              <a:solidFill>
                <a:schemeClr val="tx1"/>
              </a:solidFill>
            </a:endParaRPr>
          </a:p>
          <a:p>
            <a:pPr algn="just"/>
            <a:endParaRPr lang="pt-BR" sz="2000" dirty="0">
              <a:solidFill>
                <a:schemeClr val="tx1"/>
              </a:solidFill>
            </a:endParaRPr>
          </a:p>
          <a:p>
            <a:pPr algn="just"/>
            <a:endParaRPr lang="pt-BR" sz="2000" dirty="0" smtClean="0">
              <a:solidFill>
                <a:schemeClr val="tx1"/>
              </a:solidFill>
            </a:endParaRPr>
          </a:p>
          <a:p>
            <a:pPr algn="just"/>
            <a:endParaRPr lang="pt-BR" sz="2000" dirty="0" smtClean="0">
              <a:solidFill>
                <a:schemeClr val="tx1"/>
              </a:solidFill>
            </a:endParaRPr>
          </a:p>
          <a:p>
            <a:pPr algn="just"/>
            <a:endParaRPr lang="pt-BR" sz="2000" dirty="0" smtClean="0">
              <a:solidFill>
                <a:schemeClr val="tx1"/>
              </a:solidFill>
            </a:endParaRPr>
          </a:p>
          <a:p>
            <a:pPr algn="just"/>
            <a:endParaRPr lang="pt-BR" sz="2000" dirty="0" smtClean="0">
              <a:solidFill>
                <a:schemeClr val="tx1"/>
              </a:solidFill>
            </a:endParaRPr>
          </a:p>
          <a:p>
            <a:pPr algn="just"/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8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339</Words>
  <Application>Microsoft Office PowerPoint</Application>
  <PresentationFormat>Apresentação na tela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Apresentação do PowerPoint</vt:lpstr>
      <vt:lpstr>Apresentação do PowerPoint</vt:lpstr>
    </vt:vector>
  </TitlesOfParts>
  <Company>SENAC RIO COPACABANA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SENAC RIO</dc:creator>
  <cp:lastModifiedBy>Flavitcha</cp:lastModifiedBy>
  <cp:revision>4</cp:revision>
  <dcterms:created xsi:type="dcterms:W3CDTF">2015-06-06T14:04:25Z</dcterms:created>
  <dcterms:modified xsi:type="dcterms:W3CDTF">2018-03-17T19:56:27Z</dcterms:modified>
</cp:coreProperties>
</file>