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6CDF72-3D02-4F8F-AEEF-1221A4517260}">
          <p14:sldIdLst>
            <p14:sldId id="256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Seção sem Título" id="{F8E4DDE2-626C-4FFD-B540-38B88F758E4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74D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90" y="2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8440E-56D9-4452-9B8D-51E192B83B09}" type="datetimeFigureOut">
              <a:rPr lang="pt-BR" smtClean="0"/>
              <a:t>24/09/2015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ED915-15DF-437C-9A6B-0C26EE375B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67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D915-15DF-437C-9A6B-0C26EE375B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1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D915-15DF-437C-9A6B-0C26EE375B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E478E79-368D-49D5-AAED-BFD2B0B38333}" type="datetime1">
              <a:rPr lang="pt-BR" smtClean="0"/>
              <a:t>24/09/2015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TESTE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140064" y="6381329"/>
            <a:ext cx="2844800" cy="365125"/>
          </a:xfrm>
          <a:prstGeom prst="rect">
            <a:avLst/>
          </a:prstGeom>
        </p:spPr>
        <p:txBody>
          <a:bodyPr/>
          <a:lstStyle/>
          <a:p>
            <a:fld id="{F37D0E81-2BB5-4CB0-AA30-66E880ED520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143339" y="116632"/>
            <a:ext cx="268829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Retângulo 2"/>
          <p:cNvSpPr/>
          <p:nvPr userDrawn="1"/>
        </p:nvSpPr>
        <p:spPr>
          <a:xfrm>
            <a:off x="143339" y="6525345"/>
            <a:ext cx="2304256" cy="19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591599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0402" y="1581383"/>
            <a:ext cx="7766936" cy="1646302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Containers Genéricos</a:t>
            </a:r>
            <a:br>
              <a:rPr lang="pt-BR" dirty="0" smtClean="0"/>
            </a:br>
            <a:r>
              <a:rPr lang="pt-BR" dirty="0" err="1" smtClean="0"/>
              <a:t>Divs</a:t>
            </a:r>
            <a:r>
              <a:rPr lang="pt-BR" dirty="0" smtClean="0"/>
              <a:t> e Spans</a:t>
            </a:r>
            <a:br>
              <a:rPr lang="pt-BR" dirty="0" smtClean="0"/>
            </a:br>
            <a:r>
              <a:rPr lang="pt-BR" dirty="0" smtClean="0"/>
              <a:t>(X)HTML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93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10642507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html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head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title</a:t>
            </a:r>
            <a:r>
              <a:rPr lang="pt-BR" sz="2200" dirty="0"/>
              <a:t>&gt;&lt;/</a:t>
            </a:r>
            <a:r>
              <a:rPr lang="pt-BR" sz="2200" dirty="0" err="1"/>
              <a:t>title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&lt;meta </a:t>
            </a:r>
            <a:r>
              <a:rPr lang="pt-BR" sz="2200" dirty="0" err="1"/>
              <a:t>name</a:t>
            </a:r>
            <a:r>
              <a:rPr lang="pt-BR" sz="2200" dirty="0"/>
              <a:t>="" </a:t>
            </a:r>
            <a:r>
              <a:rPr lang="pt-BR" sz="2200" dirty="0" err="1"/>
              <a:t>content</a:t>
            </a:r>
            <a:r>
              <a:rPr lang="pt-BR" sz="2200" dirty="0"/>
              <a:t>=""&gt;</a:t>
            </a:r>
          </a:p>
          <a:p>
            <a:pPr marL="0" indent="0" algn="just">
              <a:buNone/>
            </a:pPr>
            <a:r>
              <a:rPr lang="pt-BR" sz="2200" dirty="0"/>
              <a:t>&lt;link </a:t>
            </a:r>
            <a:r>
              <a:rPr lang="pt-BR" sz="2200" dirty="0" err="1"/>
              <a:t>href</a:t>
            </a:r>
            <a:r>
              <a:rPr lang="pt-BR" sz="2200" dirty="0"/>
              <a:t>="stilo.css" </a:t>
            </a:r>
            <a:r>
              <a:rPr lang="pt-BR" sz="2200" dirty="0" err="1"/>
              <a:t>rel</a:t>
            </a:r>
            <a:r>
              <a:rPr lang="pt-BR" sz="2200" dirty="0"/>
              <a:t>="</a:t>
            </a:r>
            <a:r>
              <a:rPr lang="pt-BR" sz="2200" dirty="0" err="1"/>
              <a:t>stylesheet</a:t>
            </a:r>
            <a:r>
              <a:rPr lang="pt-BR" sz="2200" dirty="0"/>
              <a:t>" </a:t>
            </a:r>
            <a:r>
              <a:rPr lang="pt-BR" sz="2200" dirty="0" err="1"/>
              <a:t>type</a:t>
            </a:r>
            <a:r>
              <a:rPr lang="pt-BR" sz="2200" dirty="0"/>
              <a:t>="</a:t>
            </a:r>
            <a:r>
              <a:rPr lang="pt-BR" sz="2200" dirty="0" err="1"/>
              <a:t>text</a:t>
            </a:r>
            <a:r>
              <a:rPr lang="pt-BR" sz="2200" dirty="0"/>
              <a:t>/</a:t>
            </a:r>
            <a:r>
              <a:rPr lang="pt-BR" sz="2200" dirty="0" err="1"/>
              <a:t>css</a:t>
            </a:r>
            <a:r>
              <a:rPr lang="pt-BR" sz="2200" dirty="0"/>
              <a:t>" media="</a:t>
            </a:r>
            <a:r>
              <a:rPr lang="pt-BR" sz="2200" dirty="0" err="1"/>
              <a:t>all</a:t>
            </a:r>
            <a:r>
              <a:rPr lang="pt-BR" sz="2200" dirty="0"/>
              <a:t>" /&gt;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head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body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div</a:t>
            </a:r>
            <a:r>
              <a:rPr lang="pt-BR" sz="2200" dirty="0"/>
              <a:t> id="tudo"&gt;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div</a:t>
            </a:r>
            <a:r>
              <a:rPr lang="pt-BR" sz="2200" dirty="0"/>
              <a:t> id="</a:t>
            </a:r>
            <a:r>
              <a:rPr lang="pt-BR" sz="2200" dirty="0" err="1"/>
              <a:t>titulopagina</a:t>
            </a:r>
            <a:r>
              <a:rPr lang="pt-BR" sz="2200" dirty="0"/>
              <a:t>"&gt;</a:t>
            </a:r>
          </a:p>
          <a:p>
            <a:pPr marL="0" indent="0" algn="just">
              <a:buNone/>
            </a:pPr>
            <a:r>
              <a:rPr lang="pt-BR" sz="2200" dirty="0"/>
              <a:t>&lt;h1&gt;&lt;center&gt;Curso: Técnico em Informática - MC&lt;/center&gt;&lt;/h1&gt;</a:t>
            </a:r>
          </a:p>
          <a:p>
            <a:pPr marL="0" indent="0" algn="just">
              <a:buNone/>
            </a:pPr>
            <a:r>
              <a:rPr lang="pt-BR" sz="2200" dirty="0"/>
              <a:t>&lt;h2&gt;&lt;center&gt;Sistemas Web&lt;/center&gt;&lt;/h2&gt;</a:t>
            </a:r>
          </a:p>
          <a:p>
            <a:pPr marL="0" indent="0" algn="just">
              <a:buNone/>
            </a:pPr>
            <a:r>
              <a:rPr lang="pt-BR" sz="2200" dirty="0"/>
              <a:t>&lt;p&gt;Autor: Nome do aluno. Também parte do título&lt;/p&gt;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  &lt;!-- fechando </a:t>
            </a:r>
            <a:r>
              <a:rPr lang="pt-BR" sz="2200" dirty="0" err="1"/>
              <a:t>titulopagina</a:t>
            </a:r>
            <a:r>
              <a:rPr lang="pt-BR" sz="2200" dirty="0"/>
              <a:t> --&gt;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8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10642507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div</a:t>
            </a:r>
            <a:r>
              <a:rPr lang="pt-BR" sz="2200" dirty="0"/>
              <a:t> id="menu"&gt;</a:t>
            </a:r>
          </a:p>
          <a:p>
            <a:pPr marL="0" indent="0" algn="just">
              <a:buNone/>
            </a:pPr>
            <a:r>
              <a:rPr lang="pt-BR" sz="2200" dirty="0"/>
              <a:t>&lt;h2&gt;Menu de opções:&lt;/h2&gt;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ul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&lt;li </a:t>
            </a:r>
            <a:r>
              <a:rPr lang="pt-BR" sz="2200" dirty="0" err="1"/>
              <a:t>class</a:t>
            </a:r>
            <a:r>
              <a:rPr lang="pt-BR" sz="2200" dirty="0"/>
              <a:t>="impar"&gt;Disciplinas&lt;/li&gt;</a:t>
            </a:r>
          </a:p>
          <a:p>
            <a:pPr marL="0" indent="0" algn="just">
              <a:buNone/>
            </a:pPr>
            <a:r>
              <a:rPr lang="pt-BR" sz="2200" dirty="0"/>
              <a:t>&lt;li&gt;Alunos&lt;/li&gt;</a:t>
            </a:r>
          </a:p>
          <a:p>
            <a:pPr marL="0" indent="0" algn="just">
              <a:buNone/>
            </a:pPr>
            <a:r>
              <a:rPr lang="pt-BR" sz="2200" dirty="0"/>
              <a:t>&lt;li </a:t>
            </a:r>
            <a:r>
              <a:rPr lang="pt-BR" sz="2200" dirty="0" err="1"/>
              <a:t>class</a:t>
            </a:r>
            <a:r>
              <a:rPr lang="pt-BR" sz="2200" dirty="0"/>
              <a:t>="impar"&gt;Página com HTML5&lt;/li&gt;</a:t>
            </a:r>
          </a:p>
          <a:p>
            <a:pPr marL="0" indent="0" algn="just">
              <a:buNone/>
            </a:pPr>
            <a:r>
              <a:rPr lang="pt-BR" sz="2200" dirty="0"/>
              <a:t>&lt;li&gt;Scripts com </a:t>
            </a:r>
            <a:r>
              <a:rPr lang="pt-BR" sz="2200" dirty="0" err="1"/>
              <a:t>JavaScript</a:t>
            </a:r>
            <a:r>
              <a:rPr lang="pt-BR" sz="2200" dirty="0"/>
              <a:t>&lt;/li&gt;</a:t>
            </a:r>
          </a:p>
          <a:p>
            <a:pPr marL="0" indent="0" algn="just">
              <a:buNone/>
            </a:pPr>
            <a:r>
              <a:rPr lang="pt-BR" sz="2200" dirty="0"/>
              <a:t>&lt;li </a:t>
            </a:r>
            <a:r>
              <a:rPr lang="pt-BR" sz="2200" dirty="0" err="1"/>
              <a:t>class</a:t>
            </a:r>
            <a:r>
              <a:rPr lang="pt-BR" sz="2200" dirty="0"/>
              <a:t>="impar"&gt;</a:t>
            </a:r>
            <a:r>
              <a:rPr lang="pt-BR" sz="2200" dirty="0" err="1"/>
              <a:t>JQuery</a:t>
            </a:r>
            <a:r>
              <a:rPr lang="pt-BR" sz="2200" dirty="0"/>
              <a:t>&lt;/li&gt;</a:t>
            </a:r>
          </a:p>
          <a:p>
            <a:pPr marL="0" indent="0" algn="just">
              <a:buNone/>
            </a:pPr>
            <a:r>
              <a:rPr lang="pt-BR" sz="2200" dirty="0"/>
              <a:t>&lt;li&gt;CSS3&lt;/li&gt;</a:t>
            </a:r>
          </a:p>
          <a:p>
            <a:pPr marL="0" indent="0" algn="just">
              <a:buNone/>
            </a:pPr>
            <a:r>
              <a:rPr lang="pt-BR" sz="2200" dirty="0"/>
              <a:t>&lt;li </a:t>
            </a:r>
            <a:r>
              <a:rPr lang="pt-BR" sz="2200" dirty="0" err="1"/>
              <a:t>class</a:t>
            </a:r>
            <a:r>
              <a:rPr lang="pt-BR" sz="2200" dirty="0"/>
              <a:t>="impar"&gt;Links&lt;/li&gt;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ul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div</a:t>
            </a:r>
            <a:r>
              <a:rPr lang="pt-BR" sz="2200" dirty="0"/>
              <a:t> </a:t>
            </a:r>
            <a:r>
              <a:rPr lang="pt-BR" sz="2200" dirty="0" err="1"/>
              <a:t>style</a:t>
            </a:r>
            <a:r>
              <a:rPr lang="pt-BR" sz="2200" dirty="0"/>
              <a:t>="width:180px; height:135px; border:3px </a:t>
            </a:r>
            <a:r>
              <a:rPr lang="pt-BR" sz="2200" dirty="0" err="1"/>
              <a:t>solid</a:t>
            </a:r>
            <a:r>
              <a:rPr lang="pt-BR" sz="2200" dirty="0"/>
              <a:t> </a:t>
            </a:r>
            <a:r>
              <a:rPr lang="pt-BR" sz="2200" dirty="0" err="1"/>
              <a:t>red</a:t>
            </a:r>
            <a:r>
              <a:rPr lang="pt-BR" sz="2200" dirty="0"/>
              <a:t>; padding:10px; margin:10px"&gt;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img</a:t>
            </a:r>
            <a:r>
              <a:rPr lang="pt-BR" sz="2200" dirty="0"/>
              <a:t> </a:t>
            </a:r>
            <a:r>
              <a:rPr lang="pt-BR" sz="2200" dirty="0" err="1"/>
              <a:t>src</a:t>
            </a:r>
            <a:r>
              <a:rPr lang="pt-BR" sz="2200" dirty="0"/>
              <a:t>="../imagens/montanhas.jpg" </a:t>
            </a:r>
            <a:r>
              <a:rPr lang="pt-BR" sz="2200" dirty="0" err="1"/>
              <a:t>width</a:t>
            </a:r>
            <a:r>
              <a:rPr lang="pt-BR" sz="2200" dirty="0"/>
              <a:t>="180px" /&gt;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  &lt;!-- fechando menu --&gt;</a:t>
            </a:r>
          </a:p>
          <a:p>
            <a:pPr marL="0" indent="0" algn="just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55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10642507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div</a:t>
            </a:r>
            <a:r>
              <a:rPr lang="pt-BR" sz="2200" dirty="0"/>
              <a:t> id="</a:t>
            </a:r>
            <a:r>
              <a:rPr lang="pt-BR" sz="2200" dirty="0" err="1"/>
              <a:t>conteudo</a:t>
            </a:r>
            <a:r>
              <a:rPr lang="pt-BR" sz="2200" dirty="0"/>
              <a:t>"&gt;</a:t>
            </a:r>
          </a:p>
          <a:p>
            <a:pPr marL="0" indent="0" algn="just">
              <a:buNone/>
            </a:pPr>
            <a:r>
              <a:rPr lang="pt-BR" sz="2200" dirty="0"/>
              <a:t>&lt;h2&gt;Conteúdo principal da página&lt;/h2&gt;</a:t>
            </a:r>
          </a:p>
          <a:p>
            <a:pPr marL="0" indent="0" algn="just">
              <a:buNone/>
            </a:pPr>
            <a:r>
              <a:rPr lang="pt-BR" sz="2200" dirty="0"/>
              <a:t> &lt;p&gt;</a:t>
            </a:r>
          </a:p>
          <a:p>
            <a:pPr marL="0" indent="0" algn="just">
              <a:buNone/>
            </a:pPr>
            <a:r>
              <a:rPr lang="pt-BR" sz="2200" dirty="0"/>
              <a:t> Projeto de desenvolvimento de uma página pode ser pessoal, ou de outra finalidade. Esta deve conter um layout organizado da seguinte forma: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br</a:t>
            </a:r>
            <a:r>
              <a:rPr lang="pt-BR" sz="2200" dirty="0"/>
              <a:t>/&gt;&lt;</a:t>
            </a:r>
            <a:r>
              <a:rPr lang="pt-BR" sz="2200" dirty="0" err="1"/>
              <a:t>br</a:t>
            </a:r>
            <a:r>
              <a:rPr lang="pt-BR" sz="2200" dirty="0"/>
              <a:t>/&gt;</a:t>
            </a:r>
          </a:p>
          <a:p>
            <a:pPr marL="0" indent="0" algn="just">
              <a:buNone/>
            </a:pPr>
            <a:r>
              <a:rPr lang="pt-BR" sz="2200" dirty="0"/>
              <a:t>&lt;</a:t>
            </a:r>
            <a:r>
              <a:rPr lang="pt-BR" sz="2200" dirty="0" err="1"/>
              <a:t>ol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	&lt;li&gt;Título principal&lt;/li&gt;</a:t>
            </a:r>
          </a:p>
          <a:p>
            <a:pPr marL="0" indent="0" algn="just">
              <a:buNone/>
            </a:pPr>
            <a:r>
              <a:rPr lang="pt-BR" sz="2200" dirty="0"/>
              <a:t>	&lt;li&gt;Menu que pode ser superior, lado esquerdo ou lado direito, &lt;/li&gt;</a:t>
            </a:r>
          </a:p>
          <a:p>
            <a:pPr marL="0" indent="0" algn="just">
              <a:buNone/>
            </a:pPr>
            <a:r>
              <a:rPr lang="pt-BR" sz="2200" dirty="0"/>
              <a:t>	&lt;li&gt;Um arquivo CSS para controlar a aparência da página&lt;/li&gt;</a:t>
            </a:r>
          </a:p>
          <a:p>
            <a:pPr marL="0" indent="0" algn="just">
              <a:buNone/>
            </a:pPr>
            <a:r>
              <a:rPr lang="pt-BR" sz="2200" dirty="0"/>
              <a:t>	&lt;li&gt;Links para sites dinâmicos desenvolvido em </a:t>
            </a:r>
            <a:r>
              <a:rPr lang="pt-BR" sz="2200" dirty="0" err="1"/>
              <a:t>php</a:t>
            </a:r>
            <a:r>
              <a:rPr lang="pt-BR" sz="2200" dirty="0"/>
              <a:t> e </a:t>
            </a:r>
            <a:r>
              <a:rPr lang="pt-BR" sz="2200" dirty="0" err="1"/>
              <a:t>jsp</a:t>
            </a:r>
            <a:r>
              <a:rPr lang="pt-BR" sz="2200" dirty="0"/>
              <a:t> Quando desenvolver a página dinâmica incluir </a:t>
            </a:r>
            <a:r>
              <a:rPr lang="pt-BR" sz="2200" dirty="0" err="1"/>
              <a:t>co</a:t>
            </a:r>
            <a:r>
              <a:rPr lang="pt-BR" sz="2200" dirty="0"/>
              <a:t>		</a:t>
            </a:r>
            <a:r>
              <a:rPr lang="pt-BR" sz="2200" dirty="0" err="1"/>
              <a:t>ntroles</a:t>
            </a:r>
            <a:r>
              <a:rPr lang="pt-BR" sz="2200" dirty="0"/>
              <a:t> </a:t>
            </a:r>
            <a:r>
              <a:rPr lang="pt-BR" sz="2200" dirty="0" err="1"/>
              <a:t>javascript</a:t>
            </a:r>
            <a:r>
              <a:rPr lang="pt-BR" sz="2200" dirty="0"/>
              <a:t> e Ajax nas mesmas.&lt;/li&gt;</a:t>
            </a:r>
          </a:p>
          <a:p>
            <a:pPr marL="0" indent="0" algn="just">
              <a:buNone/>
            </a:pPr>
            <a:r>
              <a:rPr lang="pt-BR" sz="2200" dirty="0"/>
              <a:t>	&lt;li&gt;Link para os dados pessoais do aluno&lt;/li&gt;</a:t>
            </a:r>
          </a:p>
          <a:p>
            <a:pPr marL="0" indent="0" algn="just">
              <a:buNone/>
            </a:pPr>
            <a:r>
              <a:rPr lang="pt-BR" sz="2200" dirty="0"/>
              <a:t>	&lt;li&gt;Link para seu currículo&lt;/li&gt;</a:t>
            </a:r>
          </a:p>
          <a:p>
            <a:pPr marL="0" indent="0" algn="just">
              <a:buNone/>
            </a:pPr>
            <a:r>
              <a:rPr lang="pt-BR" sz="2200" dirty="0"/>
              <a:t>	&lt;li&gt;Conteúdo contendo as disciplinas que o aluno está cursando.&lt;/li&gt;</a:t>
            </a:r>
          </a:p>
          <a:p>
            <a:pPr marL="0" indent="0" algn="just">
              <a:buNone/>
            </a:pPr>
            <a:r>
              <a:rPr lang="pt-BR" sz="2200" dirty="0"/>
              <a:t>	&lt;li&gt;A estruturação do site deve ser por conta do aluno&lt;/li&gt;</a:t>
            </a:r>
          </a:p>
          <a:p>
            <a:pPr marL="0" indent="0" algn="just">
              <a:buNone/>
            </a:pPr>
            <a:r>
              <a:rPr lang="pt-BR" sz="2200" dirty="0"/>
              <a:t>	&lt;li&gt;Imagens ou galeria de imagens&lt;/li&gt;</a:t>
            </a:r>
          </a:p>
          <a:p>
            <a:pPr marL="0" indent="0" algn="just">
              <a:buNone/>
            </a:pPr>
            <a:r>
              <a:rPr lang="pt-BR" sz="2200" dirty="0"/>
              <a:t>	&lt;li&gt;Outros itens que acharem importantes.&lt;/li</a:t>
            </a:r>
            <a:r>
              <a:rPr lang="pt-BR" sz="2200" dirty="0" smtClean="0"/>
              <a:t>&gt;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392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10642507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1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ol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 Use a imaginação no desenvolvimento da página especificando tudo o que será colocado na mesma.</a:t>
            </a:r>
          </a:p>
          <a:p>
            <a:pPr marL="0" indent="0" algn="just">
              <a:buNone/>
            </a:pPr>
            <a:r>
              <a:rPr lang="pt-BR" sz="2200" dirty="0"/>
              <a:t>(Verificar Menu dinâmico)</a:t>
            </a:r>
          </a:p>
          <a:p>
            <a:pPr marL="0" indent="0" algn="just">
              <a:buNone/>
            </a:pPr>
            <a:r>
              <a:rPr lang="pt-BR" sz="2200" dirty="0"/>
              <a:t> &lt;/p&gt;</a:t>
            </a:r>
          </a:p>
          <a:p>
            <a:pPr marL="0" indent="0" algn="just">
              <a:buNone/>
            </a:pPr>
            <a:r>
              <a:rPr lang="pt-BR" sz="2200" dirty="0"/>
              <a:t> &lt;p&gt;&lt;a </a:t>
            </a:r>
            <a:r>
              <a:rPr lang="pt-BR" sz="2200" dirty="0" err="1"/>
              <a:t>href</a:t>
            </a:r>
            <a:r>
              <a:rPr lang="pt-BR" sz="2200" dirty="0"/>
              <a:t>="../../pasta/arquivo.doc"&gt;arquivo 1&lt;/a&gt;&amp;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  &lt;a </a:t>
            </a:r>
            <a:r>
              <a:rPr lang="pt-BR" sz="2200" dirty="0" err="1"/>
              <a:t>href</a:t>
            </a:r>
            <a:r>
              <a:rPr lang="pt-BR" sz="2200" dirty="0"/>
              <a:t>="../../pasta/desenvolvendoPG.doc"&gt;arquivo 2&lt;/a&gt;&amp;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 </a:t>
            </a:r>
          </a:p>
          <a:p>
            <a:pPr marL="0" indent="0" algn="just">
              <a:buNone/>
            </a:pPr>
            <a:r>
              <a:rPr lang="pt-BR" sz="2200" dirty="0"/>
              <a:t>    &lt;a </a:t>
            </a:r>
            <a:r>
              <a:rPr lang="pt-BR" sz="2200" dirty="0" err="1"/>
              <a:t>href</a:t>
            </a:r>
            <a:r>
              <a:rPr lang="pt-BR" sz="2200" dirty="0"/>
              <a:t>="../../pasta/Aula1 - html.pdf"&gt;arquivo 3&lt;/a&gt;</a:t>
            </a:r>
          </a:p>
          <a:p>
            <a:pPr marL="0" indent="0" algn="just">
              <a:buNone/>
            </a:pPr>
            <a:r>
              <a:rPr lang="pt-BR" sz="2200" dirty="0"/>
              <a:t> &lt;/p&gt;</a:t>
            </a:r>
          </a:p>
          <a:p>
            <a:pPr marL="0" indent="0" algn="just">
              <a:buNone/>
            </a:pPr>
            <a:r>
              <a:rPr lang="pt-BR" sz="2200" dirty="0"/>
              <a:t>&lt;h3&gt;Próxima página 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;&amp;</a:t>
            </a:r>
            <a:r>
              <a:rPr lang="pt-BR" sz="2200" dirty="0" err="1"/>
              <a:t>nbsp</a:t>
            </a:r>
            <a:r>
              <a:rPr lang="pt-BR" sz="2200" dirty="0"/>
              <a:t>; &lt;a </a:t>
            </a:r>
            <a:r>
              <a:rPr lang="pt-BR" sz="2200" dirty="0" err="1"/>
              <a:t>href</a:t>
            </a:r>
            <a:r>
              <a:rPr lang="pt-BR" sz="2200" dirty="0"/>
              <a:t>="newp.html"&gt;Nova página&lt;/a&gt; &lt;/h3&gt;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 &lt;!-- fechando conteúdo --&gt;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 &lt;</a:t>
            </a:r>
            <a:r>
              <a:rPr lang="pt-BR" sz="2200" dirty="0" err="1"/>
              <a:t>div</a:t>
            </a:r>
            <a:r>
              <a:rPr lang="pt-BR" sz="2200" dirty="0"/>
              <a:t> id="</a:t>
            </a:r>
            <a:r>
              <a:rPr lang="pt-BR" sz="2200" dirty="0" err="1"/>
              <a:t>rodape</a:t>
            </a:r>
            <a:r>
              <a:rPr lang="pt-BR" sz="2200" dirty="0"/>
              <a:t>"&gt;</a:t>
            </a:r>
          </a:p>
          <a:p>
            <a:pPr marL="0" indent="0" algn="just">
              <a:buNone/>
            </a:pPr>
            <a:r>
              <a:rPr lang="pt-BR" sz="2200" dirty="0"/>
              <a:t>&lt;h2&gt;Desenvolvido por: Alunos Téc. Informática &lt;/h2&gt;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 &lt;!-- fechando rodapé --&gt;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div</a:t>
            </a:r>
            <a:r>
              <a:rPr lang="pt-BR" sz="2200" dirty="0"/>
              <a:t>&gt; &lt;!-- fechando tudo --&gt;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body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r>
              <a:rPr lang="pt-BR" sz="2200" dirty="0"/>
              <a:t>&lt;/</a:t>
            </a:r>
            <a:r>
              <a:rPr lang="pt-BR" sz="2200" dirty="0" err="1"/>
              <a:t>html</a:t>
            </a:r>
            <a:r>
              <a:rPr lang="pt-BR" sz="2200" dirty="0"/>
              <a:t>&gt;</a:t>
            </a:r>
          </a:p>
          <a:p>
            <a:pPr marL="0" indent="0" algn="just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500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9"/>
            <a:ext cx="9614647" cy="53971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dirty="0" smtClean="0"/>
              <a:t>Bem vindos a aula de </a:t>
            </a:r>
            <a:r>
              <a:rPr lang="pt-BR" sz="3200" dirty="0" err="1" smtClean="0"/>
              <a:t>Div</a:t>
            </a:r>
            <a:r>
              <a:rPr lang="pt-BR" sz="3200" dirty="0" smtClean="0"/>
              <a:t> e </a:t>
            </a:r>
            <a:r>
              <a:rPr lang="pt-BR" sz="3200" dirty="0" err="1" smtClean="0"/>
              <a:t>Span</a:t>
            </a:r>
            <a:r>
              <a:rPr lang="pt-BR" sz="3200" dirty="0" smtClean="0"/>
              <a:t>...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smtClean="0"/>
              <a:t>Até agora conhecemos umas </a:t>
            </a:r>
            <a:r>
              <a:rPr lang="pt-BR" sz="3200" dirty="0" err="1" smtClean="0"/>
              <a:t>tags</a:t>
            </a:r>
            <a:r>
              <a:rPr lang="pt-BR" sz="3200" dirty="0" smtClean="0"/>
              <a:t> de nível de bloco </a:t>
            </a:r>
            <a:r>
              <a:rPr lang="pt-BR" sz="3200" dirty="0" err="1" smtClean="0"/>
              <a:t>boxs</a:t>
            </a:r>
            <a:r>
              <a:rPr lang="pt-BR" sz="3200" dirty="0" smtClean="0"/>
              <a:t> umas </a:t>
            </a:r>
            <a:r>
              <a:rPr lang="pt-BR" sz="3200" dirty="0" err="1" smtClean="0"/>
              <a:t>tags</a:t>
            </a:r>
            <a:r>
              <a:rPr lang="pt-BR" sz="3200" dirty="0" smtClean="0"/>
              <a:t> de nível </a:t>
            </a:r>
            <a:r>
              <a:rPr lang="pt-BR" sz="3200" dirty="0" err="1" smtClean="0"/>
              <a:t>in-line</a:t>
            </a:r>
            <a:r>
              <a:rPr lang="pt-BR" sz="3200" dirty="0" smtClean="0"/>
              <a:t>, elementos h1, h2, p=bloco=quebra acima e abaixo</a:t>
            </a:r>
            <a:r>
              <a:rPr lang="pt-BR" sz="3200" dirty="0"/>
              <a:t>; b, em, </a:t>
            </a:r>
            <a:r>
              <a:rPr lang="pt-BR" sz="3200" dirty="0" smtClean="0"/>
              <a:t>citação=</a:t>
            </a:r>
            <a:r>
              <a:rPr lang="pt-BR" sz="3200" dirty="0" err="1" smtClean="0"/>
              <a:t>in-line</a:t>
            </a:r>
            <a:r>
              <a:rPr lang="pt-BR" sz="3200" dirty="0" smtClean="0"/>
              <a:t>=sem quebra.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 err="1" smtClean="0"/>
              <a:t>Div</a:t>
            </a:r>
            <a:r>
              <a:rPr lang="pt-BR" sz="3200" dirty="0" smtClean="0"/>
              <a:t> = elemento em bloco </a:t>
            </a:r>
          </a:p>
          <a:p>
            <a:pPr algn="just"/>
            <a:r>
              <a:rPr lang="pt-BR" sz="3200" dirty="0" err="1" smtClean="0"/>
              <a:t>Span</a:t>
            </a:r>
            <a:r>
              <a:rPr lang="pt-BR" sz="3200" dirty="0" smtClean="0"/>
              <a:t> = elemento </a:t>
            </a:r>
            <a:r>
              <a:rPr lang="pt-BR" sz="3200" dirty="0" err="1" smtClean="0"/>
              <a:t>in-line</a:t>
            </a:r>
            <a:endParaRPr lang="pt-BR" sz="3200" dirty="0" smtClean="0"/>
          </a:p>
          <a:p>
            <a:pPr algn="just"/>
            <a:r>
              <a:rPr lang="pt-BR" sz="3200" dirty="0" smtClean="0"/>
              <a:t>São elementos genéricos, não foram criados para atender a marcação semântica...</a:t>
            </a:r>
          </a:p>
        </p:txBody>
      </p:sp>
    </p:spTree>
    <p:extLst>
      <p:ext uri="{BB962C8B-B14F-4D97-AF65-F5344CB8AC3E}">
        <p14:creationId xmlns:p14="http://schemas.microsoft.com/office/powerpoint/2010/main" val="24445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9"/>
            <a:ext cx="9614647" cy="53971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A marcação semântica diz que devemos marcar os elementos de acordo com o significado de cada um.</a:t>
            </a:r>
          </a:p>
          <a:p>
            <a:pPr algn="just"/>
            <a:r>
              <a:rPr lang="pt-BR" sz="2200" dirty="0" smtClean="0"/>
              <a:t>Paragrafo = &lt;p&gt;</a:t>
            </a:r>
          </a:p>
          <a:p>
            <a:pPr algn="just"/>
            <a:r>
              <a:rPr lang="pt-BR" sz="2200" dirty="0" smtClean="0"/>
              <a:t>Titulo = &lt;h1&gt;</a:t>
            </a:r>
          </a:p>
          <a:p>
            <a:pPr algn="just"/>
            <a:r>
              <a:rPr lang="pt-BR" sz="2200" dirty="0" smtClean="0"/>
              <a:t>Imagine que eu tenho uma estrutura que não tenho nenhuma </a:t>
            </a:r>
            <a:r>
              <a:rPr lang="pt-BR" sz="2200" dirty="0" err="1" smtClean="0"/>
              <a:t>tag</a:t>
            </a:r>
            <a:r>
              <a:rPr lang="pt-BR" sz="2200" dirty="0" smtClean="0"/>
              <a:t> especifica pra marcar semanticamente aquele elemento. Ou seja,</a:t>
            </a:r>
          </a:p>
          <a:p>
            <a:pPr algn="just"/>
            <a:r>
              <a:rPr lang="pt-BR" sz="2200" dirty="0" smtClean="0"/>
              <a:t>Um elemento animais, comida, meio ambiente, eu não tenho uma </a:t>
            </a:r>
            <a:r>
              <a:rPr lang="pt-BR" sz="2200" dirty="0" err="1" smtClean="0"/>
              <a:t>tag</a:t>
            </a:r>
            <a:r>
              <a:rPr lang="pt-BR" sz="2200" dirty="0" smtClean="0"/>
              <a:t> especifica pra aquela seção do portal, aquele grupo de conteúdos, ai podemos utilizar as </a:t>
            </a:r>
            <a:r>
              <a:rPr lang="pt-BR" sz="2200" dirty="0" err="1" smtClean="0"/>
              <a:t>DIVs</a:t>
            </a:r>
            <a:r>
              <a:rPr lang="pt-BR" sz="2200" dirty="0" smtClean="0"/>
              <a:t>.</a:t>
            </a:r>
          </a:p>
          <a:p>
            <a:pPr algn="just"/>
            <a:r>
              <a:rPr lang="pt-BR" sz="2200" dirty="0" smtClean="0"/>
              <a:t>E se eu tiver uma linha, um texto de um registro e ele não tiver uma </a:t>
            </a:r>
            <a:r>
              <a:rPr lang="pt-BR" sz="2200" dirty="0" err="1" smtClean="0"/>
              <a:t>tag</a:t>
            </a:r>
            <a:r>
              <a:rPr lang="pt-BR" sz="2200" dirty="0" smtClean="0"/>
              <a:t> que represente semanticamente o que eu quer representar (h1, p) nos usamos os </a:t>
            </a:r>
            <a:r>
              <a:rPr lang="pt-BR" sz="2200" dirty="0" err="1" smtClean="0"/>
              <a:t>SPANs</a:t>
            </a:r>
            <a:r>
              <a:rPr lang="pt-BR" sz="22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482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9"/>
            <a:ext cx="9614647" cy="35683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Denominados container genéricos podemos ver alguns exemplos nos seguintes sites...</a:t>
            </a:r>
          </a:p>
          <a:p>
            <a:pPr algn="just"/>
            <a:r>
              <a:rPr lang="pt-BR" sz="2200" dirty="0" smtClean="0"/>
              <a:t>Observe as seções... Topo, menu, conteúdo e rodapé... As seções da página estão divididas....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1139"/>
            <a:ext cx="6434104" cy="37480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306" y="2891139"/>
            <a:ext cx="6742694" cy="39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9"/>
            <a:ext cx="7694519" cy="386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Imagine que nos temos dois grupos de conteúdo (Comida e bebida). Como agrupamos as comidas e as bebidas....</a:t>
            </a:r>
          </a:p>
          <a:p>
            <a:pPr algn="just"/>
            <a:r>
              <a:rPr lang="pt-BR" sz="2200" dirty="0" smtClean="0"/>
              <a:t>Como estruturamos essa seção, quero colocar uma “borda em torno da seção comida...</a:t>
            </a:r>
          </a:p>
          <a:p>
            <a:pPr algn="just"/>
            <a:r>
              <a:rPr lang="pt-BR" sz="2200" dirty="0" smtClean="0"/>
              <a:t>Podemos alterar a largura de cada elemento &lt;p&gt; &lt;/p&gt; e os outros?</a:t>
            </a:r>
          </a:p>
          <a:p>
            <a:pPr algn="just"/>
            <a:endParaRPr lang="pt-BR" sz="2200" dirty="0"/>
          </a:p>
          <a:p>
            <a:pPr algn="just"/>
            <a:endParaRPr lang="pt-BR" sz="2200" dirty="0" smtClean="0"/>
          </a:p>
          <a:p>
            <a:pPr algn="just"/>
            <a:endParaRPr lang="pt-BR" sz="2200" dirty="0" smtClean="0"/>
          </a:p>
          <a:p>
            <a:pPr algn="just"/>
            <a:r>
              <a:rPr lang="pt-BR" sz="2200" dirty="0" smtClean="0"/>
              <a:t>Dessa forma necessitamos aplicar a cada parágrafo...</a:t>
            </a:r>
          </a:p>
          <a:p>
            <a:pPr algn="just"/>
            <a:r>
              <a:rPr lang="pt-BR" sz="2200" dirty="0" smtClean="0"/>
              <a:t>Porém ao usarmos </a:t>
            </a:r>
            <a:r>
              <a:rPr lang="pt-BR" sz="2200" dirty="0" err="1" smtClean="0"/>
              <a:t>Divs</a:t>
            </a:r>
            <a:r>
              <a:rPr lang="pt-BR" sz="2200" dirty="0" smtClean="0"/>
              <a:t>, podemos definir a largura dentro dela.</a:t>
            </a:r>
          </a:p>
          <a:p>
            <a:pPr algn="just"/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798" y="575539"/>
            <a:ext cx="4067175" cy="3286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63" y="3127282"/>
            <a:ext cx="4819650" cy="952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1" y="5057775"/>
            <a:ext cx="4086225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499" y="4010025"/>
            <a:ext cx="3171825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eta para a direita 8"/>
          <p:cNvSpPr/>
          <p:nvPr/>
        </p:nvSpPr>
        <p:spPr>
          <a:xfrm>
            <a:off x="4955950" y="5711169"/>
            <a:ext cx="3503054" cy="175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/>
          <p:nvPr/>
        </p:nvCxnSpPr>
        <p:spPr>
          <a:xfrm>
            <a:off x="7683690" y="4899546"/>
            <a:ext cx="0" cy="363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3493827" y="5254388"/>
            <a:ext cx="4203510" cy="27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754" y="4165476"/>
            <a:ext cx="4800600" cy="27051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7694519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Então criamos as </a:t>
            </a:r>
            <a:r>
              <a:rPr lang="pt-BR" sz="2200" dirty="0" err="1" smtClean="0"/>
              <a:t>divs</a:t>
            </a:r>
            <a:r>
              <a:rPr lang="pt-BR" sz="2200" dirty="0" smtClean="0"/>
              <a:t> necessárias, para comida </a:t>
            </a:r>
            <a:r>
              <a:rPr lang="pt-BR" sz="2200" dirty="0"/>
              <a:t>e bebida </a:t>
            </a:r>
            <a:r>
              <a:rPr lang="pt-BR" sz="2200" dirty="0" smtClean="0">
                <a:solidFill>
                  <a:srgbClr val="FF0000"/>
                </a:solidFill>
              </a:rPr>
              <a:t>(&lt;</a:t>
            </a:r>
            <a:r>
              <a:rPr lang="pt-BR" sz="2200" dirty="0" err="1">
                <a:solidFill>
                  <a:srgbClr val="FF0000"/>
                </a:solidFill>
              </a:rPr>
              <a:t>div</a:t>
            </a:r>
            <a:r>
              <a:rPr lang="pt-BR" sz="2200" dirty="0">
                <a:solidFill>
                  <a:srgbClr val="FF0000"/>
                </a:solidFill>
              </a:rPr>
              <a:t> </a:t>
            </a:r>
            <a:r>
              <a:rPr lang="pt-BR" sz="2200" dirty="0" err="1">
                <a:solidFill>
                  <a:srgbClr val="FF0000"/>
                </a:solidFill>
              </a:rPr>
              <a:t>style</a:t>
            </a:r>
            <a:r>
              <a:rPr lang="pt-BR" sz="2200" dirty="0">
                <a:solidFill>
                  <a:srgbClr val="FF0000"/>
                </a:solidFill>
              </a:rPr>
              <a:t>="width:250px</a:t>
            </a:r>
            <a:r>
              <a:rPr lang="pt-BR" sz="2200" dirty="0" smtClean="0">
                <a:solidFill>
                  <a:srgbClr val="FF0000"/>
                </a:solidFill>
              </a:rPr>
              <a:t>;"&gt;</a:t>
            </a:r>
            <a:r>
              <a:rPr lang="pt-BR" sz="2200" dirty="0" smtClean="0"/>
              <a:t> ... </a:t>
            </a:r>
            <a:r>
              <a:rPr lang="pt-BR" sz="2200" dirty="0" smtClean="0">
                <a:solidFill>
                  <a:srgbClr val="FF0000"/>
                </a:solidFill>
              </a:rPr>
              <a:t>&lt;/</a:t>
            </a:r>
            <a:r>
              <a:rPr lang="pt-BR" sz="2200" dirty="0" err="1" smtClean="0">
                <a:solidFill>
                  <a:srgbClr val="FF0000"/>
                </a:solidFill>
              </a:rPr>
              <a:t>div</a:t>
            </a:r>
            <a:r>
              <a:rPr lang="pt-BR" sz="2200" dirty="0" smtClean="0">
                <a:solidFill>
                  <a:srgbClr val="FF0000"/>
                </a:solidFill>
              </a:rPr>
              <a:t>&gt;</a:t>
            </a:r>
            <a:r>
              <a:rPr lang="pt-BR" sz="2200" dirty="0" smtClean="0"/>
              <a:t>)</a:t>
            </a:r>
          </a:p>
          <a:p>
            <a:pPr algn="just"/>
            <a:r>
              <a:rPr lang="pt-BR" sz="2200" dirty="0" smtClean="0"/>
              <a:t>Testar............</a:t>
            </a:r>
          </a:p>
          <a:p>
            <a:pPr algn="just"/>
            <a:endParaRPr lang="pt-BR" sz="2200" dirty="0"/>
          </a:p>
          <a:p>
            <a:pPr algn="just"/>
            <a:endParaRPr lang="pt-BR" sz="2200" dirty="0" smtClean="0"/>
          </a:p>
          <a:p>
            <a:pPr algn="just"/>
            <a:r>
              <a:rPr lang="pt-BR" sz="2200" dirty="0" smtClean="0"/>
              <a:t>Colocar cor de fundo: </a:t>
            </a:r>
            <a:r>
              <a:rPr lang="pt-BR" sz="2200" dirty="0" smtClean="0">
                <a:solidFill>
                  <a:srgbClr val="FF0000"/>
                </a:solidFill>
              </a:rPr>
              <a:t>background-color:#CCFFDD</a:t>
            </a:r>
          </a:p>
          <a:p>
            <a:pPr algn="just"/>
            <a:r>
              <a:rPr lang="pt-BR" sz="2200" dirty="0" smtClean="0"/>
              <a:t>Testar............</a:t>
            </a:r>
          </a:p>
          <a:p>
            <a:pPr algn="just"/>
            <a:r>
              <a:rPr lang="pt-BR" sz="2200" dirty="0" smtClean="0"/>
              <a:t>Colocar em duas colunas: </a:t>
            </a:r>
            <a:r>
              <a:rPr lang="pt-BR" sz="2200" dirty="0" err="1" smtClean="0">
                <a:solidFill>
                  <a:srgbClr val="FF0000"/>
                </a:solidFill>
              </a:rPr>
              <a:t>float:left</a:t>
            </a:r>
            <a:r>
              <a:rPr lang="pt-BR" sz="2200" dirty="0" smtClean="0">
                <a:solidFill>
                  <a:srgbClr val="FF0000"/>
                </a:solidFill>
              </a:rPr>
              <a:t>;</a:t>
            </a:r>
          </a:p>
          <a:p>
            <a:pPr algn="just"/>
            <a:endParaRPr lang="pt-BR" sz="2200" dirty="0">
              <a:solidFill>
                <a:srgbClr val="FF0000"/>
              </a:solidFill>
            </a:endParaRPr>
          </a:p>
          <a:p>
            <a:pPr algn="just"/>
            <a:r>
              <a:rPr lang="pt-BR" sz="2200" dirty="0" err="1" smtClean="0">
                <a:solidFill>
                  <a:schemeClr val="tx1"/>
                </a:solidFill>
              </a:rPr>
              <a:t>Span</a:t>
            </a:r>
            <a:r>
              <a:rPr lang="pt-BR" sz="2200" dirty="0" smtClean="0">
                <a:solidFill>
                  <a:schemeClr val="tx1"/>
                </a:solidFill>
              </a:rPr>
              <a:t> é um container genérico em linha, eu </a:t>
            </a:r>
          </a:p>
          <a:p>
            <a:pPr algn="just"/>
            <a:r>
              <a:rPr lang="pt-BR" sz="2200" dirty="0" smtClean="0">
                <a:solidFill>
                  <a:schemeClr val="tx1"/>
                </a:solidFill>
              </a:rPr>
              <a:t>quero alterar o estilo sem dar ênfase, negrito (i).</a:t>
            </a:r>
          </a:p>
          <a:p>
            <a:pPr algn="just"/>
            <a:r>
              <a:rPr lang="pt-BR" sz="2200" dirty="0" smtClean="0">
                <a:solidFill>
                  <a:srgbClr val="FF0000"/>
                </a:solidFill>
              </a:rPr>
              <a:t>&lt;</a:t>
            </a:r>
            <a:r>
              <a:rPr lang="pt-BR" sz="2200" dirty="0" err="1" smtClean="0">
                <a:solidFill>
                  <a:srgbClr val="FF0000"/>
                </a:solidFill>
              </a:rPr>
              <a:t>span</a:t>
            </a:r>
            <a:r>
              <a:rPr lang="pt-BR" sz="2200" dirty="0" smtClean="0">
                <a:solidFill>
                  <a:srgbClr val="FF0000"/>
                </a:solidFill>
              </a:rPr>
              <a:t> </a:t>
            </a:r>
            <a:r>
              <a:rPr lang="pt-BR" sz="2200" dirty="0" err="1" smtClean="0">
                <a:solidFill>
                  <a:srgbClr val="FF0000"/>
                </a:solidFill>
              </a:rPr>
              <a:t>color:blue</a:t>
            </a:r>
            <a:r>
              <a:rPr lang="pt-BR" sz="2200" dirty="0" smtClean="0">
                <a:solidFill>
                  <a:srgbClr val="FF0000"/>
                </a:solidFill>
              </a:rPr>
              <a:t>;&gt;</a:t>
            </a:r>
            <a:r>
              <a:rPr lang="pt-BR" sz="2200" dirty="0" smtClean="0">
                <a:solidFill>
                  <a:schemeClr val="tx1"/>
                </a:solidFill>
              </a:rPr>
              <a:t> repositor </a:t>
            </a:r>
            <a:r>
              <a:rPr lang="pt-BR" sz="2200" dirty="0" smtClean="0">
                <a:solidFill>
                  <a:srgbClr val="FF0000"/>
                </a:solidFill>
              </a:rPr>
              <a:t>&lt;/</a:t>
            </a:r>
            <a:r>
              <a:rPr lang="pt-BR" sz="2200" dirty="0" err="1" smtClean="0">
                <a:solidFill>
                  <a:srgbClr val="FF0000"/>
                </a:solidFill>
              </a:rPr>
              <a:t>span</a:t>
            </a:r>
            <a:r>
              <a:rPr lang="pt-BR" sz="2200" dirty="0" smtClean="0">
                <a:solidFill>
                  <a:srgbClr val="FF0000"/>
                </a:solidFill>
              </a:rPr>
              <a:t>&gt;</a:t>
            </a:r>
            <a:endParaRPr lang="pt-BR" sz="2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14" y="1696612"/>
            <a:ext cx="6362700" cy="1685925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832513" y="4681183"/>
            <a:ext cx="5936777" cy="40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6769290" y="3437129"/>
            <a:ext cx="1965277" cy="1284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938455" y="2539574"/>
            <a:ext cx="42851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Com as </a:t>
            </a:r>
            <a:r>
              <a:rPr lang="pt-BR" dirty="0" err="1" smtClean="0"/>
              <a:t>divs</a:t>
            </a:r>
            <a:r>
              <a:rPr lang="pt-BR" dirty="0" smtClean="0"/>
              <a:t> podemos criar cabeçalhos, </a:t>
            </a:r>
          </a:p>
          <a:p>
            <a:r>
              <a:rPr lang="pt-BR" dirty="0" smtClean="0"/>
              <a:t>Rodapés, menus e conteúdos...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7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7694519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200" dirty="0" smtClean="0"/>
              <a:t>Desenvolver uma pagina conforme a figura abaixo: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88968"/>
            <a:ext cx="8067767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7694519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0" y="1250002"/>
            <a:ext cx="79057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79638" y="160041"/>
            <a:ext cx="11185588" cy="830997"/>
          </a:xfrm>
          <a:prstGeom prst="rect">
            <a:avLst/>
          </a:prstGeom>
          <a:noFill/>
          <a:ln>
            <a:solidFill>
              <a:srgbClr val="90C226"/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 err="1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Divs</a:t>
            </a:r>
            <a:r>
              <a:rPr lang="pt-BR" sz="4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Spans - </a:t>
            </a:r>
            <a:r>
              <a:rPr lang="pt-BR" sz="48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(X)HTML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0306" y="1196788"/>
            <a:ext cx="10642507" cy="5545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numCol="3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200" dirty="0"/>
              <a:t>#tudo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width</a:t>
            </a:r>
            <a:r>
              <a:rPr lang="pt-BR" sz="2200" dirty="0"/>
              <a:t> : 778px;</a:t>
            </a:r>
          </a:p>
          <a:p>
            <a:pPr marL="0" indent="0" algn="just">
              <a:buNone/>
            </a:pPr>
            <a:r>
              <a:rPr lang="pt-BR" sz="2200" dirty="0"/>
              <a:t>  background-color: #a6caf0;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text-align</a:t>
            </a:r>
            <a:r>
              <a:rPr lang="pt-BR" sz="2200" dirty="0"/>
              <a:t> : </a:t>
            </a:r>
            <a:r>
              <a:rPr lang="pt-BR" sz="2200" dirty="0" err="1"/>
              <a:t>left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</a:t>
            </a:r>
            <a:r>
              <a:rPr lang="pt-BR" sz="2200" dirty="0" err="1"/>
              <a:t>margin-left</a:t>
            </a:r>
            <a:r>
              <a:rPr lang="pt-BR" sz="2200" dirty="0"/>
              <a:t>: auto;</a:t>
            </a:r>
          </a:p>
          <a:p>
            <a:pPr marL="0" indent="0" algn="just">
              <a:buNone/>
            </a:pPr>
            <a:r>
              <a:rPr lang="pt-BR" sz="2200" dirty="0"/>
              <a:t> </a:t>
            </a:r>
            <a:r>
              <a:rPr lang="pt-BR" sz="2200" dirty="0" err="1"/>
              <a:t>margin-right:auto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}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#</a:t>
            </a:r>
            <a:r>
              <a:rPr lang="pt-BR" sz="2200" dirty="0" err="1"/>
              <a:t>titulopagina</a:t>
            </a:r>
            <a:r>
              <a:rPr lang="pt-BR" sz="2200" dirty="0"/>
              <a:t>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height</a:t>
            </a:r>
            <a:r>
              <a:rPr lang="pt-BR" sz="2200" dirty="0"/>
              <a:t> : 150px;</a:t>
            </a:r>
          </a:p>
          <a:p>
            <a:pPr marL="0" indent="0" algn="just">
              <a:buNone/>
            </a:pPr>
            <a:r>
              <a:rPr lang="pt-BR" sz="2200" dirty="0"/>
              <a:t>  background-color: #00ff00;</a:t>
            </a:r>
          </a:p>
          <a:p>
            <a:pPr marL="0" indent="0" algn="just">
              <a:buNone/>
            </a:pPr>
            <a:r>
              <a:rPr lang="pt-BR" sz="2200" dirty="0" smtClean="0"/>
              <a:t>}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#menu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height</a:t>
            </a:r>
            <a:r>
              <a:rPr lang="pt-BR" sz="2200" dirty="0"/>
              <a:t> : 312px;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width</a:t>
            </a:r>
            <a:r>
              <a:rPr lang="pt-BR" sz="2200" dirty="0"/>
              <a:t> : 250px;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margin</a:t>
            </a:r>
            <a:r>
              <a:rPr lang="pt-BR" sz="2200" dirty="0"/>
              <a:t>: 2px;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background-color:yellow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float:left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padding</a:t>
            </a:r>
            <a:r>
              <a:rPr lang="pt-BR" sz="2200" dirty="0"/>
              <a:t>: 0 6px;</a:t>
            </a:r>
          </a:p>
          <a:p>
            <a:pPr marL="0" indent="0" algn="just">
              <a:buNone/>
            </a:pPr>
            <a:r>
              <a:rPr lang="pt-BR" sz="2200" dirty="0"/>
              <a:t>}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#</a:t>
            </a:r>
            <a:r>
              <a:rPr lang="pt-BR" sz="2200" dirty="0" err="1"/>
              <a:t>conteudo</a:t>
            </a:r>
            <a:r>
              <a:rPr lang="pt-BR" sz="2200" dirty="0"/>
              <a:t>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height</a:t>
            </a:r>
            <a:r>
              <a:rPr lang="pt-BR" sz="2200" dirty="0"/>
              <a:t> : 312px;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width</a:t>
            </a:r>
            <a:r>
              <a:rPr lang="pt-BR" sz="2200" dirty="0"/>
              <a:t> : 498px; /* 758px- 250px -10px (margens dos blocos) */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margin</a:t>
            </a:r>
            <a:r>
              <a:rPr lang="pt-BR" sz="2200" dirty="0"/>
              <a:t>: 2px;</a:t>
            </a:r>
          </a:p>
          <a:p>
            <a:pPr marL="0" indent="0" algn="just">
              <a:buNone/>
            </a:pPr>
            <a:r>
              <a:rPr lang="pt-BR" sz="2200" dirty="0"/>
              <a:t>  background-color: </a:t>
            </a:r>
            <a:r>
              <a:rPr lang="pt-BR" sz="2200" dirty="0" err="1"/>
              <a:t>orange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float:left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padding</a:t>
            </a:r>
            <a:r>
              <a:rPr lang="pt-BR" sz="2200" dirty="0"/>
              <a:t>: 0 6px;</a:t>
            </a:r>
          </a:p>
          <a:p>
            <a:pPr marL="0" indent="0" algn="just">
              <a:buNone/>
            </a:pPr>
            <a:r>
              <a:rPr lang="pt-BR" sz="2200" dirty="0"/>
              <a:t> </a:t>
            </a:r>
            <a:r>
              <a:rPr lang="pt-BR" sz="2200" dirty="0" err="1"/>
              <a:t>margin-left</a:t>
            </a:r>
            <a:r>
              <a:rPr lang="pt-BR" sz="2200" dirty="0"/>
              <a:t>: auto;</a:t>
            </a:r>
          </a:p>
          <a:p>
            <a:pPr marL="0" indent="0" algn="just">
              <a:buNone/>
            </a:pPr>
            <a:r>
              <a:rPr lang="pt-BR" sz="2200" dirty="0"/>
              <a:t> </a:t>
            </a:r>
            <a:r>
              <a:rPr lang="pt-BR" sz="2200" dirty="0" err="1"/>
              <a:t>margin-right:auto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 smtClean="0"/>
              <a:t>}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#</a:t>
            </a:r>
            <a:r>
              <a:rPr lang="pt-BR" sz="2200" dirty="0" err="1"/>
              <a:t>rodape</a:t>
            </a:r>
            <a:r>
              <a:rPr lang="pt-BR" sz="2200" dirty="0"/>
              <a:t>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height</a:t>
            </a:r>
            <a:r>
              <a:rPr lang="pt-BR" sz="2200" dirty="0"/>
              <a:t> : 40px;</a:t>
            </a:r>
          </a:p>
          <a:p>
            <a:pPr marL="0" indent="0" algn="just">
              <a:buNone/>
            </a:pPr>
            <a:r>
              <a:rPr lang="pt-BR" sz="2200" dirty="0"/>
              <a:t>  background-color: </a:t>
            </a:r>
            <a:r>
              <a:rPr lang="pt-BR" sz="2200" dirty="0" err="1"/>
              <a:t>red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clear</a:t>
            </a:r>
            <a:r>
              <a:rPr lang="pt-BR" sz="2200" dirty="0"/>
              <a:t>: </a:t>
            </a:r>
            <a:r>
              <a:rPr lang="pt-BR" sz="2200" dirty="0" err="1"/>
              <a:t>both</a:t>
            </a:r>
            <a:r>
              <a:rPr lang="pt-BR" sz="2200" dirty="0"/>
              <a:t>; </a:t>
            </a:r>
          </a:p>
          <a:p>
            <a:pPr marL="0" indent="0" algn="just">
              <a:buNone/>
            </a:pPr>
            <a:r>
              <a:rPr lang="pt-BR" sz="2200" dirty="0" smtClean="0"/>
              <a:t>}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 err="1"/>
              <a:t>body</a:t>
            </a:r>
            <a:r>
              <a:rPr lang="pt-BR" sz="2200" dirty="0"/>
              <a:t>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margin</a:t>
            </a:r>
            <a:r>
              <a:rPr lang="pt-BR" sz="2200" dirty="0"/>
              <a:t> : 0px </a:t>
            </a:r>
            <a:r>
              <a:rPr lang="pt-BR" sz="2200" dirty="0" err="1"/>
              <a:t>0px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text-align:center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  color: </a:t>
            </a:r>
            <a:r>
              <a:rPr lang="pt-BR" sz="2200" dirty="0" err="1"/>
              <a:t>inherit</a:t>
            </a:r>
            <a:r>
              <a:rPr lang="pt-BR" sz="2200" dirty="0"/>
              <a:t>; /* </a:t>
            </a:r>
            <a:r>
              <a:rPr lang="pt-BR" sz="2200" dirty="0" err="1"/>
              <a:t>text</a:t>
            </a:r>
            <a:r>
              <a:rPr lang="pt-BR" sz="2200" dirty="0"/>
              <a:t> color */</a:t>
            </a:r>
          </a:p>
          <a:p>
            <a:pPr marL="0" indent="0" algn="just">
              <a:buNone/>
            </a:pPr>
            <a:r>
              <a:rPr lang="pt-BR" sz="2200" dirty="0"/>
              <a:t>	</a:t>
            </a:r>
            <a:r>
              <a:rPr lang="pt-BR" sz="2200" dirty="0" err="1"/>
              <a:t>font-family</a:t>
            </a:r>
            <a:r>
              <a:rPr lang="pt-BR" sz="2200" dirty="0"/>
              <a:t>: </a:t>
            </a:r>
            <a:r>
              <a:rPr lang="pt-BR" sz="2200" dirty="0" err="1"/>
              <a:t>Verdana</a:t>
            </a:r>
            <a:r>
              <a:rPr lang="pt-BR" sz="2200" dirty="0"/>
              <a:t>; /* </a:t>
            </a:r>
            <a:r>
              <a:rPr lang="pt-BR" sz="2200" dirty="0" err="1"/>
              <a:t>font</a:t>
            </a:r>
            <a:r>
              <a:rPr lang="pt-BR" sz="2200" dirty="0"/>
              <a:t> </a:t>
            </a:r>
            <a:r>
              <a:rPr lang="pt-BR" sz="2200" dirty="0" err="1"/>
              <a:t>name</a:t>
            </a:r>
            <a:r>
              <a:rPr lang="pt-BR" sz="2200" dirty="0"/>
              <a:t> */</a:t>
            </a:r>
          </a:p>
          <a:p>
            <a:pPr marL="0" indent="0" algn="just">
              <a:buNone/>
            </a:pPr>
            <a:r>
              <a:rPr lang="pt-BR" sz="2200" dirty="0"/>
              <a:t>	</a:t>
            </a:r>
            <a:r>
              <a:rPr lang="pt-BR" sz="2200" dirty="0" err="1"/>
              <a:t>font-size</a:t>
            </a:r>
            <a:r>
              <a:rPr lang="pt-BR" sz="2200" dirty="0"/>
              <a:t>: </a:t>
            </a:r>
            <a:r>
              <a:rPr lang="pt-BR" sz="2200" dirty="0" err="1"/>
              <a:t>xx-small</a:t>
            </a:r>
            <a:r>
              <a:rPr lang="pt-BR" sz="2200" dirty="0"/>
              <a:t>; /* </a:t>
            </a:r>
            <a:r>
              <a:rPr lang="pt-BR" sz="2200" dirty="0" err="1"/>
              <a:t>font</a:t>
            </a:r>
            <a:r>
              <a:rPr lang="pt-BR" sz="2200" dirty="0"/>
              <a:t> </a:t>
            </a:r>
            <a:r>
              <a:rPr lang="pt-BR" sz="2200" dirty="0" err="1"/>
              <a:t>size</a:t>
            </a:r>
            <a:r>
              <a:rPr lang="pt-BR" sz="2200" dirty="0"/>
              <a:t> */</a:t>
            </a:r>
          </a:p>
          <a:p>
            <a:pPr marL="0" indent="0" algn="just">
              <a:buNone/>
            </a:pPr>
            <a:r>
              <a:rPr lang="pt-BR" sz="2200" dirty="0"/>
              <a:t>}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 smtClean="0"/>
              <a:t>#</a:t>
            </a:r>
            <a:r>
              <a:rPr lang="pt-BR" sz="2200" dirty="0"/>
              <a:t>menu </a:t>
            </a:r>
            <a:r>
              <a:rPr lang="pt-BR" sz="2200" dirty="0" err="1"/>
              <a:t>ul</a:t>
            </a:r>
            <a:r>
              <a:rPr lang="pt-BR" sz="2200" dirty="0"/>
              <a:t> li {</a:t>
            </a:r>
          </a:p>
          <a:p>
            <a:pPr marL="0" indent="0" algn="just">
              <a:buNone/>
            </a:pPr>
            <a:r>
              <a:rPr lang="pt-BR" sz="2200" dirty="0"/>
              <a:t>  </a:t>
            </a:r>
            <a:r>
              <a:rPr lang="pt-BR" sz="2200" dirty="0" err="1"/>
              <a:t>list-style-type:circle</a:t>
            </a:r>
            <a:r>
              <a:rPr lang="pt-BR" sz="2200" dirty="0"/>
              <a:t>;</a:t>
            </a:r>
          </a:p>
          <a:p>
            <a:pPr marL="0" indent="0" algn="just">
              <a:buNone/>
            </a:pPr>
            <a:r>
              <a:rPr lang="pt-BR" sz="2200" dirty="0"/>
              <a:t>}</a:t>
            </a:r>
          </a:p>
          <a:p>
            <a:pPr marL="0" indent="0" algn="just">
              <a:buNone/>
            </a:pPr>
            <a:r>
              <a:rPr lang="pt-BR" sz="2200" dirty="0" smtClean="0"/>
              <a:t>#</a:t>
            </a:r>
            <a:r>
              <a:rPr lang="pt-BR" sz="2200" dirty="0"/>
              <a:t>menu li { color: #008000; } </a:t>
            </a:r>
          </a:p>
          <a:p>
            <a:pPr marL="0" indent="0" algn="just">
              <a:buNone/>
            </a:pPr>
            <a:r>
              <a:rPr lang="pt-BR" sz="2200" dirty="0"/>
              <a:t>#menu </a:t>
            </a:r>
            <a:r>
              <a:rPr lang="pt-BR" sz="2200" dirty="0" err="1"/>
              <a:t>li.impar</a:t>
            </a:r>
            <a:r>
              <a:rPr lang="pt-BR" sz="2200" dirty="0"/>
              <a:t> { color: #800000; } </a:t>
            </a:r>
          </a:p>
        </p:txBody>
      </p:sp>
    </p:spTree>
    <p:extLst>
      <p:ext uri="{BB962C8B-B14F-4D97-AF65-F5344CB8AC3E}">
        <p14:creationId xmlns:p14="http://schemas.microsoft.com/office/powerpoint/2010/main" val="42887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8be9964e9c89c1309ff98daea46c13e885488"/>
</p:tagLst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4299</TotalTime>
  <Words>1042</Words>
  <Application>Microsoft Office PowerPoint</Application>
  <PresentationFormat>Widescreen</PresentationFormat>
  <Paragraphs>172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Verdana</vt:lpstr>
      <vt:lpstr>Wingdings 3</vt:lpstr>
      <vt:lpstr>Facetado</vt:lpstr>
      <vt:lpstr>  Containers Genéricos Divs e Spans (X)HTML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and css3</dc:title>
  <dc:creator>Morgan</dc:creator>
  <cp:lastModifiedBy>tempor</cp:lastModifiedBy>
  <cp:revision>257</cp:revision>
  <dcterms:created xsi:type="dcterms:W3CDTF">2013-05-16T17:05:25Z</dcterms:created>
  <dcterms:modified xsi:type="dcterms:W3CDTF">2015-09-24T11:02:09Z</dcterms:modified>
</cp:coreProperties>
</file>