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7DE5-8EC1-48CF-AE6C-E4BC9F20AA48}" type="datetimeFigureOut">
              <a:rPr lang="pt-BR" smtClean="0"/>
              <a:t>24/05/2013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2F6E-77C3-4B13-A191-180FC55910A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7DE5-8EC1-48CF-AE6C-E4BC9F20AA48}" type="datetimeFigureOut">
              <a:rPr lang="pt-BR" smtClean="0"/>
              <a:t>24/05/2013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2F6E-77C3-4B13-A191-180FC55910A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7DE5-8EC1-48CF-AE6C-E4BC9F20AA48}" type="datetimeFigureOut">
              <a:rPr lang="pt-BR" smtClean="0"/>
              <a:t>24/05/2013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2F6E-77C3-4B13-A191-180FC55910A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7DE5-8EC1-48CF-AE6C-E4BC9F20AA48}" type="datetimeFigureOut">
              <a:rPr lang="pt-BR" smtClean="0"/>
              <a:t>24/05/2013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2F6E-77C3-4B13-A191-180FC55910A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7DE5-8EC1-48CF-AE6C-E4BC9F20AA48}" type="datetimeFigureOut">
              <a:rPr lang="pt-BR" smtClean="0"/>
              <a:t>24/05/2013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2F6E-77C3-4B13-A191-180FC55910A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7DE5-8EC1-48CF-AE6C-E4BC9F20AA48}" type="datetimeFigureOut">
              <a:rPr lang="pt-BR" smtClean="0"/>
              <a:t>24/05/2013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2F6E-77C3-4B13-A191-180FC55910A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7DE5-8EC1-48CF-AE6C-E4BC9F20AA48}" type="datetimeFigureOut">
              <a:rPr lang="pt-BR" smtClean="0"/>
              <a:t>24/05/2013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2F6E-77C3-4B13-A191-180FC55910A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7DE5-8EC1-48CF-AE6C-E4BC9F20AA48}" type="datetimeFigureOut">
              <a:rPr lang="pt-BR" smtClean="0"/>
              <a:t>24/05/2013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2F6E-77C3-4B13-A191-180FC55910A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7DE5-8EC1-48CF-AE6C-E4BC9F20AA48}" type="datetimeFigureOut">
              <a:rPr lang="pt-BR" smtClean="0"/>
              <a:t>24/05/2013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2F6E-77C3-4B13-A191-180FC55910A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7DE5-8EC1-48CF-AE6C-E4BC9F20AA48}" type="datetimeFigureOut">
              <a:rPr lang="pt-BR" smtClean="0"/>
              <a:t>24/05/2013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2F6E-77C3-4B13-A191-180FC55910A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7DE5-8EC1-48CF-AE6C-E4BC9F20AA48}" type="datetimeFigureOut">
              <a:rPr lang="pt-BR" smtClean="0"/>
              <a:t>24/05/2013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2F6E-77C3-4B13-A191-180FC55910A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07DE5-8EC1-48CF-AE6C-E4BC9F20AA48}" type="datetimeFigureOut">
              <a:rPr lang="pt-BR" smtClean="0"/>
              <a:t>24/05/2013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42F6E-77C3-4B13-A191-180FC55910A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8150" t="20734" r="29326" b="59666"/>
          <a:stretch>
            <a:fillRect/>
          </a:stretch>
        </p:blipFill>
        <p:spPr bwMode="auto">
          <a:xfrm>
            <a:off x="683568" y="764704"/>
            <a:ext cx="777686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28150" t="50133" r="29326" b="42867"/>
          <a:stretch>
            <a:fillRect/>
          </a:stretch>
        </p:blipFill>
        <p:spPr bwMode="auto">
          <a:xfrm>
            <a:off x="827584" y="3645024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/>
          <p:cNvSpPr txBox="1"/>
          <p:nvPr/>
        </p:nvSpPr>
        <p:spPr>
          <a:xfrm>
            <a:off x="3563888" y="188640"/>
            <a:ext cx="1561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CODIGO HTML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563888" y="3212976"/>
            <a:ext cx="119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ESTILO.CSS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9512" y="188640"/>
            <a:ext cx="87849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1 </a:t>
            </a:r>
            <a:r>
              <a:rPr lang="pt-BR" b="1" dirty="0" smtClean="0"/>
              <a:t> - </a:t>
            </a:r>
            <a:r>
              <a:rPr lang="pt-BR" dirty="0"/>
              <a:t>Dentro da pasta com o seu nome utilizada no capítulo anterior, crie uma subpasta chamada </a:t>
            </a:r>
            <a:r>
              <a:rPr lang="pt-BR" dirty="0" err="1"/>
              <a:t>css</a:t>
            </a:r>
            <a:r>
              <a:rPr lang="pt-BR" dirty="0"/>
              <a:t>. Novamente para facilitar, utilize apenas letras minúsculas em todas as pastas e arquivos que criarmos durante esse capítulo.</a:t>
            </a:r>
          </a:p>
          <a:p>
            <a:endParaRPr lang="pt-BR" dirty="0"/>
          </a:p>
          <a:p>
            <a:r>
              <a:rPr lang="pt-BR" b="1" dirty="0" smtClean="0"/>
              <a:t>2 -  </a:t>
            </a:r>
            <a:r>
              <a:rPr lang="pt-BR" dirty="0"/>
              <a:t>Crie um documento HTML em um arquivo chamado testando-css.html dentro da pasta </a:t>
            </a:r>
            <a:r>
              <a:rPr lang="pt-BR" dirty="0" err="1"/>
              <a:t>css</a:t>
            </a:r>
            <a:r>
              <a:rPr lang="pt-BR" dirty="0"/>
              <a:t>. </a:t>
            </a:r>
            <a:r>
              <a:rPr lang="pt-BR" dirty="0" smtClean="0"/>
              <a:t>Todos </a:t>
            </a:r>
            <a:r>
              <a:rPr lang="pt-BR" dirty="0"/>
              <a:t>os parágrafos desse documento devem ser exibidos em negrito, com cor azul e com </a:t>
            </a:r>
            <a:r>
              <a:rPr lang="pt-BR" dirty="0" smtClean="0"/>
              <a:t>fonte 20px</a:t>
            </a:r>
            <a:r>
              <a:rPr lang="pt-BR" dirty="0"/>
              <a:t>. Defina uma regra CSS para formatar os parágrafos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b="1" dirty="0" smtClean="0"/>
              <a:t>3 -  </a:t>
            </a:r>
            <a:r>
              <a:rPr lang="pt-BR" dirty="0"/>
              <a:t>Para organizar melhor o conteúdo e a formatação da página criada no exercício anterior, crie um arquivo CSS chamado </a:t>
            </a:r>
            <a:r>
              <a:rPr lang="pt-BR" dirty="0" err="1"/>
              <a:t>regras-de-formatacao</a:t>
            </a:r>
            <a:r>
              <a:rPr lang="pt-BR" dirty="0"/>
              <a:t>.</a:t>
            </a:r>
            <a:r>
              <a:rPr lang="pt-BR" dirty="0" err="1"/>
              <a:t>css</a:t>
            </a:r>
            <a:r>
              <a:rPr lang="pt-BR" dirty="0"/>
              <a:t> na pasta </a:t>
            </a:r>
            <a:r>
              <a:rPr lang="pt-BR" dirty="0" err="1"/>
              <a:t>css</a:t>
            </a:r>
            <a:r>
              <a:rPr lang="pt-BR" dirty="0"/>
              <a:t>.</a:t>
            </a:r>
          </a:p>
          <a:p>
            <a:endParaRPr lang="pt-BR" b="1" dirty="0"/>
          </a:p>
          <a:p>
            <a:r>
              <a:rPr lang="pt-BR" b="1" dirty="0" smtClean="0"/>
              <a:t>4 -  </a:t>
            </a:r>
            <a:r>
              <a:rPr lang="pt-BR" dirty="0"/>
              <a:t>Modifique o arquivo testando-css.html para aplicar as regras de formatação criadas no </a:t>
            </a:r>
            <a:r>
              <a:rPr lang="pt-BR" dirty="0" smtClean="0"/>
              <a:t>exercício anterior</a:t>
            </a:r>
            <a:r>
              <a:rPr lang="pt-BR" dirty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8640"/>
            <a:ext cx="7772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88640"/>
            <a:ext cx="2762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391" y="3429000"/>
            <a:ext cx="820102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131</Words>
  <Application>Microsoft Office PowerPoint</Application>
  <PresentationFormat>Apresentação na tela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senacrio</dc:creator>
  <cp:lastModifiedBy>senacrio</cp:lastModifiedBy>
  <cp:revision>1</cp:revision>
  <dcterms:created xsi:type="dcterms:W3CDTF">2013-05-24T20:02:49Z</dcterms:created>
  <dcterms:modified xsi:type="dcterms:W3CDTF">2013-05-24T20:12:19Z</dcterms:modified>
</cp:coreProperties>
</file>