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ED4D4FB-BF87-4D24-8E7C-5810F0994C94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EB3AC07-2613-4BE3-8B3A-2BC89BDE9C7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date-to-localdate-and-localdatetime" TargetMode="External"/><Relationship Id="rId2" Type="http://schemas.openxmlformats.org/officeDocument/2006/relationships/hyperlink" Target="https://javautodidacta.es/tiempo-en-java-localdate-localti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Local time y date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Programación</a:t>
            </a:r>
          </a:p>
          <a:p>
            <a:r>
              <a:rPr lang="es-ES" dirty="0" smtClean="0"/>
              <a:t>Harnina</a:t>
            </a:r>
          </a:p>
          <a:p>
            <a:r>
              <a:rPr lang="es-ES" dirty="0" smtClean="0"/>
              <a:t>DAM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uso de fechas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clase Date esta desaprobada para Java.</a:t>
            </a:r>
          </a:p>
          <a:p>
            <a:r>
              <a:rPr lang="es-ES" dirty="0" smtClean="0"/>
              <a:t>En su sustitución se usará la clase </a:t>
            </a:r>
            <a:r>
              <a:rPr lang="es-ES" dirty="0" err="1" smtClean="0"/>
              <a:t>LocalDate</a:t>
            </a:r>
            <a:r>
              <a:rPr lang="es-ES" dirty="0" smtClean="0"/>
              <a:t> y </a:t>
            </a:r>
            <a:r>
              <a:rPr lang="es-ES" dirty="0" err="1" smtClean="0"/>
              <a:t>LocalTime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Existe un objeto en el sistema de estas clases que controlan acceden al reloj del mismo.</a:t>
            </a:r>
          </a:p>
          <a:p>
            <a:r>
              <a:rPr lang="es-ES" dirty="0" smtClean="0"/>
              <a:t>Y solo existe ese. Es lo que llamamos un </a:t>
            </a:r>
            <a:r>
              <a:rPr lang="es-ES" dirty="0" err="1" smtClean="0"/>
              <a:t>singleton</a:t>
            </a:r>
            <a:endParaRPr lang="es-ES" dirty="0" smtClean="0"/>
          </a:p>
          <a:p>
            <a:r>
              <a:rPr lang="es-ES" dirty="0" smtClean="0">
                <a:hlinkClick r:id="rId2"/>
              </a:rPr>
              <a:t>https://javautodidacta.es/tiempo-en-java-localdate-localtime/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https://www.baeldung.com/java-date-to-localdate-and-localdatetime</a:t>
            </a:r>
            <a:endParaRPr lang="es-E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LocalDate.now() te da la fecha actual del sistema</a:t>
            </a:r>
          </a:p>
          <a:p>
            <a:r>
              <a:rPr lang="es-ES" dirty="0" smtClean="0"/>
              <a:t>Para crear una debes usar </a:t>
            </a:r>
            <a:r>
              <a:rPr lang="es-ES" dirty="0" err="1" smtClean="0"/>
              <a:t>LocalDate.of</a:t>
            </a:r>
            <a:r>
              <a:rPr lang="es-ES" dirty="0" smtClean="0"/>
              <a:t>() donde se puede expresar una fecha.</a:t>
            </a:r>
          </a:p>
          <a:p>
            <a:r>
              <a:rPr lang="es-ES" dirty="0" smtClean="0"/>
              <a:t>El uso de </a:t>
            </a:r>
            <a:r>
              <a:rPr lang="es-ES" dirty="0" err="1" smtClean="0"/>
              <a:t>LocalTime</a:t>
            </a:r>
            <a:r>
              <a:rPr lang="es-ES" dirty="0" smtClean="0"/>
              <a:t> es similar.</a:t>
            </a:r>
          </a:p>
          <a:p>
            <a:r>
              <a:rPr lang="es-ES" dirty="0" smtClean="0"/>
              <a:t>Existen muchas clases de apoyo. Por ejemplo </a:t>
            </a:r>
            <a:r>
              <a:rPr lang="es-ES" dirty="0" err="1" smtClean="0"/>
              <a:t>Period</a:t>
            </a:r>
            <a:r>
              <a:rPr lang="es-ES" dirty="0" smtClean="0"/>
              <a:t> (para fecha) y </a:t>
            </a:r>
            <a:r>
              <a:rPr lang="es-ES" dirty="0" err="1" smtClean="0"/>
              <a:t>Duration</a:t>
            </a:r>
            <a:r>
              <a:rPr lang="es-ES" dirty="0" smtClean="0"/>
              <a:t> (para tiempo)</a:t>
            </a:r>
          </a:p>
          <a:p>
            <a:r>
              <a:rPr lang="es-ES" dirty="0" smtClean="0"/>
              <a:t>Las </a:t>
            </a:r>
            <a:r>
              <a:rPr lang="es-ES" dirty="0" err="1" smtClean="0"/>
              <a:t>LocalX</a:t>
            </a:r>
            <a:r>
              <a:rPr lang="es-ES" dirty="0" smtClean="0"/>
              <a:t> tienen funciones sencillas como </a:t>
            </a:r>
            <a:r>
              <a:rPr lang="es-ES" dirty="0" err="1" smtClean="0"/>
              <a:t>isAfter</a:t>
            </a:r>
            <a:r>
              <a:rPr lang="es-ES" dirty="0" smtClean="0"/>
              <a:t>(), </a:t>
            </a:r>
            <a:r>
              <a:rPr lang="es-ES" dirty="0" err="1" smtClean="0"/>
              <a:t>isBefore</a:t>
            </a:r>
            <a:r>
              <a:rPr lang="es-ES" dirty="0" smtClean="0"/>
              <a:t>(),etc.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Para saber la distancia en una unidad temporal se usa </a:t>
            </a:r>
            <a:r>
              <a:rPr lang="es-ES" dirty="0" err="1" smtClean="0"/>
              <a:t>Period</a:t>
            </a:r>
            <a:endParaRPr lang="es-ES" dirty="0" smtClean="0"/>
          </a:p>
          <a:p>
            <a:r>
              <a:rPr lang="es-ES" dirty="0" err="1" smtClean="0"/>
              <a:t>TemporalUnit</a:t>
            </a:r>
            <a:r>
              <a:rPr lang="es-ES" dirty="0" smtClean="0"/>
              <a:t> es una interfaz que permite el calculo de intervalos y periodos implementando el caso concreto de </a:t>
            </a:r>
            <a:r>
              <a:rPr lang="es-ES" dirty="0" err="1" smtClean="0"/>
              <a:t>dias</a:t>
            </a:r>
            <a:r>
              <a:rPr lang="es-ES" dirty="0" smtClean="0"/>
              <a:t>, años, etc.</a:t>
            </a:r>
          </a:p>
          <a:p>
            <a:r>
              <a:rPr lang="es-ES" dirty="0" smtClean="0"/>
              <a:t>https://www.logicbig.com/how-to/code-snippets/jcode-java-8-date-time-api-localdate-range.html</a:t>
            </a:r>
          </a:p>
          <a:p>
            <a:r>
              <a:rPr lang="es-ES" dirty="0" smtClean="0"/>
              <a:t>Tiene un conjunto de ejemplos sobre todas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nosotros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Lo único que necesitamos es almacenar la fecha de nacimiento. </a:t>
            </a:r>
          </a:p>
          <a:p>
            <a:r>
              <a:rPr lang="es-ES" dirty="0" smtClean="0"/>
              <a:t>También la fecha de las citas y las operaciones porque de esa forma sabes si se han producido o no.</a:t>
            </a:r>
          </a:p>
          <a:p>
            <a:r>
              <a:rPr lang="es-ES" dirty="0" smtClean="0"/>
              <a:t>Como es complicado tener que esperar varios días para probar algo hay dos soluciones:</a:t>
            </a:r>
          </a:p>
          <a:p>
            <a:pPr lvl="1"/>
            <a:r>
              <a:rPr lang="es-ES" dirty="0" smtClean="0"/>
              <a:t>Cambiar continuamente la hora del sistema (para gente sin prisas)</a:t>
            </a:r>
          </a:p>
          <a:p>
            <a:pPr lvl="1"/>
            <a:r>
              <a:rPr lang="es-ES" dirty="0" smtClean="0"/>
              <a:t>Poner una fecha dentro de la propia aplicación. Que se pueda cambiar y que toda la aplicación se rija por ese Calendario. También con la hora. Porque de esa forma podemos saber si se está desarrollando la cita actual.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60</TotalTime>
  <Words>277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Aspecto</vt:lpstr>
      <vt:lpstr>Local time y date</vt:lpstr>
      <vt:lpstr>El uso de fechas</vt:lpstr>
      <vt:lpstr>Java 8</vt:lpstr>
      <vt:lpstr>más</vt:lpstr>
      <vt:lpstr>Para nosotros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time y date</dc:title>
  <dc:creator>jose sanchez</dc:creator>
  <cp:lastModifiedBy>jose sanchez</cp:lastModifiedBy>
  <cp:revision>53</cp:revision>
  <dcterms:created xsi:type="dcterms:W3CDTF">2019-05-26T08:44:02Z</dcterms:created>
  <dcterms:modified xsi:type="dcterms:W3CDTF">2019-05-26T09:44:23Z</dcterms:modified>
</cp:coreProperties>
</file>