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7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1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9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2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7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9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BED2-274B-4163-ACE5-EF7508DA8DC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9FB9-7B00-4B81-969B-82C26FDA1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467544" y="1916832"/>
            <a:ext cx="1728192" cy="108012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Training Float Point Model</a:t>
            </a:r>
            <a:endParaRPr lang="zh-CN" altLang="en-US" sz="2400" dirty="0"/>
          </a:p>
        </p:txBody>
      </p:sp>
      <p:sp>
        <p:nvSpPr>
          <p:cNvPr id="5" name="右箭头 4"/>
          <p:cNvSpPr/>
          <p:nvPr/>
        </p:nvSpPr>
        <p:spPr>
          <a:xfrm>
            <a:off x="2339752" y="227687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3131840" y="1907059"/>
            <a:ext cx="1728192" cy="108012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Weight And Activation Analysis</a:t>
            </a:r>
            <a:endParaRPr lang="zh-CN" altLang="en-US" sz="2400" dirty="0"/>
          </a:p>
        </p:txBody>
      </p:sp>
      <p:sp>
        <p:nvSpPr>
          <p:cNvPr id="7" name="右箭头 6"/>
          <p:cNvSpPr/>
          <p:nvPr/>
        </p:nvSpPr>
        <p:spPr>
          <a:xfrm>
            <a:off x="5148064" y="222807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6084168" y="1852053"/>
            <a:ext cx="1728192" cy="108012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Quantizing Float Point Model</a:t>
            </a:r>
            <a:endParaRPr lang="zh-CN" altLang="en-US" sz="2400" dirty="0"/>
          </a:p>
        </p:txBody>
      </p:sp>
      <p:sp>
        <p:nvSpPr>
          <p:cNvPr id="11" name="圆角右箭头 10"/>
          <p:cNvSpPr/>
          <p:nvPr/>
        </p:nvSpPr>
        <p:spPr>
          <a:xfrm rot="10800000">
            <a:off x="6088170" y="3515963"/>
            <a:ext cx="1044116" cy="7920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3995936" y="3515963"/>
            <a:ext cx="1728192" cy="108012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Fine-Tuning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76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sysu-俞海宝</dc:creator>
  <cp:lastModifiedBy>sysu-俞海宝</cp:lastModifiedBy>
  <cp:revision>1</cp:revision>
  <dcterms:created xsi:type="dcterms:W3CDTF">2018-08-17T01:49:23Z</dcterms:created>
  <dcterms:modified xsi:type="dcterms:W3CDTF">2018-08-17T01:54:14Z</dcterms:modified>
</cp:coreProperties>
</file>