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68" r:id="rId4"/>
    <p:sldId id="269" r:id="rId5"/>
    <p:sldId id="270" r:id="rId6"/>
    <p:sldId id="257" r:id="rId7"/>
    <p:sldId id="259" r:id="rId8"/>
    <p:sldId id="261" r:id="rId9"/>
    <p:sldId id="262" r:id="rId10"/>
    <p:sldId id="263" r:id="rId11"/>
    <p:sldId id="264" r:id="rId12"/>
    <p:sldId id="265" r:id="rId13"/>
    <p:sldId id="271" r:id="rId14"/>
    <p:sldId id="272" r:id="rId15"/>
    <p:sldId id="266" r:id="rId16"/>
    <p:sldId id="267" r:id="rId17"/>
    <p:sldId id="273" r:id="rId18"/>
    <p:sldId id="275" r:id="rId19"/>
    <p:sldId id="274"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20" autoAdjust="0"/>
    <p:restoredTop sz="94660"/>
  </p:normalViewPr>
  <p:slideViewPr>
    <p:cSldViewPr snapToGrid="0">
      <p:cViewPr varScale="1">
        <p:scale>
          <a:sx n="85" d="100"/>
          <a:sy n="85" d="100"/>
        </p:scale>
        <p:origin x="6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0D0B0AEE-13A5-43E5-B0D4-DAE2FC8F50D4}">
      <dgm:prSet phldrT="[Text]"/>
      <dgm:spPr/>
      <dgm:t>
        <a:bodyPr/>
        <a:lstStyle/>
        <a:p>
          <a:endParaRPr lang="en-IN" dirty="0"/>
        </a:p>
      </dgm:t>
    </dgm:pt>
    <dgm:pt modelId="{75602925-7C46-4833-83F3-52D78D000408}" type="parTrans" cxnId="{366B2DD1-B4F9-463B-96B7-5D4E7841C9CC}">
      <dgm:prSet/>
      <dgm:spPr/>
      <dgm:t>
        <a:bodyPr/>
        <a:lstStyle/>
        <a:p>
          <a:endParaRPr lang="en-IN"/>
        </a:p>
      </dgm:t>
    </dgm:pt>
    <dgm:pt modelId="{1E247CBB-1BB4-4862-A6B3-5F66FA8A0A3B}" type="sibTrans" cxnId="{366B2DD1-B4F9-463B-96B7-5D4E7841C9CC}">
      <dgm:prSet/>
      <dgm:spPr/>
      <dgm:t>
        <a:bodyPr/>
        <a:lstStyle/>
        <a:p>
          <a:endParaRPr lang="en-IN"/>
        </a:p>
      </dgm:t>
    </dgm:pt>
    <dgm:pt modelId="{6F3EB4FA-F788-41E3-AFCE-77D3DF41EDEA}">
      <dgm:prSet phldrT="[Text]" custT="1"/>
      <dgm:spPr/>
      <dgm:t>
        <a:bodyPr/>
        <a:lstStyle/>
        <a:p>
          <a:r>
            <a:rPr lang="en-US" sz="1400" dirty="0"/>
            <a:t>HEADER</a:t>
          </a:r>
          <a:endParaRPr lang="en-IN" sz="1400" dirty="0"/>
        </a:p>
      </dgm:t>
    </dgm:pt>
    <dgm:pt modelId="{D4D81367-7B70-4472-8096-17A840735072}" type="parTrans" cxnId="{F8CCB89A-B8AD-40BA-B0CC-D542C752D137}">
      <dgm:prSet/>
      <dgm:spPr/>
      <dgm:t>
        <a:bodyPr/>
        <a:lstStyle/>
        <a:p>
          <a:endParaRPr lang="en-IN"/>
        </a:p>
      </dgm:t>
    </dgm:pt>
    <dgm:pt modelId="{A3C23FDB-BB94-4D2D-B050-D4A065864E5C}" type="sibTrans" cxnId="{F8CCB89A-B8AD-40BA-B0CC-D542C752D137}">
      <dgm:prSet/>
      <dgm:spPr/>
      <dgm:t>
        <a:bodyPr/>
        <a:lstStyle/>
        <a:p>
          <a:endParaRPr lang="en-IN"/>
        </a:p>
      </dgm:t>
    </dgm:pt>
    <dgm:pt modelId="{6C0901FA-BC3F-4E82-8925-01E5CAAA18FE}">
      <dgm:prSet phldrT="[Text]"/>
      <dgm:spPr/>
      <dgm:t>
        <a:bodyPr/>
        <a:lstStyle/>
        <a:p>
          <a:endParaRPr lang="en-IN"/>
        </a:p>
      </dgm:t>
    </dgm:pt>
    <dgm:pt modelId="{883873AC-DCB9-4F92-B934-8667EE55ACCA}" type="parTrans" cxnId="{9767C1EE-8E09-4591-90E9-CFC07310E8C5}">
      <dgm:prSet/>
      <dgm:spPr/>
      <dgm:t>
        <a:bodyPr/>
        <a:lstStyle/>
        <a:p>
          <a:endParaRPr lang="en-IN"/>
        </a:p>
      </dgm:t>
    </dgm:pt>
    <dgm:pt modelId="{084AAFD3-2D7B-4CA4-A6BA-8591063EC043}" type="sibTrans" cxnId="{9767C1EE-8E09-4591-90E9-CFC07310E8C5}">
      <dgm:prSet/>
      <dgm:spPr/>
      <dgm:t>
        <a:bodyPr/>
        <a:lstStyle/>
        <a:p>
          <a:endParaRPr lang="en-IN"/>
        </a:p>
      </dgm:t>
    </dgm:pt>
    <dgm:pt modelId="{00C2F1BD-8C26-44A0-8676-6FD22CD32683}">
      <dgm:prSet phldrT="[Text]"/>
      <dgm:spPr/>
      <dgm:t>
        <a:bodyPr/>
        <a:lstStyle/>
        <a:p>
          <a:endParaRPr lang="en-IN"/>
        </a:p>
      </dgm:t>
    </dgm:pt>
    <dgm:pt modelId="{BF5F997F-522D-4487-8C5E-1A02F9079AC2}" type="parTrans" cxnId="{8D70693B-DFD4-4461-B281-55DD9ACDBDC8}">
      <dgm:prSet/>
      <dgm:spPr/>
      <dgm:t>
        <a:bodyPr/>
        <a:lstStyle/>
        <a:p>
          <a:endParaRPr lang="en-IN"/>
        </a:p>
      </dgm:t>
    </dgm:pt>
    <dgm:pt modelId="{8FACD7BB-C3BA-4699-85F9-4E57E08FA386}" type="sibTrans" cxnId="{8D70693B-DFD4-4461-B281-55DD9ACDBDC8}">
      <dgm:prSet/>
      <dgm:spPr/>
      <dgm:t>
        <a:bodyPr/>
        <a:lstStyle/>
        <a:p>
          <a:endParaRPr lang="en-IN"/>
        </a:p>
      </dgm:t>
    </dgm:pt>
    <dgm:pt modelId="{CA1C231B-83FA-4C4D-8A1C-5664ED2D2451}">
      <dgm:prSet phldrT="[Text]"/>
      <dgm:spPr/>
      <dgm:t>
        <a:bodyPr/>
        <a:lstStyle/>
        <a:p>
          <a:endParaRPr lang="en-IN" dirty="0"/>
        </a:p>
      </dgm:t>
    </dgm:pt>
    <dgm:pt modelId="{6C6BFB5C-34B9-4D58-9242-5933C31FA6C6}" type="parTrans" cxnId="{B75EADFC-B56C-4113-8A92-A543D3FBFC30}">
      <dgm:prSet/>
      <dgm:spPr/>
      <dgm:t>
        <a:bodyPr/>
        <a:lstStyle/>
        <a:p>
          <a:endParaRPr lang="en-IN"/>
        </a:p>
      </dgm:t>
    </dgm:pt>
    <dgm:pt modelId="{F1CE8CDF-446A-4141-B268-A8B82ACF3585}" type="sibTrans" cxnId="{B75EADFC-B56C-4113-8A92-A543D3FBFC30}">
      <dgm:prSet/>
      <dgm:spPr/>
      <dgm:t>
        <a:bodyPr/>
        <a:lstStyle/>
        <a:p>
          <a:endParaRPr lang="en-IN"/>
        </a:p>
      </dgm:t>
    </dgm:pt>
    <dgm:pt modelId="{AE7E5D6E-90F8-47C7-9672-23E0A9A4314E}" type="pres">
      <dgm:prSet presAssocID="{A276AA5A-84BD-4441-87B5-6675FF41667B}" presName="Name0" presStyleCnt="0">
        <dgm:presLayoutVars>
          <dgm:resizeHandles/>
        </dgm:presLayoutVars>
      </dgm:prSet>
      <dgm:spPr/>
    </dgm:pt>
    <dgm:pt modelId="{860B6B55-1F6F-4856-A72D-E085F059A7A8}" type="pres">
      <dgm:prSet presAssocID="{0D0B0AEE-13A5-43E5-B0D4-DAE2FC8F50D4}" presName="text" presStyleLbl="node1" presStyleIdx="0" presStyleCnt="5">
        <dgm:presLayoutVars>
          <dgm:bulletEnabled val="1"/>
        </dgm:presLayoutVars>
      </dgm:prSet>
      <dgm:spPr/>
    </dgm:pt>
    <dgm:pt modelId="{6673A52D-83E1-4ADF-9BB9-A1AA30D38FD0}" type="pres">
      <dgm:prSet presAssocID="{1E247CBB-1BB4-4862-A6B3-5F66FA8A0A3B}" presName="space" presStyleCnt="0"/>
      <dgm:spPr/>
    </dgm:pt>
    <dgm:pt modelId="{9EF94E9C-7707-4E70-96D8-CD8E43121090}" type="pres">
      <dgm:prSet presAssocID="{6C0901FA-BC3F-4E82-8925-01E5CAAA18FE}" presName="text" presStyleLbl="node1" presStyleIdx="1" presStyleCnt="5">
        <dgm:presLayoutVars>
          <dgm:bulletEnabled val="1"/>
        </dgm:presLayoutVars>
      </dgm:prSet>
      <dgm:spPr/>
    </dgm:pt>
    <dgm:pt modelId="{ECFEB2A4-9669-4C87-B16A-118EFDBE44E8}" type="pres">
      <dgm:prSet presAssocID="{084AAFD3-2D7B-4CA4-A6BA-8591063EC043}" presName="space" presStyleCnt="0"/>
      <dgm:spPr/>
    </dgm:pt>
    <dgm:pt modelId="{8CE05A86-56AD-4C5C-BD8C-EE9FA8CD31F8}" type="pres">
      <dgm:prSet presAssocID="{00C2F1BD-8C26-44A0-8676-6FD22CD32683}" presName="text" presStyleLbl="node1" presStyleIdx="2" presStyleCnt="5">
        <dgm:presLayoutVars>
          <dgm:bulletEnabled val="1"/>
        </dgm:presLayoutVars>
      </dgm:prSet>
      <dgm:spPr/>
    </dgm:pt>
    <dgm:pt modelId="{3953C67C-AD42-4C68-A481-D65243E72789}" type="pres">
      <dgm:prSet presAssocID="{8FACD7BB-C3BA-4699-85F9-4E57E08FA386}" presName="space" presStyleCnt="0"/>
      <dgm:spPr/>
    </dgm:pt>
    <dgm:pt modelId="{176CAF33-E43F-41B7-89F8-ACB5BAA19C8C}" type="pres">
      <dgm:prSet presAssocID="{CA1C231B-83FA-4C4D-8A1C-5664ED2D2451}" presName="text" presStyleLbl="node1" presStyleIdx="3" presStyleCnt="5">
        <dgm:presLayoutVars>
          <dgm:bulletEnabled val="1"/>
        </dgm:presLayoutVars>
      </dgm:prSet>
      <dgm:spPr/>
    </dgm:pt>
    <dgm:pt modelId="{94AD65E6-2AEB-4916-880E-63889D441807}" type="pres">
      <dgm:prSet presAssocID="{F1CE8CDF-446A-4141-B268-A8B82ACF3585}" presName="space" presStyleCnt="0"/>
      <dgm:spPr/>
    </dgm:pt>
    <dgm:pt modelId="{3ABE7DD6-0D4E-4982-99B3-92A4C56F90E3}" type="pres">
      <dgm:prSet presAssocID="{6F3EB4FA-F788-41E3-AFCE-77D3DF41EDEA}" presName="text" presStyleLbl="node1" presStyleIdx="4" presStyleCnt="5">
        <dgm:presLayoutVars>
          <dgm:bulletEnabled val="1"/>
        </dgm:presLayoutVars>
      </dgm:prSet>
      <dgm:spPr/>
    </dgm:pt>
  </dgm:ptLst>
  <dgm:cxnLst>
    <dgm:cxn modelId="{23002922-E6A2-4747-87FC-8FD0E5D9F9A8}" type="presOf" srcId="{0D0B0AEE-13A5-43E5-B0D4-DAE2FC8F50D4}" destId="{860B6B55-1F6F-4856-A72D-E085F059A7A8}" srcOrd="0" destOrd="0" presId="urn:diagrams.loki3.com/VaryingWidthList"/>
    <dgm:cxn modelId="{89098022-E39C-4196-9A19-973FDDB4619D}" type="presOf" srcId="{6F3EB4FA-F788-41E3-AFCE-77D3DF41EDEA}" destId="{3ABE7DD6-0D4E-4982-99B3-92A4C56F90E3}" srcOrd="0" destOrd="0" presId="urn:diagrams.loki3.com/VaryingWidthList"/>
    <dgm:cxn modelId="{8D70693B-DFD4-4461-B281-55DD9ACDBDC8}" srcId="{A276AA5A-84BD-4441-87B5-6675FF41667B}" destId="{00C2F1BD-8C26-44A0-8676-6FD22CD32683}" srcOrd="2" destOrd="0" parTransId="{BF5F997F-522D-4487-8C5E-1A02F9079AC2}" sibTransId="{8FACD7BB-C3BA-4699-85F9-4E57E08FA386}"/>
    <dgm:cxn modelId="{F8CCB89A-B8AD-40BA-B0CC-D542C752D137}" srcId="{A276AA5A-84BD-4441-87B5-6675FF41667B}" destId="{6F3EB4FA-F788-41E3-AFCE-77D3DF41EDEA}" srcOrd="4" destOrd="0" parTransId="{D4D81367-7B70-4472-8096-17A840735072}" sibTransId="{A3C23FDB-BB94-4D2D-B050-D4A065864E5C}"/>
    <dgm:cxn modelId="{B34521AD-DB03-431B-92B6-665487C08A43}" type="presOf" srcId="{A276AA5A-84BD-4441-87B5-6675FF41667B}" destId="{AE7E5D6E-90F8-47C7-9672-23E0A9A4314E}" srcOrd="0" destOrd="0" presId="urn:diagrams.loki3.com/VaryingWidthList"/>
    <dgm:cxn modelId="{366B2DD1-B4F9-463B-96B7-5D4E7841C9CC}" srcId="{A276AA5A-84BD-4441-87B5-6675FF41667B}" destId="{0D0B0AEE-13A5-43E5-B0D4-DAE2FC8F50D4}" srcOrd="0" destOrd="0" parTransId="{75602925-7C46-4833-83F3-52D78D000408}" sibTransId="{1E247CBB-1BB4-4862-A6B3-5F66FA8A0A3B}"/>
    <dgm:cxn modelId="{9767C1EE-8E09-4591-90E9-CFC07310E8C5}" srcId="{A276AA5A-84BD-4441-87B5-6675FF41667B}" destId="{6C0901FA-BC3F-4E82-8925-01E5CAAA18FE}" srcOrd="1" destOrd="0" parTransId="{883873AC-DCB9-4F92-B934-8667EE55ACCA}" sibTransId="{084AAFD3-2D7B-4CA4-A6BA-8591063EC043}"/>
    <dgm:cxn modelId="{B23132F0-3FE8-485E-89E0-520000A0B25C}" type="presOf" srcId="{CA1C231B-83FA-4C4D-8A1C-5664ED2D2451}" destId="{176CAF33-E43F-41B7-89F8-ACB5BAA19C8C}" srcOrd="0" destOrd="0" presId="urn:diagrams.loki3.com/VaryingWidthList"/>
    <dgm:cxn modelId="{AA569EF8-BFC6-49EB-8197-F03BDA175F81}" type="presOf" srcId="{6C0901FA-BC3F-4E82-8925-01E5CAAA18FE}" destId="{9EF94E9C-7707-4E70-96D8-CD8E43121090}" srcOrd="0" destOrd="0" presId="urn:diagrams.loki3.com/VaryingWidthList"/>
    <dgm:cxn modelId="{E9EAF2FB-0498-4643-8980-89B431DD5BA2}" type="presOf" srcId="{00C2F1BD-8C26-44A0-8676-6FD22CD32683}" destId="{8CE05A86-56AD-4C5C-BD8C-EE9FA8CD31F8}" srcOrd="0" destOrd="0" presId="urn:diagrams.loki3.com/VaryingWidthList"/>
    <dgm:cxn modelId="{B75EADFC-B56C-4113-8A92-A543D3FBFC30}" srcId="{A276AA5A-84BD-4441-87B5-6675FF41667B}" destId="{CA1C231B-83FA-4C4D-8A1C-5664ED2D2451}" srcOrd="3" destOrd="0" parTransId="{6C6BFB5C-34B9-4D58-9242-5933C31FA6C6}" sibTransId="{F1CE8CDF-446A-4141-B268-A8B82ACF3585}"/>
    <dgm:cxn modelId="{FEEF6726-9D0C-44AA-ABE8-C4B04FE0B352}" type="presParOf" srcId="{AE7E5D6E-90F8-47C7-9672-23E0A9A4314E}" destId="{860B6B55-1F6F-4856-A72D-E085F059A7A8}" srcOrd="0" destOrd="0" presId="urn:diagrams.loki3.com/VaryingWidthList"/>
    <dgm:cxn modelId="{17FE2402-1AC2-46D9-BFF5-B0F56AF611D2}" type="presParOf" srcId="{AE7E5D6E-90F8-47C7-9672-23E0A9A4314E}" destId="{6673A52D-83E1-4ADF-9BB9-A1AA30D38FD0}" srcOrd="1" destOrd="0" presId="urn:diagrams.loki3.com/VaryingWidthList"/>
    <dgm:cxn modelId="{86AB6EA3-D9B6-42FE-AE1D-3CCF1072ED34}" type="presParOf" srcId="{AE7E5D6E-90F8-47C7-9672-23E0A9A4314E}" destId="{9EF94E9C-7707-4E70-96D8-CD8E43121090}" srcOrd="2" destOrd="0" presId="urn:diagrams.loki3.com/VaryingWidthList"/>
    <dgm:cxn modelId="{D5A58B35-EB38-4101-A05F-84F32E018A87}" type="presParOf" srcId="{AE7E5D6E-90F8-47C7-9672-23E0A9A4314E}" destId="{ECFEB2A4-9669-4C87-B16A-118EFDBE44E8}" srcOrd="3" destOrd="0" presId="urn:diagrams.loki3.com/VaryingWidthList"/>
    <dgm:cxn modelId="{A86EF060-0559-4E89-A03F-8FD99AF1B405}" type="presParOf" srcId="{AE7E5D6E-90F8-47C7-9672-23E0A9A4314E}" destId="{8CE05A86-56AD-4C5C-BD8C-EE9FA8CD31F8}" srcOrd="4" destOrd="0" presId="urn:diagrams.loki3.com/VaryingWidthList"/>
    <dgm:cxn modelId="{F44B43F2-272E-4C34-8EB2-90C7BFBC6790}" type="presParOf" srcId="{AE7E5D6E-90F8-47C7-9672-23E0A9A4314E}" destId="{3953C67C-AD42-4C68-A481-D65243E72789}" srcOrd="5" destOrd="0" presId="urn:diagrams.loki3.com/VaryingWidthList"/>
    <dgm:cxn modelId="{9BD11830-77A4-4073-85C5-2FEC8109E2DC}" type="presParOf" srcId="{AE7E5D6E-90F8-47C7-9672-23E0A9A4314E}" destId="{176CAF33-E43F-41B7-89F8-ACB5BAA19C8C}" srcOrd="6" destOrd="0" presId="urn:diagrams.loki3.com/VaryingWidthList"/>
    <dgm:cxn modelId="{A8DEF32F-875C-4C0E-A954-C32124451A4B}" type="presParOf" srcId="{AE7E5D6E-90F8-47C7-9672-23E0A9A4314E}" destId="{94AD65E6-2AEB-4916-880E-63889D441807}" srcOrd="7" destOrd="0" presId="urn:diagrams.loki3.com/VaryingWidthList"/>
    <dgm:cxn modelId="{F50F423F-C001-4D9D-9D0E-6ABAA07FCF2B}" type="presParOf" srcId="{AE7E5D6E-90F8-47C7-9672-23E0A9A4314E}" destId="{3ABE7DD6-0D4E-4982-99B3-92A4C56F90E3}"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0D0B0AEE-13A5-43E5-B0D4-DAE2FC8F50D4}">
      <dgm:prSet phldrT="[Text]"/>
      <dgm:spPr/>
      <dgm:t>
        <a:bodyPr/>
        <a:lstStyle/>
        <a:p>
          <a:endParaRPr lang="en-IN" dirty="0"/>
        </a:p>
      </dgm:t>
    </dgm:pt>
    <dgm:pt modelId="{75602925-7C46-4833-83F3-52D78D000408}" type="parTrans" cxnId="{366B2DD1-B4F9-463B-96B7-5D4E7841C9CC}">
      <dgm:prSet/>
      <dgm:spPr/>
      <dgm:t>
        <a:bodyPr/>
        <a:lstStyle/>
        <a:p>
          <a:endParaRPr lang="en-IN"/>
        </a:p>
      </dgm:t>
    </dgm:pt>
    <dgm:pt modelId="{1E247CBB-1BB4-4862-A6B3-5F66FA8A0A3B}" type="sibTrans" cxnId="{366B2DD1-B4F9-463B-96B7-5D4E7841C9CC}">
      <dgm:prSet/>
      <dgm:spPr/>
      <dgm:t>
        <a:bodyPr/>
        <a:lstStyle/>
        <a:p>
          <a:endParaRPr lang="en-IN"/>
        </a:p>
      </dgm:t>
    </dgm:pt>
    <dgm:pt modelId="{6F3EB4FA-F788-41E3-AFCE-77D3DF41EDEA}">
      <dgm:prSet phldrT="[Text]" custT="1"/>
      <dgm:spPr/>
      <dgm:t>
        <a:bodyPr/>
        <a:lstStyle/>
        <a:p>
          <a:r>
            <a:rPr lang="en-US" sz="1400" dirty="0"/>
            <a:t>NULL</a:t>
          </a:r>
          <a:endParaRPr lang="en-IN" sz="1400" dirty="0"/>
        </a:p>
      </dgm:t>
    </dgm:pt>
    <dgm:pt modelId="{D4D81367-7B70-4472-8096-17A840735072}" type="parTrans" cxnId="{F8CCB89A-B8AD-40BA-B0CC-D542C752D137}">
      <dgm:prSet/>
      <dgm:spPr/>
      <dgm:t>
        <a:bodyPr/>
        <a:lstStyle/>
        <a:p>
          <a:endParaRPr lang="en-IN"/>
        </a:p>
      </dgm:t>
    </dgm:pt>
    <dgm:pt modelId="{A3C23FDB-BB94-4D2D-B050-D4A065864E5C}" type="sibTrans" cxnId="{F8CCB89A-B8AD-40BA-B0CC-D542C752D137}">
      <dgm:prSet/>
      <dgm:spPr/>
      <dgm:t>
        <a:bodyPr/>
        <a:lstStyle/>
        <a:p>
          <a:endParaRPr lang="en-IN"/>
        </a:p>
      </dgm:t>
    </dgm:pt>
    <dgm:pt modelId="{6C0901FA-BC3F-4E82-8925-01E5CAAA18FE}">
      <dgm:prSet phldrT="[Text]"/>
      <dgm:spPr/>
      <dgm:t>
        <a:bodyPr/>
        <a:lstStyle/>
        <a:p>
          <a:endParaRPr lang="en-IN"/>
        </a:p>
      </dgm:t>
    </dgm:pt>
    <dgm:pt modelId="{883873AC-DCB9-4F92-B934-8667EE55ACCA}" type="parTrans" cxnId="{9767C1EE-8E09-4591-90E9-CFC07310E8C5}">
      <dgm:prSet/>
      <dgm:spPr/>
      <dgm:t>
        <a:bodyPr/>
        <a:lstStyle/>
        <a:p>
          <a:endParaRPr lang="en-IN"/>
        </a:p>
      </dgm:t>
    </dgm:pt>
    <dgm:pt modelId="{084AAFD3-2D7B-4CA4-A6BA-8591063EC043}" type="sibTrans" cxnId="{9767C1EE-8E09-4591-90E9-CFC07310E8C5}">
      <dgm:prSet/>
      <dgm:spPr/>
      <dgm:t>
        <a:bodyPr/>
        <a:lstStyle/>
        <a:p>
          <a:endParaRPr lang="en-IN"/>
        </a:p>
      </dgm:t>
    </dgm:pt>
    <dgm:pt modelId="{00C2F1BD-8C26-44A0-8676-6FD22CD32683}">
      <dgm:prSet phldrT="[Text]"/>
      <dgm:spPr/>
      <dgm:t>
        <a:bodyPr/>
        <a:lstStyle/>
        <a:p>
          <a:endParaRPr lang="en-IN"/>
        </a:p>
      </dgm:t>
    </dgm:pt>
    <dgm:pt modelId="{BF5F997F-522D-4487-8C5E-1A02F9079AC2}" type="parTrans" cxnId="{8D70693B-DFD4-4461-B281-55DD9ACDBDC8}">
      <dgm:prSet/>
      <dgm:spPr/>
      <dgm:t>
        <a:bodyPr/>
        <a:lstStyle/>
        <a:p>
          <a:endParaRPr lang="en-IN"/>
        </a:p>
      </dgm:t>
    </dgm:pt>
    <dgm:pt modelId="{8FACD7BB-C3BA-4699-85F9-4E57E08FA386}" type="sibTrans" cxnId="{8D70693B-DFD4-4461-B281-55DD9ACDBDC8}">
      <dgm:prSet/>
      <dgm:spPr/>
      <dgm:t>
        <a:bodyPr/>
        <a:lstStyle/>
        <a:p>
          <a:endParaRPr lang="en-IN"/>
        </a:p>
      </dgm:t>
    </dgm:pt>
    <dgm:pt modelId="{CA1C231B-83FA-4C4D-8A1C-5664ED2D2451}">
      <dgm:prSet phldrT="[Text]"/>
      <dgm:spPr/>
      <dgm:t>
        <a:bodyPr/>
        <a:lstStyle/>
        <a:p>
          <a:endParaRPr lang="en-IN" dirty="0"/>
        </a:p>
      </dgm:t>
    </dgm:pt>
    <dgm:pt modelId="{6C6BFB5C-34B9-4D58-9242-5933C31FA6C6}" type="parTrans" cxnId="{B75EADFC-B56C-4113-8A92-A543D3FBFC30}">
      <dgm:prSet/>
      <dgm:spPr/>
      <dgm:t>
        <a:bodyPr/>
        <a:lstStyle/>
        <a:p>
          <a:endParaRPr lang="en-IN"/>
        </a:p>
      </dgm:t>
    </dgm:pt>
    <dgm:pt modelId="{F1CE8CDF-446A-4141-B268-A8B82ACF3585}" type="sibTrans" cxnId="{B75EADFC-B56C-4113-8A92-A543D3FBFC30}">
      <dgm:prSet/>
      <dgm:spPr/>
      <dgm:t>
        <a:bodyPr/>
        <a:lstStyle/>
        <a:p>
          <a:endParaRPr lang="en-IN"/>
        </a:p>
      </dgm:t>
    </dgm:pt>
    <dgm:pt modelId="{AE7E5D6E-90F8-47C7-9672-23E0A9A4314E}" type="pres">
      <dgm:prSet presAssocID="{A276AA5A-84BD-4441-87B5-6675FF41667B}" presName="Name0" presStyleCnt="0">
        <dgm:presLayoutVars>
          <dgm:resizeHandles/>
        </dgm:presLayoutVars>
      </dgm:prSet>
      <dgm:spPr/>
    </dgm:pt>
    <dgm:pt modelId="{860B6B55-1F6F-4856-A72D-E085F059A7A8}" type="pres">
      <dgm:prSet presAssocID="{0D0B0AEE-13A5-43E5-B0D4-DAE2FC8F50D4}" presName="text" presStyleLbl="node1" presStyleIdx="0" presStyleCnt="5">
        <dgm:presLayoutVars>
          <dgm:bulletEnabled val="1"/>
        </dgm:presLayoutVars>
      </dgm:prSet>
      <dgm:spPr/>
    </dgm:pt>
    <dgm:pt modelId="{6673A52D-83E1-4ADF-9BB9-A1AA30D38FD0}" type="pres">
      <dgm:prSet presAssocID="{1E247CBB-1BB4-4862-A6B3-5F66FA8A0A3B}" presName="space" presStyleCnt="0"/>
      <dgm:spPr/>
    </dgm:pt>
    <dgm:pt modelId="{9EF94E9C-7707-4E70-96D8-CD8E43121090}" type="pres">
      <dgm:prSet presAssocID="{6C0901FA-BC3F-4E82-8925-01E5CAAA18FE}" presName="text" presStyleLbl="node1" presStyleIdx="1" presStyleCnt="5">
        <dgm:presLayoutVars>
          <dgm:bulletEnabled val="1"/>
        </dgm:presLayoutVars>
      </dgm:prSet>
      <dgm:spPr/>
    </dgm:pt>
    <dgm:pt modelId="{ECFEB2A4-9669-4C87-B16A-118EFDBE44E8}" type="pres">
      <dgm:prSet presAssocID="{084AAFD3-2D7B-4CA4-A6BA-8591063EC043}" presName="space" presStyleCnt="0"/>
      <dgm:spPr/>
    </dgm:pt>
    <dgm:pt modelId="{8CE05A86-56AD-4C5C-BD8C-EE9FA8CD31F8}" type="pres">
      <dgm:prSet presAssocID="{00C2F1BD-8C26-44A0-8676-6FD22CD32683}" presName="text" presStyleLbl="node1" presStyleIdx="2" presStyleCnt="5">
        <dgm:presLayoutVars>
          <dgm:bulletEnabled val="1"/>
        </dgm:presLayoutVars>
      </dgm:prSet>
      <dgm:spPr/>
    </dgm:pt>
    <dgm:pt modelId="{3953C67C-AD42-4C68-A481-D65243E72789}" type="pres">
      <dgm:prSet presAssocID="{8FACD7BB-C3BA-4699-85F9-4E57E08FA386}" presName="space" presStyleCnt="0"/>
      <dgm:spPr/>
    </dgm:pt>
    <dgm:pt modelId="{176CAF33-E43F-41B7-89F8-ACB5BAA19C8C}" type="pres">
      <dgm:prSet presAssocID="{CA1C231B-83FA-4C4D-8A1C-5664ED2D2451}" presName="text" presStyleLbl="node1" presStyleIdx="3" presStyleCnt="5">
        <dgm:presLayoutVars>
          <dgm:bulletEnabled val="1"/>
        </dgm:presLayoutVars>
      </dgm:prSet>
      <dgm:spPr/>
    </dgm:pt>
    <dgm:pt modelId="{94AD65E6-2AEB-4916-880E-63889D441807}" type="pres">
      <dgm:prSet presAssocID="{F1CE8CDF-446A-4141-B268-A8B82ACF3585}" presName="space" presStyleCnt="0"/>
      <dgm:spPr/>
    </dgm:pt>
    <dgm:pt modelId="{3ABE7DD6-0D4E-4982-99B3-92A4C56F90E3}" type="pres">
      <dgm:prSet presAssocID="{6F3EB4FA-F788-41E3-AFCE-77D3DF41EDEA}" presName="text" presStyleLbl="node1" presStyleIdx="4" presStyleCnt="5">
        <dgm:presLayoutVars>
          <dgm:bulletEnabled val="1"/>
        </dgm:presLayoutVars>
      </dgm:prSet>
      <dgm:spPr/>
    </dgm:pt>
  </dgm:ptLst>
  <dgm:cxnLst>
    <dgm:cxn modelId="{23002922-E6A2-4747-87FC-8FD0E5D9F9A8}" type="presOf" srcId="{0D0B0AEE-13A5-43E5-B0D4-DAE2FC8F50D4}" destId="{860B6B55-1F6F-4856-A72D-E085F059A7A8}" srcOrd="0" destOrd="0" presId="urn:diagrams.loki3.com/VaryingWidthList"/>
    <dgm:cxn modelId="{89098022-E39C-4196-9A19-973FDDB4619D}" type="presOf" srcId="{6F3EB4FA-F788-41E3-AFCE-77D3DF41EDEA}" destId="{3ABE7DD6-0D4E-4982-99B3-92A4C56F90E3}" srcOrd="0" destOrd="0" presId="urn:diagrams.loki3.com/VaryingWidthList"/>
    <dgm:cxn modelId="{8D70693B-DFD4-4461-B281-55DD9ACDBDC8}" srcId="{A276AA5A-84BD-4441-87B5-6675FF41667B}" destId="{00C2F1BD-8C26-44A0-8676-6FD22CD32683}" srcOrd="2" destOrd="0" parTransId="{BF5F997F-522D-4487-8C5E-1A02F9079AC2}" sibTransId="{8FACD7BB-C3BA-4699-85F9-4E57E08FA386}"/>
    <dgm:cxn modelId="{F8CCB89A-B8AD-40BA-B0CC-D542C752D137}" srcId="{A276AA5A-84BD-4441-87B5-6675FF41667B}" destId="{6F3EB4FA-F788-41E3-AFCE-77D3DF41EDEA}" srcOrd="4" destOrd="0" parTransId="{D4D81367-7B70-4472-8096-17A840735072}" sibTransId="{A3C23FDB-BB94-4D2D-B050-D4A065864E5C}"/>
    <dgm:cxn modelId="{B34521AD-DB03-431B-92B6-665487C08A43}" type="presOf" srcId="{A276AA5A-84BD-4441-87B5-6675FF41667B}" destId="{AE7E5D6E-90F8-47C7-9672-23E0A9A4314E}" srcOrd="0" destOrd="0" presId="urn:diagrams.loki3.com/VaryingWidthList"/>
    <dgm:cxn modelId="{366B2DD1-B4F9-463B-96B7-5D4E7841C9CC}" srcId="{A276AA5A-84BD-4441-87B5-6675FF41667B}" destId="{0D0B0AEE-13A5-43E5-B0D4-DAE2FC8F50D4}" srcOrd="0" destOrd="0" parTransId="{75602925-7C46-4833-83F3-52D78D000408}" sibTransId="{1E247CBB-1BB4-4862-A6B3-5F66FA8A0A3B}"/>
    <dgm:cxn modelId="{9767C1EE-8E09-4591-90E9-CFC07310E8C5}" srcId="{A276AA5A-84BD-4441-87B5-6675FF41667B}" destId="{6C0901FA-BC3F-4E82-8925-01E5CAAA18FE}" srcOrd="1" destOrd="0" parTransId="{883873AC-DCB9-4F92-B934-8667EE55ACCA}" sibTransId="{084AAFD3-2D7B-4CA4-A6BA-8591063EC043}"/>
    <dgm:cxn modelId="{B23132F0-3FE8-485E-89E0-520000A0B25C}" type="presOf" srcId="{CA1C231B-83FA-4C4D-8A1C-5664ED2D2451}" destId="{176CAF33-E43F-41B7-89F8-ACB5BAA19C8C}" srcOrd="0" destOrd="0" presId="urn:diagrams.loki3.com/VaryingWidthList"/>
    <dgm:cxn modelId="{AA569EF8-BFC6-49EB-8197-F03BDA175F81}" type="presOf" srcId="{6C0901FA-BC3F-4E82-8925-01E5CAAA18FE}" destId="{9EF94E9C-7707-4E70-96D8-CD8E43121090}" srcOrd="0" destOrd="0" presId="urn:diagrams.loki3.com/VaryingWidthList"/>
    <dgm:cxn modelId="{E9EAF2FB-0498-4643-8980-89B431DD5BA2}" type="presOf" srcId="{00C2F1BD-8C26-44A0-8676-6FD22CD32683}" destId="{8CE05A86-56AD-4C5C-BD8C-EE9FA8CD31F8}" srcOrd="0" destOrd="0" presId="urn:diagrams.loki3.com/VaryingWidthList"/>
    <dgm:cxn modelId="{B75EADFC-B56C-4113-8A92-A543D3FBFC30}" srcId="{A276AA5A-84BD-4441-87B5-6675FF41667B}" destId="{CA1C231B-83FA-4C4D-8A1C-5664ED2D2451}" srcOrd="3" destOrd="0" parTransId="{6C6BFB5C-34B9-4D58-9242-5933C31FA6C6}" sibTransId="{F1CE8CDF-446A-4141-B268-A8B82ACF3585}"/>
    <dgm:cxn modelId="{FEEF6726-9D0C-44AA-ABE8-C4B04FE0B352}" type="presParOf" srcId="{AE7E5D6E-90F8-47C7-9672-23E0A9A4314E}" destId="{860B6B55-1F6F-4856-A72D-E085F059A7A8}" srcOrd="0" destOrd="0" presId="urn:diagrams.loki3.com/VaryingWidthList"/>
    <dgm:cxn modelId="{17FE2402-1AC2-46D9-BFF5-B0F56AF611D2}" type="presParOf" srcId="{AE7E5D6E-90F8-47C7-9672-23E0A9A4314E}" destId="{6673A52D-83E1-4ADF-9BB9-A1AA30D38FD0}" srcOrd="1" destOrd="0" presId="urn:diagrams.loki3.com/VaryingWidthList"/>
    <dgm:cxn modelId="{86AB6EA3-D9B6-42FE-AE1D-3CCF1072ED34}" type="presParOf" srcId="{AE7E5D6E-90F8-47C7-9672-23E0A9A4314E}" destId="{9EF94E9C-7707-4E70-96D8-CD8E43121090}" srcOrd="2" destOrd="0" presId="urn:diagrams.loki3.com/VaryingWidthList"/>
    <dgm:cxn modelId="{D5A58B35-EB38-4101-A05F-84F32E018A87}" type="presParOf" srcId="{AE7E5D6E-90F8-47C7-9672-23E0A9A4314E}" destId="{ECFEB2A4-9669-4C87-B16A-118EFDBE44E8}" srcOrd="3" destOrd="0" presId="urn:diagrams.loki3.com/VaryingWidthList"/>
    <dgm:cxn modelId="{A86EF060-0559-4E89-A03F-8FD99AF1B405}" type="presParOf" srcId="{AE7E5D6E-90F8-47C7-9672-23E0A9A4314E}" destId="{8CE05A86-56AD-4C5C-BD8C-EE9FA8CD31F8}" srcOrd="4" destOrd="0" presId="urn:diagrams.loki3.com/VaryingWidthList"/>
    <dgm:cxn modelId="{F44B43F2-272E-4C34-8EB2-90C7BFBC6790}" type="presParOf" srcId="{AE7E5D6E-90F8-47C7-9672-23E0A9A4314E}" destId="{3953C67C-AD42-4C68-A481-D65243E72789}" srcOrd="5" destOrd="0" presId="urn:diagrams.loki3.com/VaryingWidthList"/>
    <dgm:cxn modelId="{9BD11830-77A4-4073-85C5-2FEC8109E2DC}" type="presParOf" srcId="{AE7E5D6E-90F8-47C7-9672-23E0A9A4314E}" destId="{176CAF33-E43F-41B7-89F8-ACB5BAA19C8C}" srcOrd="6" destOrd="0" presId="urn:diagrams.loki3.com/VaryingWidthList"/>
    <dgm:cxn modelId="{A8DEF32F-875C-4C0E-A954-C32124451A4B}" type="presParOf" srcId="{AE7E5D6E-90F8-47C7-9672-23E0A9A4314E}" destId="{94AD65E6-2AEB-4916-880E-63889D441807}" srcOrd="7" destOrd="0" presId="urn:diagrams.loki3.com/VaryingWidthList"/>
    <dgm:cxn modelId="{F50F423F-C001-4D9D-9D0E-6ABAA07FCF2B}" type="presParOf" srcId="{AE7E5D6E-90F8-47C7-9672-23E0A9A4314E}" destId="{3ABE7DD6-0D4E-4982-99B3-92A4C56F90E3}" srcOrd="8" destOrd="0" presId="urn:diagrams.loki3.com/VaryingWidthList"/>
  </dgm:cxnLst>
  <dgm:bg/>
  <dgm:whole/>
  <dgm:extLst>
    <a:ext uri="http://schemas.microsoft.com/office/drawing/2008/diagram">
      <dsp:dataModelExt xmlns:dsp="http://schemas.microsoft.com/office/drawing/2008/diagram" relId="rId5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0D0B0AEE-13A5-43E5-B0D4-DAE2FC8F50D4}">
      <dgm:prSet phldrT="[Text]"/>
      <dgm:spPr/>
      <dgm:t>
        <a:bodyPr/>
        <a:lstStyle/>
        <a:p>
          <a:endParaRPr lang="en-IN" dirty="0"/>
        </a:p>
      </dgm:t>
    </dgm:pt>
    <dgm:pt modelId="{75602925-7C46-4833-83F3-52D78D000408}" type="parTrans" cxnId="{366B2DD1-B4F9-463B-96B7-5D4E7841C9CC}">
      <dgm:prSet/>
      <dgm:spPr/>
      <dgm:t>
        <a:bodyPr/>
        <a:lstStyle/>
        <a:p>
          <a:endParaRPr lang="en-IN"/>
        </a:p>
      </dgm:t>
    </dgm:pt>
    <dgm:pt modelId="{1E247CBB-1BB4-4862-A6B3-5F66FA8A0A3B}" type="sibTrans" cxnId="{366B2DD1-B4F9-463B-96B7-5D4E7841C9CC}">
      <dgm:prSet/>
      <dgm:spPr/>
      <dgm:t>
        <a:bodyPr/>
        <a:lstStyle/>
        <a:p>
          <a:endParaRPr lang="en-IN"/>
        </a:p>
      </dgm:t>
    </dgm:pt>
    <dgm:pt modelId="{6F3EB4FA-F788-41E3-AFCE-77D3DF41EDEA}">
      <dgm:prSet phldrT="[Text]" custT="1"/>
      <dgm:spPr/>
      <dgm:t>
        <a:bodyPr/>
        <a:lstStyle/>
        <a:p>
          <a:r>
            <a:rPr lang="en-US" sz="1400" dirty="0"/>
            <a:t>HEADER</a:t>
          </a:r>
          <a:endParaRPr lang="en-IN" sz="1400" dirty="0"/>
        </a:p>
      </dgm:t>
    </dgm:pt>
    <dgm:pt modelId="{D4D81367-7B70-4472-8096-17A840735072}" type="parTrans" cxnId="{F8CCB89A-B8AD-40BA-B0CC-D542C752D137}">
      <dgm:prSet/>
      <dgm:spPr/>
      <dgm:t>
        <a:bodyPr/>
        <a:lstStyle/>
        <a:p>
          <a:endParaRPr lang="en-IN"/>
        </a:p>
      </dgm:t>
    </dgm:pt>
    <dgm:pt modelId="{A3C23FDB-BB94-4D2D-B050-D4A065864E5C}" type="sibTrans" cxnId="{F8CCB89A-B8AD-40BA-B0CC-D542C752D137}">
      <dgm:prSet/>
      <dgm:spPr/>
      <dgm:t>
        <a:bodyPr/>
        <a:lstStyle/>
        <a:p>
          <a:endParaRPr lang="en-IN"/>
        </a:p>
      </dgm:t>
    </dgm:pt>
    <dgm:pt modelId="{6C0901FA-BC3F-4E82-8925-01E5CAAA18FE}">
      <dgm:prSet phldrT="[Text]"/>
      <dgm:spPr/>
      <dgm:t>
        <a:bodyPr/>
        <a:lstStyle/>
        <a:p>
          <a:endParaRPr lang="en-IN"/>
        </a:p>
      </dgm:t>
    </dgm:pt>
    <dgm:pt modelId="{883873AC-DCB9-4F92-B934-8667EE55ACCA}" type="parTrans" cxnId="{9767C1EE-8E09-4591-90E9-CFC07310E8C5}">
      <dgm:prSet/>
      <dgm:spPr/>
      <dgm:t>
        <a:bodyPr/>
        <a:lstStyle/>
        <a:p>
          <a:endParaRPr lang="en-IN"/>
        </a:p>
      </dgm:t>
    </dgm:pt>
    <dgm:pt modelId="{084AAFD3-2D7B-4CA4-A6BA-8591063EC043}" type="sibTrans" cxnId="{9767C1EE-8E09-4591-90E9-CFC07310E8C5}">
      <dgm:prSet/>
      <dgm:spPr/>
      <dgm:t>
        <a:bodyPr/>
        <a:lstStyle/>
        <a:p>
          <a:endParaRPr lang="en-IN"/>
        </a:p>
      </dgm:t>
    </dgm:pt>
    <dgm:pt modelId="{00C2F1BD-8C26-44A0-8676-6FD22CD32683}">
      <dgm:prSet phldrT="[Text]"/>
      <dgm:spPr/>
      <dgm:t>
        <a:bodyPr/>
        <a:lstStyle/>
        <a:p>
          <a:endParaRPr lang="en-IN"/>
        </a:p>
      </dgm:t>
    </dgm:pt>
    <dgm:pt modelId="{BF5F997F-522D-4487-8C5E-1A02F9079AC2}" type="parTrans" cxnId="{8D70693B-DFD4-4461-B281-55DD9ACDBDC8}">
      <dgm:prSet/>
      <dgm:spPr/>
      <dgm:t>
        <a:bodyPr/>
        <a:lstStyle/>
        <a:p>
          <a:endParaRPr lang="en-IN"/>
        </a:p>
      </dgm:t>
    </dgm:pt>
    <dgm:pt modelId="{8FACD7BB-C3BA-4699-85F9-4E57E08FA386}" type="sibTrans" cxnId="{8D70693B-DFD4-4461-B281-55DD9ACDBDC8}">
      <dgm:prSet/>
      <dgm:spPr/>
      <dgm:t>
        <a:bodyPr/>
        <a:lstStyle/>
        <a:p>
          <a:endParaRPr lang="en-IN"/>
        </a:p>
      </dgm:t>
    </dgm:pt>
    <dgm:pt modelId="{CA1C231B-83FA-4C4D-8A1C-5664ED2D2451}">
      <dgm:prSet phldrT="[Text]"/>
      <dgm:spPr/>
      <dgm:t>
        <a:bodyPr/>
        <a:lstStyle/>
        <a:p>
          <a:endParaRPr lang="en-IN" dirty="0"/>
        </a:p>
      </dgm:t>
    </dgm:pt>
    <dgm:pt modelId="{6C6BFB5C-34B9-4D58-9242-5933C31FA6C6}" type="parTrans" cxnId="{B75EADFC-B56C-4113-8A92-A543D3FBFC30}">
      <dgm:prSet/>
      <dgm:spPr/>
      <dgm:t>
        <a:bodyPr/>
        <a:lstStyle/>
        <a:p>
          <a:endParaRPr lang="en-IN"/>
        </a:p>
      </dgm:t>
    </dgm:pt>
    <dgm:pt modelId="{F1CE8CDF-446A-4141-B268-A8B82ACF3585}" type="sibTrans" cxnId="{B75EADFC-B56C-4113-8A92-A543D3FBFC30}">
      <dgm:prSet/>
      <dgm:spPr/>
      <dgm:t>
        <a:bodyPr/>
        <a:lstStyle/>
        <a:p>
          <a:endParaRPr lang="en-IN"/>
        </a:p>
      </dgm:t>
    </dgm:pt>
    <dgm:pt modelId="{AE7E5D6E-90F8-47C7-9672-23E0A9A4314E}" type="pres">
      <dgm:prSet presAssocID="{A276AA5A-84BD-4441-87B5-6675FF41667B}" presName="Name0" presStyleCnt="0">
        <dgm:presLayoutVars>
          <dgm:resizeHandles/>
        </dgm:presLayoutVars>
      </dgm:prSet>
      <dgm:spPr/>
    </dgm:pt>
    <dgm:pt modelId="{860B6B55-1F6F-4856-A72D-E085F059A7A8}" type="pres">
      <dgm:prSet presAssocID="{0D0B0AEE-13A5-43E5-B0D4-DAE2FC8F50D4}" presName="text" presStyleLbl="node1" presStyleIdx="0" presStyleCnt="5">
        <dgm:presLayoutVars>
          <dgm:bulletEnabled val="1"/>
        </dgm:presLayoutVars>
      </dgm:prSet>
      <dgm:spPr/>
    </dgm:pt>
    <dgm:pt modelId="{6673A52D-83E1-4ADF-9BB9-A1AA30D38FD0}" type="pres">
      <dgm:prSet presAssocID="{1E247CBB-1BB4-4862-A6B3-5F66FA8A0A3B}" presName="space" presStyleCnt="0"/>
      <dgm:spPr/>
    </dgm:pt>
    <dgm:pt modelId="{9EF94E9C-7707-4E70-96D8-CD8E43121090}" type="pres">
      <dgm:prSet presAssocID="{6C0901FA-BC3F-4E82-8925-01E5CAAA18FE}" presName="text" presStyleLbl="node1" presStyleIdx="1" presStyleCnt="5">
        <dgm:presLayoutVars>
          <dgm:bulletEnabled val="1"/>
        </dgm:presLayoutVars>
      </dgm:prSet>
      <dgm:spPr/>
    </dgm:pt>
    <dgm:pt modelId="{ECFEB2A4-9669-4C87-B16A-118EFDBE44E8}" type="pres">
      <dgm:prSet presAssocID="{084AAFD3-2D7B-4CA4-A6BA-8591063EC043}" presName="space" presStyleCnt="0"/>
      <dgm:spPr/>
    </dgm:pt>
    <dgm:pt modelId="{8CE05A86-56AD-4C5C-BD8C-EE9FA8CD31F8}" type="pres">
      <dgm:prSet presAssocID="{00C2F1BD-8C26-44A0-8676-6FD22CD32683}" presName="text" presStyleLbl="node1" presStyleIdx="2" presStyleCnt="5">
        <dgm:presLayoutVars>
          <dgm:bulletEnabled val="1"/>
        </dgm:presLayoutVars>
      </dgm:prSet>
      <dgm:spPr/>
    </dgm:pt>
    <dgm:pt modelId="{3953C67C-AD42-4C68-A481-D65243E72789}" type="pres">
      <dgm:prSet presAssocID="{8FACD7BB-C3BA-4699-85F9-4E57E08FA386}" presName="space" presStyleCnt="0"/>
      <dgm:spPr/>
    </dgm:pt>
    <dgm:pt modelId="{176CAF33-E43F-41B7-89F8-ACB5BAA19C8C}" type="pres">
      <dgm:prSet presAssocID="{CA1C231B-83FA-4C4D-8A1C-5664ED2D2451}" presName="text" presStyleLbl="node1" presStyleIdx="3" presStyleCnt="5">
        <dgm:presLayoutVars>
          <dgm:bulletEnabled val="1"/>
        </dgm:presLayoutVars>
      </dgm:prSet>
      <dgm:spPr/>
    </dgm:pt>
    <dgm:pt modelId="{94AD65E6-2AEB-4916-880E-63889D441807}" type="pres">
      <dgm:prSet presAssocID="{F1CE8CDF-446A-4141-B268-A8B82ACF3585}" presName="space" presStyleCnt="0"/>
      <dgm:spPr/>
    </dgm:pt>
    <dgm:pt modelId="{3ABE7DD6-0D4E-4982-99B3-92A4C56F90E3}" type="pres">
      <dgm:prSet presAssocID="{6F3EB4FA-F788-41E3-AFCE-77D3DF41EDEA}" presName="text" presStyleLbl="node1" presStyleIdx="4" presStyleCnt="5">
        <dgm:presLayoutVars>
          <dgm:bulletEnabled val="1"/>
        </dgm:presLayoutVars>
      </dgm:prSet>
      <dgm:spPr/>
    </dgm:pt>
  </dgm:ptLst>
  <dgm:cxnLst>
    <dgm:cxn modelId="{23002922-E6A2-4747-87FC-8FD0E5D9F9A8}" type="presOf" srcId="{0D0B0AEE-13A5-43E5-B0D4-DAE2FC8F50D4}" destId="{860B6B55-1F6F-4856-A72D-E085F059A7A8}" srcOrd="0" destOrd="0" presId="urn:diagrams.loki3.com/VaryingWidthList"/>
    <dgm:cxn modelId="{89098022-E39C-4196-9A19-973FDDB4619D}" type="presOf" srcId="{6F3EB4FA-F788-41E3-AFCE-77D3DF41EDEA}" destId="{3ABE7DD6-0D4E-4982-99B3-92A4C56F90E3}" srcOrd="0" destOrd="0" presId="urn:diagrams.loki3.com/VaryingWidthList"/>
    <dgm:cxn modelId="{8D70693B-DFD4-4461-B281-55DD9ACDBDC8}" srcId="{A276AA5A-84BD-4441-87B5-6675FF41667B}" destId="{00C2F1BD-8C26-44A0-8676-6FD22CD32683}" srcOrd="2" destOrd="0" parTransId="{BF5F997F-522D-4487-8C5E-1A02F9079AC2}" sibTransId="{8FACD7BB-C3BA-4699-85F9-4E57E08FA386}"/>
    <dgm:cxn modelId="{F8CCB89A-B8AD-40BA-B0CC-D542C752D137}" srcId="{A276AA5A-84BD-4441-87B5-6675FF41667B}" destId="{6F3EB4FA-F788-41E3-AFCE-77D3DF41EDEA}" srcOrd="4" destOrd="0" parTransId="{D4D81367-7B70-4472-8096-17A840735072}" sibTransId="{A3C23FDB-BB94-4D2D-B050-D4A065864E5C}"/>
    <dgm:cxn modelId="{B34521AD-DB03-431B-92B6-665487C08A43}" type="presOf" srcId="{A276AA5A-84BD-4441-87B5-6675FF41667B}" destId="{AE7E5D6E-90F8-47C7-9672-23E0A9A4314E}" srcOrd="0" destOrd="0" presId="urn:diagrams.loki3.com/VaryingWidthList"/>
    <dgm:cxn modelId="{366B2DD1-B4F9-463B-96B7-5D4E7841C9CC}" srcId="{A276AA5A-84BD-4441-87B5-6675FF41667B}" destId="{0D0B0AEE-13A5-43E5-B0D4-DAE2FC8F50D4}" srcOrd="0" destOrd="0" parTransId="{75602925-7C46-4833-83F3-52D78D000408}" sibTransId="{1E247CBB-1BB4-4862-A6B3-5F66FA8A0A3B}"/>
    <dgm:cxn modelId="{9767C1EE-8E09-4591-90E9-CFC07310E8C5}" srcId="{A276AA5A-84BD-4441-87B5-6675FF41667B}" destId="{6C0901FA-BC3F-4E82-8925-01E5CAAA18FE}" srcOrd="1" destOrd="0" parTransId="{883873AC-DCB9-4F92-B934-8667EE55ACCA}" sibTransId="{084AAFD3-2D7B-4CA4-A6BA-8591063EC043}"/>
    <dgm:cxn modelId="{B23132F0-3FE8-485E-89E0-520000A0B25C}" type="presOf" srcId="{CA1C231B-83FA-4C4D-8A1C-5664ED2D2451}" destId="{176CAF33-E43F-41B7-89F8-ACB5BAA19C8C}" srcOrd="0" destOrd="0" presId="urn:diagrams.loki3.com/VaryingWidthList"/>
    <dgm:cxn modelId="{AA569EF8-BFC6-49EB-8197-F03BDA175F81}" type="presOf" srcId="{6C0901FA-BC3F-4E82-8925-01E5CAAA18FE}" destId="{9EF94E9C-7707-4E70-96D8-CD8E43121090}" srcOrd="0" destOrd="0" presId="urn:diagrams.loki3.com/VaryingWidthList"/>
    <dgm:cxn modelId="{E9EAF2FB-0498-4643-8980-89B431DD5BA2}" type="presOf" srcId="{00C2F1BD-8C26-44A0-8676-6FD22CD32683}" destId="{8CE05A86-56AD-4C5C-BD8C-EE9FA8CD31F8}" srcOrd="0" destOrd="0" presId="urn:diagrams.loki3.com/VaryingWidthList"/>
    <dgm:cxn modelId="{B75EADFC-B56C-4113-8A92-A543D3FBFC30}" srcId="{A276AA5A-84BD-4441-87B5-6675FF41667B}" destId="{CA1C231B-83FA-4C4D-8A1C-5664ED2D2451}" srcOrd="3" destOrd="0" parTransId="{6C6BFB5C-34B9-4D58-9242-5933C31FA6C6}" sibTransId="{F1CE8CDF-446A-4141-B268-A8B82ACF3585}"/>
    <dgm:cxn modelId="{FEEF6726-9D0C-44AA-ABE8-C4B04FE0B352}" type="presParOf" srcId="{AE7E5D6E-90F8-47C7-9672-23E0A9A4314E}" destId="{860B6B55-1F6F-4856-A72D-E085F059A7A8}" srcOrd="0" destOrd="0" presId="urn:diagrams.loki3.com/VaryingWidthList"/>
    <dgm:cxn modelId="{17FE2402-1AC2-46D9-BFF5-B0F56AF611D2}" type="presParOf" srcId="{AE7E5D6E-90F8-47C7-9672-23E0A9A4314E}" destId="{6673A52D-83E1-4ADF-9BB9-A1AA30D38FD0}" srcOrd="1" destOrd="0" presId="urn:diagrams.loki3.com/VaryingWidthList"/>
    <dgm:cxn modelId="{86AB6EA3-D9B6-42FE-AE1D-3CCF1072ED34}" type="presParOf" srcId="{AE7E5D6E-90F8-47C7-9672-23E0A9A4314E}" destId="{9EF94E9C-7707-4E70-96D8-CD8E43121090}" srcOrd="2" destOrd="0" presId="urn:diagrams.loki3.com/VaryingWidthList"/>
    <dgm:cxn modelId="{D5A58B35-EB38-4101-A05F-84F32E018A87}" type="presParOf" srcId="{AE7E5D6E-90F8-47C7-9672-23E0A9A4314E}" destId="{ECFEB2A4-9669-4C87-B16A-118EFDBE44E8}" srcOrd="3" destOrd="0" presId="urn:diagrams.loki3.com/VaryingWidthList"/>
    <dgm:cxn modelId="{A86EF060-0559-4E89-A03F-8FD99AF1B405}" type="presParOf" srcId="{AE7E5D6E-90F8-47C7-9672-23E0A9A4314E}" destId="{8CE05A86-56AD-4C5C-BD8C-EE9FA8CD31F8}" srcOrd="4" destOrd="0" presId="urn:diagrams.loki3.com/VaryingWidthList"/>
    <dgm:cxn modelId="{F44B43F2-272E-4C34-8EB2-90C7BFBC6790}" type="presParOf" srcId="{AE7E5D6E-90F8-47C7-9672-23E0A9A4314E}" destId="{3953C67C-AD42-4C68-A481-D65243E72789}" srcOrd="5" destOrd="0" presId="urn:diagrams.loki3.com/VaryingWidthList"/>
    <dgm:cxn modelId="{9BD11830-77A4-4073-85C5-2FEC8109E2DC}" type="presParOf" srcId="{AE7E5D6E-90F8-47C7-9672-23E0A9A4314E}" destId="{176CAF33-E43F-41B7-89F8-ACB5BAA19C8C}" srcOrd="6" destOrd="0" presId="urn:diagrams.loki3.com/VaryingWidthList"/>
    <dgm:cxn modelId="{A8DEF32F-875C-4C0E-A954-C32124451A4B}" type="presParOf" srcId="{AE7E5D6E-90F8-47C7-9672-23E0A9A4314E}" destId="{94AD65E6-2AEB-4916-880E-63889D441807}" srcOrd="7" destOrd="0" presId="urn:diagrams.loki3.com/VaryingWidthList"/>
    <dgm:cxn modelId="{F50F423F-C001-4D9D-9D0E-6ABAA07FCF2B}" type="presParOf" srcId="{AE7E5D6E-90F8-47C7-9672-23E0A9A4314E}" destId="{3ABE7DD6-0D4E-4982-99B3-92A4C56F90E3}"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6F3EB4FA-F788-41E3-AFCE-77D3DF41EDEA}">
      <dgm:prSet phldrT="[Text]" custT="1"/>
      <dgm:spPr/>
      <dgm:t>
        <a:bodyPr/>
        <a:lstStyle/>
        <a:p>
          <a:r>
            <a:rPr lang="en-US" sz="1400" dirty="0"/>
            <a:t>1</a:t>
          </a:r>
          <a:endParaRPr lang="en-IN" sz="1400" dirty="0"/>
        </a:p>
      </dgm:t>
    </dgm:pt>
    <dgm:pt modelId="{D4D81367-7B70-4472-8096-17A840735072}" type="parTrans" cxnId="{F8CCB89A-B8AD-40BA-B0CC-D542C752D137}">
      <dgm:prSet/>
      <dgm:spPr/>
      <dgm:t>
        <a:bodyPr/>
        <a:lstStyle/>
        <a:p>
          <a:endParaRPr lang="en-IN"/>
        </a:p>
      </dgm:t>
    </dgm:pt>
    <dgm:pt modelId="{A3C23FDB-BB94-4D2D-B050-D4A065864E5C}" type="sibTrans" cxnId="{F8CCB89A-B8AD-40BA-B0CC-D542C752D137}">
      <dgm:prSet/>
      <dgm:spPr/>
      <dgm:t>
        <a:bodyPr/>
        <a:lstStyle/>
        <a:p>
          <a:endParaRPr lang="en-IN"/>
        </a:p>
      </dgm:t>
    </dgm:pt>
    <dgm:pt modelId="{AE7E5D6E-90F8-47C7-9672-23E0A9A4314E}" type="pres">
      <dgm:prSet presAssocID="{A276AA5A-84BD-4441-87B5-6675FF41667B}" presName="Name0" presStyleCnt="0">
        <dgm:presLayoutVars>
          <dgm:resizeHandles/>
        </dgm:presLayoutVars>
      </dgm:prSet>
      <dgm:spPr/>
    </dgm:pt>
    <dgm:pt modelId="{3ABE7DD6-0D4E-4982-99B3-92A4C56F90E3}" type="pres">
      <dgm:prSet presAssocID="{6F3EB4FA-F788-41E3-AFCE-77D3DF41EDEA}" presName="text" presStyleLbl="node1" presStyleIdx="0" presStyleCnt="1" custLinFactNeighborX="0" custLinFactNeighborY="2632">
        <dgm:presLayoutVars>
          <dgm:bulletEnabled val="1"/>
        </dgm:presLayoutVars>
      </dgm:prSet>
      <dgm:spPr/>
    </dgm:pt>
  </dgm:ptLst>
  <dgm:cxnLst>
    <dgm:cxn modelId="{89098022-E39C-4196-9A19-973FDDB4619D}" type="presOf" srcId="{6F3EB4FA-F788-41E3-AFCE-77D3DF41EDEA}" destId="{3ABE7DD6-0D4E-4982-99B3-92A4C56F90E3}" srcOrd="0" destOrd="0" presId="urn:diagrams.loki3.com/VaryingWidthList"/>
    <dgm:cxn modelId="{F8CCB89A-B8AD-40BA-B0CC-D542C752D137}" srcId="{A276AA5A-84BD-4441-87B5-6675FF41667B}" destId="{6F3EB4FA-F788-41E3-AFCE-77D3DF41EDEA}" srcOrd="0" destOrd="0" parTransId="{D4D81367-7B70-4472-8096-17A840735072}" sibTransId="{A3C23FDB-BB94-4D2D-B050-D4A065864E5C}"/>
    <dgm:cxn modelId="{B34521AD-DB03-431B-92B6-665487C08A43}" type="presOf" srcId="{A276AA5A-84BD-4441-87B5-6675FF41667B}" destId="{AE7E5D6E-90F8-47C7-9672-23E0A9A4314E}" srcOrd="0" destOrd="0" presId="urn:diagrams.loki3.com/VaryingWidthList"/>
    <dgm:cxn modelId="{F50F423F-C001-4D9D-9D0E-6ABAA07FCF2B}" type="presParOf" srcId="{AE7E5D6E-90F8-47C7-9672-23E0A9A4314E}" destId="{3ABE7DD6-0D4E-4982-99B3-92A4C56F90E3}" srcOrd="0" destOrd="0" presId="urn:diagrams.loki3.com/VaryingWidth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CA1C231B-83FA-4C4D-8A1C-5664ED2D2451}">
      <dgm:prSet phldrT="[Text]" custT="1"/>
      <dgm:spPr/>
      <dgm:t>
        <a:bodyPr/>
        <a:lstStyle/>
        <a:p>
          <a:r>
            <a:rPr lang="en-US" sz="1600" dirty="0"/>
            <a:t>2</a:t>
          </a:r>
          <a:endParaRPr lang="en-IN" sz="1600" dirty="0"/>
        </a:p>
      </dgm:t>
    </dgm:pt>
    <dgm:pt modelId="{6C6BFB5C-34B9-4D58-9242-5933C31FA6C6}" type="parTrans" cxnId="{B75EADFC-B56C-4113-8A92-A543D3FBFC30}">
      <dgm:prSet/>
      <dgm:spPr/>
      <dgm:t>
        <a:bodyPr/>
        <a:lstStyle/>
        <a:p>
          <a:endParaRPr lang="en-IN"/>
        </a:p>
      </dgm:t>
    </dgm:pt>
    <dgm:pt modelId="{F1CE8CDF-446A-4141-B268-A8B82ACF3585}" type="sibTrans" cxnId="{B75EADFC-B56C-4113-8A92-A543D3FBFC30}">
      <dgm:prSet/>
      <dgm:spPr/>
      <dgm:t>
        <a:bodyPr/>
        <a:lstStyle/>
        <a:p>
          <a:endParaRPr lang="en-IN"/>
        </a:p>
      </dgm:t>
    </dgm:pt>
    <dgm:pt modelId="{9A1E4D31-F2FB-4F0C-944E-3DABBD538154}">
      <dgm:prSet phldrT="[Text]" custT="1"/>
      <dgm:spPr/>
      <dgm:t>
        <a:bodyPr/>
        <a:lstStyle/>
        <a:p>
          <a:r>
            <a:rPr lang="en-US" sz="1400" dirty="0"/>
            <a:t>2</a:t>
          </a:r>
          <a:endParaRPr lang="en-IN" sz="1400" dirty="0"/>
        </a:p>
      </dgm:t>
    </dgm:pt>
    <dgm:pt modelId="{B85CBA4C-7B22-4823-A04F-0049EB36C271}" type="parTrans" cxnId="{03673674-D2B4-4173-9448-C1254B57059D}">
      <dgm:prSet/>
      <dgm:spPr/>
      <dgm:t>
        <a:bodyPr/>
        <a:lstStyle/>
        <a:p>
          <a:endParaRPr lang="en-IN"/>
        </a:p>
      </dgm:t>
    </dgm:pt>
    <dgm:pt modelId="{C4F4D979-2A10-4517-AF55-54925E879EC4}" type="sibTrans" cxnId="{03673674-D2B4-4173-9448-C1254B57059D}">
      <dgm:prSet/>
      <dgm:spPr/>
      <dgm:t>
        <a:bodyPr/>
        <a:lstStyle/>
        <a:p>
          <a:endParaRPr lang="en-IN"/>
        </a:p>
      </dgm:t>
    </dgm:pt>
    <dgm:pt modelId="{AE7E5D6E-90F8-47C7-9672-23E0A9A4314E}" type="pres">
      <dgm:prSet presAssocID="{A276AA5A-84BD-4441-87B5-6675FF41667B}" presName="Name0" presStyleCnt="0">
        <dgm:presLayoutVars>
          <dgm:resizeHandles/>
        </dgm:presLayoutVars>
      </dgm:prSet>
      <dgm:spPr/>
    </dgm:pt>
    <dgm:pt modelId="{2D5D2446-6DBD-49BF-9B92-6F8FE4C091CC}" type="pres">
      <dgm:prSet presAssocID="{9A1E4D31-F2FB-4F0C-944E-3DABBD538154}" presName="text" presStyleLbl="node1" presStyleIdx="0" presStyleCnt="2">
        <dgm:presLayoutVars>
          <dgm:bulletEnabled val="1"/>
        </dgm:presLayoutVars>
      </dgm:prSet>
      <dgm:spPr/>
    </dgm:pt>
    <dgm:pt modelId="{00703FD5-FCAD-42E5-BFE6-8513C393A15C}" type="pres">
      <dgm:prSet presAssocID="{C4F4D979-2A10-4517-AF55-54925E879EC4}" presName="space" presStyleCnt="0"/>
      <dgm:spPr/>
    </dgm:pt>
    <dgm:pt modelId="{176CAF33-E43F-41B7-89F8-ACB5BAA19C8C}" type="pres">
      <dgm:prSet presAssocID="{CA1C231B-83FA-4C4D-8A1C-5664ED2D2451}" presName="text" presStyleLbl="node1" presStyleIdx="1" presStyleCnt="2">
        <dgm:presLayoutVars>
          <dgm:bulletEnabled val="1"/>
        </dgm:presLayoutVars>
      </dgm:prSet>
      <dgm:spPr/>
    </dgm:pt>
  </dgm:ptLst>
  <dgm:cxnLst>
    <dgm:cxn modelId="{7E05B716-0FC5-4B06-8E79-89AA3A00FB04}" type="presOf" srcId="{9A1E4D31-F2FB-4F0C-944E-3DABBD538154}" destId="{2D5D2446-6DBD-49BF-9B92-6F8FE4C091CC}" srcOrd="0" destOrd="0" presId="urn:diagrams.loki3.com/VaryingWidthList"/>
    <dgm:cxn modelId="{03673674-D2B4-4173-9448-C1254B57059D}" srcId="{A276AA5A-84BD-4441-87B5-6675FF41667B}" destId="{9A1E4D31-F2FB-4F0C-944E-3DABBD538154}" srcOrd="0" destOrd="0" parTransId="{B85CBA4C-7B22-4823-A04F-0049EB36C271}" sibTransId="{C4F4D979-2A10-4517-AF55-54925E879EC4}"/>
    <dgm:cxn modelId="{B34521AD-DB03-431B-92B6-665487C08A43}" type="presOf" srcId="{A276AA5A-84BD-4441-87B5-6675FF41667B}" destId="{AE7E5D6E-90F8-47C7-9672-23E0A9A4314E}" srcOrd="0" destOrd="0" presId="urn:diagrams.loki3.com/VaryingWidthList"/>
    <dgm:cxn modelId="{B23132F0-3FE8-485E-89E0-520000A0B25C}" type="presOf" srcId="{CA1C231B-83FA-4C4D-8A1C-5664ED2D2451}" destId="{176CAF33-E43F-41B7-89F8-ACB5BAA19C8C}" srcOrd="0" destOrd="0" presId="urn:diagrams.loki3.com/VaryingWidthList"/>
    <dgm:cxn modelId="{B75EADFC-B56C-4113-8A92-A543D3FBFC30}" srcId="{A276AA5A-84BD-4441-87B5-6675FF41667B}" destId="{CA1C231B-83FA-4C4D-8A1C-5664ED2D2451}" srcOrd="1" destOrd="0" parTransId="{6C6BFB5C-34B9-4D58-9242-5933C31FA6C6}" sibTransId="{F1CE8CDF-446A-4141-B268-A8B82ACF3585}"/>
    <dgm:cxn modelId="{B483070A-1B15-45B0-8D6F-C4F85653EAD2}" type="presParOf" srcId="{AE7E5D6E-90F8-47C7-9672-23E0A9A4314E}" destId="{2D5D2446-6DBD-49BF-9B92-6F8FE4C091CC}" srcOrd="0" destOrd="0" presId="urn:diagrams.loki3.com/VaryingWidthList"/>
    <dgm:cxn modelId="{ECEE1DDC-2F00-464E-B97D-7A1E2F3711B1}" type="presParOf" srcId="{AE7E5D6E-90F8-47C7-9672-23E0A9A4314E}" destId="{00703FD5-FCAD-42E5-BFE6-8513C393A15C}" srcOrd="1" destOrd="0" presId="urn:diagrams.loki3.com/VaryingWidthList"/>
    <dgm:cxn modelId="{9BD11830-77A4-4073-85C5-2FEC8109E2DC}" type="presParOf" srcId="{AE7E5D6E-90F8-47C7-9672-23E0A9A4314E}" destId="{176CAF33-E43F-41B7-89F8-ACB5BAA19C8C}" srcOrd="2" destOrd="0" presId="urn:diagrams.loki3.com/VaryingWidth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CA1C231B-83FA-4C4D-8A1C-5664ED2D2451}">
      <dgm:prSet phldrT="[Text]" custT="1"/>
      <dgm:spPr/>
      <dgm:t>
        <a:bodyPr/>
        <a:lstStyle/>
        <a:p>
          <a:r>
            <a:rPr lang="en-US" sz="1600" dirty="0"/>
            <a:t>5</a:t>
          </a:r>
          <a:endParaRPr lang="en-IN" sz="1600" dirty="0"/>
        </a:p>
      </dgm:t>
    </dgm:pt>
    <dgm:pt modelId="{6C6BFB5C-34B9-4D58-9242-5933C31FA6C6}" type="parTrans" cxnId="{B75EADFC-B56C-4113-8A92-A543D3FBFC30}">
      <dgm:prSet/>
      <dgm:spPr/>
      <dgm:t>
        <a:bodyPr/>
        <a:lstStyle/>
        <a:p>
          <a:endParaRPr lang="en-IN"/>
        </a:p>
      </dgm:t>
    </dgm:pt>
    <dgm:pt modelId="{F1CE8CDF-446A-4141-B268-A8B82ACF3585}" type="sibTrans" cxnId="{B75EADFC-B56C-4113-8A92-A543D3FBFC30}">
      <dgm:prSet/>
      <dgm:spPr/>
      <dgm:t>
        <a:bodyPr/>
        <a:lstStyle/>
        <a:p>
          <a:endParaRPr lang="en-IN"/>
        </a:p>
      </dgm:t>
    </dgm:pt>
    <dgm:pt modelId="{9A1E4D31-F2FB-4F0C-944E-3DABBD538154}">
      <dgm:prSet phldrT="[Text]" custT="1"/>
      <dgm:spPr/>
      <dgm:t>
        <a:bodyPr/>
        <a:lstStyle/>
        <a:p>
          <a:r>
            <a:rPr lang="en-US" sz="1400" dirty="0"/>
            <a:t>5</a:t>
          </a:r>
          <a:endParaRPr lang="en-IN" sz="1400" dirty="0"/>
        </a:p>
      </dgm:t>
    </dgm:pt>
    <dgm:pt modelId="{B85CBA4C-7B22-4823-A04F-0049EB36C271}" type="parTrans" cxnId="{03673674-D2B4-4173-9448-C1254B57059D}">
      <dgm:prSet/>
      <dgm:spPr/>
      <dgm:t>
        <a:bodyPr/>
        <a:lstStyle/>
        <a:p>
          <a:endParaRPr lang="en-IN"/>
        </a:p>
      </dgm:t>
    </dgm:pt>
    <dgm:pt modelId="{C4F4D979-2A10-4517-AF55-54925E879EC4}" type="sibTrans" cxnId="{03673674-D2B4-4173-9448-C1254B57059D}">
      <dgm:prSet/>
      <dgm:spPr/>
      <dgm:t>
        <a:bodyPr/>
        <a:lstStyle/>
        <a:p>
          <a:endParaRPr lang="en-IN"/>
        </a:p>
      </dgm:t>
    </dgm:pt>
    <dgm:pt modelId="{AE7E5D6E-90F8-47C7-9672-23E0A9A4314E}" type="pres">
      <dgm:prSet presAssocID="{A276AA5A-84BD-4441-87B5-6675FF41667B}" presName="Name0" presStyleCnt="0">
        <dgm:presLayoutVars>
          <dgm:resizeHandles/>
        </dgm:presLayoutVars>
      </dgm:prSet>
      <dgm:spPr/>
    </dgm:pt>
    <dgm:pt modelId="{2D5D2446-6DBD-49BF-9B92-6F8FE4C091CC}" type="pres">
      <dgm:prSet presAssocID="{9A1E4D31-F2FB-4F0C-944E-3DABBD538154}" presName="text" presStyleLbl="node1" presStyleIdx="0" presStyleCnt="2">
        <dgm:presLayoutVars>
          <dgm:bulletEnabled val="1"/>
        </dgm:presLayoutVars>
      </dgm:prSet>
      <dgm:spPr/>
    </dgm:pt>
    <dgm:pt modelId="{00703FD5-FCAD-42E5-BFE6-8513C393A15C}" type="pres">
      <dgm:prSet presAssocID="{C4F4D979-2A10-4517-AF55-54925E879EC4}" presName="space" presStyleCnt="0"/>
      <dgm:spPr/>
    </dgm:pt>
    <dgm:pt modelId="{176CAF33-E43F-41B7-89F8-ACB5BAA19C8C}" type="pres">
      <dgm:prSet presAssocID="{CA1C231B-83FA-4C4D-8A1C-5664ED2D2451}" presName="text" presStyleLbl="node1" presStyleIdx="1" presStyleCnt="2">
        <dgm:presLayoutVars>
          <dgm:bulletEnabled val="1"/>
        </dgm:presLayoutVars>
      </dgm:prSet>
      <dgm:spPr/>
    </dgm:pt>
  </dgm:ptLst>
  <dgm:cxnLst>
    <dgm:cxn modelId="{7E05B716-0FC5-4B06-8E79-89AA3A00FB04}" type="presOf" srcId="{9A1E4D31-F2FB-4F0C-944E-3DABBD538154}" destId="{2D5D2446-6DBD-49BF-9B92-6F8FE4C091CC}" srcOrd="0" destOrd="0" presId="urn:diagrams.loki3.com/VaryingWidthList"/>
    <dgm:cxn modelId="{03673674-D2B4-4173-9448-C1254B57059D}" srcId="{A276AA5A-84BD-4441-87B5-6675FF41667B}" destId="{9A1E4D31-F2FB-4F0C-944E-3DABBD538154}" srcOrd="0" destOrd="0" parTransId="{B85CBA4C-7B22-4823-A04F-0049EB36C271}" sibTransId="{C4F4D979-2A10-4517-AF55-54925E879EC4}"/>
    <dgm:cxn modelId="{B34521AD-DB03-431B-92B6-665487C08A43}" type="presOf" srcId="{A276AA5A-84BD-4441-87B5-6675FF41667B}" destId="{AE7E5D6E-90F8-47C7-9672-23E0A9A4314E}" srcOrd="0" destOrd="0" presId="urn:diagrams.loki3.com/VaryingWidthList"/>
    <dgm:cxn modelId="{B23132F0-3FE8-485E-89E0-520000A0B25C}" type="presOf" srcId="{CA1C231B-83FA-4C4D-8A1C-5664ED2D2451}" destId="{176CAF33-E43F-41B7-89F8-ACB5BAA19C8C}" srcOrd="0" destOrd="0" presId="urn:diagrams.loki3.com/VaryingWidthList"/>
    <dgm:cxn modelId="{B75EADFC-B56C-4113-8A92-A543D3FBFC30}" srcId="{A276AA5A-84BD-4441-87B5-6675FF41667B}" destId="{CA1C231B-83FA-4C4D-8A1C-5664ED2D2451}" srcOrd="1" destOrd="0" parTransId="{6C6BFB5C-34B9-4D58-9242-5933C31FA6C6}" sibTransId="{F1CE8CDF-446A-4141-B268-A8B82ACF3585}"/>
    <dgm:cxn modelId="{B483070A-1B15-45B0-8D6F-C4F85653EAD2}" type="presParOf" srcId="{AE7E5D6E-90F8-47C7-9672-23E0A9A4314E}" destId="{2D5D2446-6DBD-49BF-9B92-6F8FE4C091CC}" srcOrd="0" destOrd="0" presId="urn:diagrams.loki3.com/VaryingWidthList"/>
    <dgm:cxn modelId="{ECEE1DDC-2F00-464E-B97D-7A1E2F3711B1}" type="presParOf" srcId="{AE7E5D6E-90F8-47C7-9672-23E0A9A4314E}" destId="{00703FD5-FCAD-42E5-BFE6-8513C393A15C}" srcOrd="1" destOrd="0" presId="urn:diagrams.loki3.com/VaryingWidthList"/>
    <dgm:cxn modelId="{9BD11830-77A4-4073-85C5-2FEC8109E2DC}" type="presParOf" srcId="{AE7E5D6E-90F8-47C7-9672-23E0A9A4314E}" destId="{176CAF33-E43F-41B7-89F8-ACB5BAA19C8C}" srcOrd="2" destOrd="0" presId="urn:diagrams.loki3.com/VaryingWidthLis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CA1C231B-83FA-4C4D-8A1C-5664ED2D2451}">
      <dgm:prSet phldrT="[Text]" custT="1"/>
      <dgm:spPr/>
      <dgm:t>
        <a:bodyPr/>
        <a:lstStyle/>
        <a:p>
          <a:r>
            <a:rPr lang="en-US" sz="1600" dirty="0"/>
            <a:t>4</a:t>
          </a:r>
          <a:endParaRPr lang="en-IN" sz="1600" dirty="0"/>
        </a:p>
      </dgm:t>
    </dgm:pt>
    <dgm:pt modelId="{6C6BFB5C-34B9-4D58-9242-5933C31FA6C6}" type="parTrans" cxnId="{B75EADFC-B56C-4113-8A92-A543D3FBFC30}">
      <dgm:prSet/>
      <dgm:spPr/>
      <dgm:t>
        <a:bodyPr/>
        <a:lstStyle/>
        <a:p>
          <a:endParaRPr lang="en-IN"/>
        </a:p>
      </dgm:t>
    </dgm:pt>
    <dgm:pt modelId="{F1CE8CDF-446A-4141-B268-A8B82ACF3585}" type="sibTrans" cxnId="{B75EADFC-B56C-4113-8A92-A543D3FBFC30}">
      <dgm:prSet/>
      <dgm:spPr/>
      <dgm:t>
        <a:bodyPr/>
        <a:lstStyle/>
        <a:p>
          <a:endParaRPr lang="en-IN"/>
        </a:p>
      </dgm:t>
    </dgm:pt>
    <dgm:pt modelId="{9A1E4D31-F2FB-4F0C-944E-3DABBD538154}">
      <dgm:prSet phldrT="[Text]" custT="1"/>
      <dgm:spPr/>
      <dgm:t>
        <a:bodyPr/>
        <a:lstStyle/>
        <a:p>
          <a:r>
            <a:rPr lang="en-US" sz="1400" dirty="0"/>
            <a:t>4</a:t>
          </a:r>
          <a:endParaRPr lang="en-IN" sz="1400" dirty="0"/>
        </a:p>
      </dgm:t>
    </dgm:pt>
    <dgm:pt modelId="{B85CBA4C-7B22-4823-A04F-0049EB36C271}" type="parTrans" cxnId="{03673674-D2B4-4173-9448-C1254B57059D}">
      <dgm:prSet/>
      <dgm:spPr/>
      <dgm:t>
        <a:bodyPr/>
        <a:lstStyle/>
        <a:p>
          <a:endParaRPr lang="en-IN"/>
        </a:p>
      </dgm:t>
    </dgm:pt>
    <dgm:pt modelId="{C4F4D979-2A10-4517-AF55-54925E879EC4}" type="sibTrans" cxnId="{03673674-D2B4-4173-9448-C1254B57059D}">
      <dgm:prSet/>
      <dgm:spPr/>
      <dgm:t>
        <a:bodyPr/>
        <a:lstStyle/>
        <a:p>
          <a:endParaRPr lang="en-IN"/>
        </a:p>
      </dgm:t>
    </dgm:pt>
    <dgm:pt modelId="{BDE13272-B199-47F5-8AEC-7CEB07108B5A}">
      <dgm:prSet phldrT="[Text]" custT="1"/>
      <dgm:spPr/>
      <dgm:t>
        <a:bodyPr/>
        <a:lstStyle/>
        <a:p>
          <a:r>
            <a:rPr lang="en-US" sz="1400" dirty="0"/>
            <a:t>4</a:t>
          </a:r>
          <a:endParaRPr lang="en-IN" sz="1400" dirty="0"/>
        </a:p>
      </dgm:t>
    </dgm:pt>
    <dgm:pt modelId="{75F55699-61D0-4463-A18D-0ED2DE48DF99}" type="parTrans" cxnId="{948A9686-862C-45E2-867E-A9DBE20A3538}">
      <dgm:prSet/>
      <dgm:spPr/>
      <dgm:t>
        <a:bodyPr/>
        <a:lstStyle/>
        <a:p>
          <a:endParaRPr lang="en-IN"/>
        </a:p>
      </dgm:t>
    </dgm:pt>
    <dgm:pt modelId="{44F586FD-F35E-48E9-AB69-D4A09C036457}" type="sibTrans" cxnId="{948A9686-862C-45E2-867E-A9DBE20A3538}">
      <dgm:prSet/>
      <dgm:spPr/>
      <dgm:t>
        <a:bodyPr/>
        <a:lstStyle/>
        <a:p>
          <a:endParaRPr lang="en-IN"/>
        </a:p>
      </dgm:t>
    </dgm:pt>
    <dgm:pt modelId="{AE7E5D6E-90F8-47C7-9672-23E0A9A4314E}" type="pres">
      <dgm:prSet presAssocID="{A276AA5A-84BD-4441-87B5-6675FF41667B}" presName="Name0" presStyleCnt="0">
        <dgm:presLayoutVars>
          <dgm:resizeHandles/>
        </dgm:presLayoutVars>
      </dgm:prSet>
      <dgm:spPr/>
    </dgm:pt>
    <dgm:pt modelId="{7270EB24-E803-429E-BC37-A533758A8988}" type="pres">
      <dgm:prSet presAssocID="{BDE13272-B199-47F5-8AEC-7CEB07108B5A}" presName="text" presStyleLbl="node1" presStyleIdx="0" presStyleCnt="3">
        <dgm:presLayoutVars>
          <dgm:bulletEnabled val="1"/>
        </dgm:presLayoutVars>
      </dgm:prSet>
      <dgm:spPr/>
    </dgm:pt>
    <dgm:pt modelId="{A2E65E12-D5D4-4CE8-B35A-D7C13D0078E1}" type="pres">
      <dgm:prSet presAssocID="{44F586FD-F35E-48E9-AB69-D4A09C036457}" presName="space" presStyleCnt="0"/>
      <dgm:spPr/>
    </dgm:pt>
    <dgm:pt modelId="{2D5D2446-6DBD-49BF-9B92-6F8FE4C091CC}" type="pres">
      <dgm:prSet presAssocID="{9A1E4D31-F2FB-4F0C-944E-3DABBD538154}" presName="text" presStyleLbl="node1" presStyleIdx="1" presStyleCnt="3">
        <dgm:presLayoutVars>
          <dgm:bulletEnabled val="1"/>
        </dgm:presLayoutVars>
      </dgm:prSet>
      <dgm:spPr/>
    </dgm:pt>
    <dgm:pt modelId="{00703FD5-FCAD-42E5-BFE6-8513C393A15C}" type="pres">
      <dgm:prSet presAssocID="{C4F4D979-2A10-4517-AF55-54925E879EC4}" presName="space" presStyleCnt="0"/>
      <dgm:spPr/>
    </dgm:pt>
    <dgm:pt modelId="{176CAF33-E43F-41B7-89F8-ACB5BAA19C8C}" type="pres">
      <dgm:prSet presAssocID="{CA1C231B-83FA-4C4D-8A1C-5664ED2D2451}" presName="text" presStyleLbl="node1" presStyleIdx="2" presStyleCnt="3">
        <dgm:presLayoutVars>
          <dgm:bulletEnabled val="1"/>
        </dgm:presLayoutVars>
      </dgm:prSet>
      <dgm:spPr/>
    </dgm:pt>
  </dgm:ptLst>
  <dgm:cxnLst>
    <dgm:cxn modelId="{7E05B716-0FC5-4B06-8E79-89AA3A00FB04}" type="presOf" srcId="{9A1E4D31-F2FB-4F0C-944E-3DABBD538154}" destId="{2D5D2446-6DBD-49BF-9B92-6F8FE4C091CC}" srcOrd="0" destOrd="0" presId="urn:diagrams.loki3.com/VaryingWidthList"/>
    <dgm:cxn modelId="{260D9B24-FE0B-4C9E-9E74-00916D57B6CB}" type="presOf" srcId="{BDE13272-B199-47F5-8AEC-7CEB07108B5A}" destId="{7270EB24-E803-429E-BC37-A533758A8988}" srcOrd="0" destOrd="0" presId="urn:diagrams.loki3.com/VaryingWidthList"/>
    <dgm:cxn modelId="{03673674-D2B4-4173-9448-C1254B57059D}" srcId="{A276AA5A-84BD-4441-87B5-6675FF41667B}" destId="{9A1E4D31-F2FB-4F0C-944E-3DABBD538154}" srcOrd="1" destOrd="0" parTransId="{B85CBA4C-7B22-4823-A04F-0049EB36C271}" sibTransId="{C4F4D979-2A10-4517-AF55-54925E879EC4}"/>
    <dgm:cxn modelId="{948A9686-862C-45E2-867E-A9DBE20A3538}" srcId="{A276AA5A-84BD-4441-87B5-6675FF41667B}" destId="{BDE13272-B199-47F5-8AEC-7CEB07108B5A}" srcOrd="0" destOrd="0" parTransId="{75F55699-61D0-4463-A18D-0ED2DE48DF99}" sibTransId="{44F586FD-F35E-48E9-AB69-D4A09C036457}"/>
    <dgm:cxn modelId="{B34521AD-DB03-431B-92B6-665487C08A43}" type="presOf" srcId="{A276AA5A-84BD-4441-87B5-6675FF41667B}" destId="{AE7E5D6E-90F8-47C7-9672-23E0A9A4314E}" srcOrd="0" destOrd="0" presId="urn:diagrams.loki3.com/VaryingWidthList"/>
    <dgm:cxn modelId="{B23132F0-3FE8-485E-89E0-520000A0B25C}" type="presOf" srcId="{CA1C231B-83FA-4C4D-8A1C-5664ED2D2451}" destId="{176CAF33-E43F-41B7-89F8-ACB5BAA19C8C}" srcOrd="0" destOrd="0" presId="urn:diagrams.loki3.com/VaryingWidthList"/>
    <dgm:cxn modelId="{B75EADFC-B56C-4113-8A92-A543D3FBFC30}" srcId="{A276AA5A-84BD-4441-87B5-6675FF41667B}" destId="{CA1C231B-83FA-4C4D-8A1C-5664ED2D2451}" srcOrd="2" destOrd="0" parTransId="{6C6BFB5C-34B9-4D58-9242-5933C31FA6C6}" sibTransId="{F1CE8CDF-446A-4141-B268-A8B82ACF3585}"/>
    <dgm:cxn modelId="{D63645B3-A536-484C-B20A-029D8BE188F5}" type="presParOf" srcId="{AE7E5D6E-90F8-47C7-9672-23E0A9A4314E}" destId="{7270EB24-E803-429E-BC37-A533758A8988}" srcOrd="0" destOrd="0" presId="urn:diagrams.loki3.com/VaryingWidthList"/>
    <dgm:cxn modelId="{2BDA2B2F-9054-4E45-87D3-FE7CFEC5CD17}" type="presParOf" srcId="{AE7E5D6E-90F8-47C7-9672-23E0A9A4314E}" destId="{A2E65E12-D5D4-4CE8-B35A-D7C13D0078E1}" srcOrd="1" destOrd="0" presId="urn:diagrams.loki3.com/VaryingWidthList"/>
    <dgm:cxn modelId="{B483070A-1B15-45B0-8D6F-C4F85653EAD2}" type="presParOf" srcId="{AE7E5D6E-90F8-47C7-9672-23E0A9A4314E}" destId="{2D5D2446-6DBD-49BF-9B92-6F8FE4C091CC}" srcOrd="2" destOrd="0" presId="urn:diagrams.loki3.com/VaryingWidthList"/>
    <dgm:cxn modelId="{ECEE1DDC-2F00-464E-B97D-7A1E2F3711B1}" type="presParOf" srcId="{AE7E5D6E-90F8-47C7-9672-23E0A9A4314E}" destId="{00703FD5-FCAD-42E5-BFE6-8513C393A15C}" srcOrd="3" destOrd="0" presId="urn:diagrams.loki3.com/VaryingWidthList"/>
    <dgm:cxn modelId="{9BD11830-77A4-4073-85C5-2FEC8109E2DC}" type="presParOf" srcId="{AE7E5D6E-90F8-47C7-9672-23E0A9A4314E}" destId="{176CAF33-E43F-41B7-89F8-ACB5BAA19C8C}" srcOrd="4" destOrd="0" presId="urn:diagrams.loki3.com/VaryingWidthList"/>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CA1C231B-83FA-4C4D-8A1C-5664ED2D2451}">
      <dgm:prSet phldrT="[Text]" custT="1"/>
      <dgm:spPr/>
      <dgm:t>
        <a:bodyPr/>
        <a:lstStyle/>
        <a:p>
          <a:r>
            <a:rPr lang="en-US" sz="1600" dirty="0"/>
            <a:t>6</a:t>
          </a:r>
          <a:endParaRPr lang="en-IN" sz="1600" dirty="0"/>
        </a:p>
      </dgm:t>
    </dgm:pt>
    <dgm:pt modelId="{6C6BFB5C-34B9-4D58-9242-5933C31FA6C6}" type="parTrans" cxnId="{B75EADFC-B56C-4113-8A92-A543D3FBFC30}">
      <dgm:prSet/>
      <dgm:spPr/>
      <dgm:t>
        <a:bodyPr/>
        <a:lstStyle/>
        <a:p>
          <a:endParaRPr lang="en-IN"/>
        </a:p>
      </dgm:t>
    </dgm:pt>
    <dgm:pt modelId="{F1CE8CDF-446A-4141-B268-A8B82ACF3585}" type="sibTrans" cxnId="{B75EADFC-B56C-4113-8A92-A543D3FBFC30}">
      <dgm:prSet/>
      <dgm:spPr/>
      <dgm:t>
        <a:bodyPr/>
        <a:lstStyle/>
        <a:p>
          <a:endParaRPr lang="en-IN"/>
        </a:p>
      </dgm:t>
    </dgm:pt>
    <dgm:pt modelId="{9A1E4D31-F2FB-4F0C-944E-3DABBD538154}">
      <dgm:prSet phldrT="[Text]" custT="1"/>
      <dgm:spPr/>
      <dgm:t>
        <a:bodyPr/>
        <a:lstStyle/>
        <a:p>
          <a:r>
            <a:rPr lang="en-US" sz="1400" dirty="0"/>
            <a:t>6</a:t>
          </a:r>
          <a:endParaRPr lang="en-IN" sz="1400" dirty="0"/>
        </a:p>
      </dgm:t>
    </dgm:pt>
    <dgm:pt modelId="{B85CBA4C-7B22-4823-A04F-0049EB36C271}" type="parTrans" cxnId="{03673674-D2B4-4173-9448-C1254B57059D}">
      <dgm:prSet/>
      <dgm:spPr/>
      <dgm:t>
        <a:bodyPr/>
        <a:lstStyle/>
        <a:p>
          <a:endParaRPr lang="en-IN"/>
        </a:p>
      </dgm:t>
    </dgm:pt>
    <dgm:pt modelId="{C4F4D979-2A10-4517-AF55-54925E879EC4}" type="sibTrans" cxnId="{03673674-D2B4-4173-9448-C1254B57059D}">
      <dgm:prSet/>
      <dgm:spPr/>
      <dgm:t>
        <a:bodyPr/>
        <a:lstStyle/>
        <a:p>
          <a:endParaRPr lang="en-IN"/>
        </a:p>
      </dgm:t>
    </dgm:pt>
    <dgm:pt modelId="{BDE13272-B199-47F5-8AEC-7CEB07108B5A}">
      <dgm:prSet phldrT="[Text]" custT="1"/>
      <dgm:spPr/>
      <dgm:t>
        <a:bodyPr/>
        <a:lstStyle/>
        <a:p>
          <a:r>
            <a:rPr lang="en-US" sz="1400" dirty="0"/>
            <a:t>6</a:t>
          </a:r>
          <a:endParaRPr lang="en-IN" sz="1400" dirty="0"/>
        </a:p>
      </dgm:t>
    </dgm:pt>
    <dgm:pt modelId="{75F55699-61D0-4463-A18D-0ED2DE48DF99}" type="parTrans" cxnId="{948A9686-862C-45E2-867E-A9DBE20A3538}">
      <dgm:prSet/>
      <dgm:spPr/>
      <dgm:t>
        <a:bodyPr/>
        <a:lstStyle/>
        <a:p>
          <a:endParaRPr lang="en-IN"/>
        </a:p>
      </dgm:t>
    </dgm:pt>
    <dgm:pt modelId="{44F586FD-F35E-48E9-AB69-D4A09C036457}" type="sibTrans" cxnId="{948A9686-862C-45E2-867E-A9DBE20A3538}">
      <dgm:prSet/>
      <dgm:spPr/>
      <dgm:t>
        <a:bodyPr/>
        <a:lstStyle/>
        <a:p>
          <a:endParaRPr lang="en-IN"/>
        </a:p>
      </dgm:t>
    </dgm:pt>
    <dgm:pt modelId="{AE7E5D6E-90F8-47C7-9672-23E0A9A4314E}" type="pres">
      <dgm:prSet presAssocID="{A276AA5A-84BD-4441-87B5-6675FF41667B}" presName="Name0" presStyleCnt="0">
        <dgm:presLayoutVars>
          <dgm:resizeHandles/>
        </dgm:presLayoutVars>
      </dgm:prSet>
      <dgm:spPr/>
    </dgm:pt>
    <dgm:pt modelId="{7270EB24-E803-429E-BC37-A533758A8988}" type="pres">
      <dgm:prSet presAssocID="{BDE13272-B199-47F5-8AEC-7CEB07108B5A}" presName="text" presStyleLbl="node1" presStyleIdx="0" presStyleCnt="3">
        <dgm:presLayoutVars>
          <dgm:bulletEnabled val="1"/>
        </dgm:presLayoutVars>
      </dgm:prSet>
      <dgm:spPr/>
    </dgm:pt>
    <dgm:pt modelId="{A2E65E12-D5D4-4CE8-B35A-D7C13D0078E1}" type="pres">
      <dgm:prSet presAssocID="{44F586FD-F35E-48E9-AB69-D4A09C036457}" presName="space" presStyleCnt="0"/>
      <dgm:spPr/>
    </dgm:pt>
    <dgm:pt modelId="{2D5D2446-6DBD-49BF-9B92-6F8FE4C091CC}" type="pres">
      <dgm:prSet presAssocID="{9A1E4D31-F2FB-4F0C-944E-3DABBD538154}" presName="text" presStyleLbl="node1" presStyleIdx="1" presStyleCnt="3">
        <dgm:presLayoutVars>
          <dgm:bulletEnabled val="1"/>
        </dgm:presLayoutVars>
      </dgm:prSet>
      <dgm:spPr/>
    </dgm:pt>
    <dgm:pt modelId="{00703FD5-FCAD-42E5-BFE6-8513C393A15C}" type="pres">
      <dgm:prSet presAssocID="{C4F4D979-2A10-4517-AF55-54925E879EC4}" presName="space" presStyleCnt="0"/>
      <dgm:spPr/>
    </dgm:pt>
    <dgm:pt modelId="{176CAF33-E43F-41B7-89F8-ACB5BAA19C8C}" type="pres">
      <dgm:prSet presAssocID="{CA1C231B-83FA-4C4D-8A1C-5664ED2D2451}" presName="text" presStyleLbl="node1" presStyleIdx="2" presStyleCnt="3">
        <dgm:presLayoutVars>
          <dgm:bulletEnabled val="1"/>
        </dgm:presLayoutVars>
      </dgm:prSet>
      <dgm:spPr/>
    </dgm:pt>
  </dgm:ptLst>
  <dgm:cxnLst>
    <dgm:cxn modelId="{7E05B716-0FC5-4B06-8E79-89AA3A00FB04}" type="presOf" srcId="{9A1E4D31-F2FB-4F0C-944E-3DABBD538154}" destId="{2D5D2446-6DBD-49BF-9B92-6F8FE4C091CC}" srcOrd="0" destOrd="0" presId="urn:diagrams.loki3.com/VaryingWidthList"/>
    <dgm:cxn modelId="{260D9B24-FE0B-4C9E-9E74-00916D57B6CB}" type="presOf" srcId="{BDE13272-B199-47F5-8AEC-7CEB07108B5A}" destId="{7270EB24-E803-429E-BC37-A533758A8988}" srcOrd="0" destOrd="0" presId="urn:diagrams.loki3.com/VaryingWidthList"/>
    <dgm:cxn modelId="{03673674-D2B4-4173-9448-C1254B57059D}" srcId="{A276AA5A-84BD-4441-87B5-6675FF41667B}" destId="{9A1E4D31-F2FB-4F0C-944E-3DABBD538154}" srcOrd="1" destOrd="0" parTransId="{B85CBA4C-7B22-4823-A04F-0049EB36C271}" sibTransId="{C4F4D979-2A10-4517-AF55-54925E879EC4}"/>
    <dgm:cxn modelId="{948A9686-862C-45E2-867E-A9DBE20A3538}" srcId="{A276AA5A-84BD-4441-87B5-6675FF41667B}" destId="{BDE13272-B199-47F5-8AEC-7CEB07108B5A}" srcOrd="0" destOrd="0" parTransId="{75F55699-61D0-4463-A18D-0ED2DE48DF99}" sibTransId="{44F586FD-F35E-48E9-AB69-D4A09C036457}"/>
    <dgm:cxn modelId="{B34521AD-DB03-431B-92B6-665487C08A43}" type="presOf" srcId="{A276AA5A-84BD-4441-87B5-6675FF41667B}" destId="{AE7E5D6E-90F8-47C7-9672-23E0A9A4314E}" srcOrd="0" destOrd="0" presId="urn:diagrams.loki3.com/VaryingWidthList"/>
    <dgm:cxn modelId="{B23132F0-3FE8-485E-89E0-520000A0B25C}" type="presOf" srcId="{CA1C231B-83FA-4C4D-8A1C-5664ED2D2451}" destId="{176CAF33-E43F-41B7-89F8-ACB5BAA19C8C}" srcOrd="0" destOrd="0" presId="urn:diagrams.loki3.com/VaryingWidthList"/>
    <dgm:cxn modelId="{B75EADFC-B56C-4113-8A92-A543D3FBFC30}" srcId="{A276AA5A-84BD-4441-87B5-6675FF41667B}" destId="{CA1C231B-83FA-4C4D-8A1C-5664ED2D2451}" srcOrd="2" destOrd="0" parTransId="{6C6BFB5C-34B9-4D58-9242-5933C31FA6C6}" sibTransId="{F1CE8CDF-446A-4141-B268-A8B82ACF3585}"/>
    <dgm:cxn modelId="{D63645B3-A536-484C-B20A-029D8BE188F5}" type="presParOf" srcId="{AE7E5D6E-90F8-47C7-9672-23E0A9A4314E}" destId="{7270EB24-E803-429E-BC37-A533758A8988}" srcOrd="0" destOrd="0" presId="urn:diagrams.loki3.com/VaryingWidthList"/>
    <dgm:cxn modelId="{2BDA2B2F-9054-4E45-87D3-FE7CFEC5CD17}" type="presParOf" srcId="{AE7E5D6E-90F8-47C7-9672-23E0A9A4314E}" destId="{A2E65E12-D5D4-4CE8-B35A-D7C13D0078E1}" srcOrd="1" destOrd="0" presId="urn:diagrams.loki3.com/VaryingWidthList"/>
    <dgm:cxn modelId="{B483070A-1B15-45B0-8D6F-C4F85653EAD2}" type="presParOf" srcId="{AE7E5D6E-90F8-47C7-9672-23E0A9A4314E}" destId="{2D5D2446-6DBD-49BF-9B92-6F8FE4C091CC}" srcOrd="2" destOrd="0" presId="urn:diagrams.loki3.com/VaryingWidthList"/>
    <dgm:cxn modelId="{ECEE1DDC-2F00-464E-B97D-7A1E2F3711B1}" type="presParOf" srcId="{AE7E5D6E-90F8-47C7-9672-23E0A9A4314E}" destId="{00703FD5-FCAD-42E5-BFE6-8513C393A15C}" srcOrd="3" destOrd="0" presId="urn:diagrams.loki3.com/VaryingWidthList"/>
    <dgm:cxn modelId="{9BD11830-77A4-4073-85C5-2FEC8109E2DC}" type="presParOf" srcId="{AE7E5D6E-90F8-47C7-9672-23E0A9A4314E}" destId="{176CAF33-E43F-41B7-89F8-ACB5BAA19C8C}" srcOrd="4" destOrd="0" presId="urn:diagrams.loki3.com/VaryingWidthList"/>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CA1C231B-83FA-4C4D-8A1C-5664ED2D2451}">
      <dgm:prSet phldrT="[Text]" custT="1"/>
      <dgm:spPr/>
      <dgm:t>
        <a:bodyPr/>
        <a:lstStyle/>
        <a:p>
          <a:r>
            <a:rPr lang="en-US" sz="1600" dirty="0"/>
            <a:t>8</a:t>
          </a:r>
          <a:endParaRPr lang="en-IN" sz="1600" dirty="0"/>
        </a:p>
      </dgm:t>
    </dgm:pt>
    <dgm:pt modelId="{6C6BFB5C-34B9-4D58-9242-5933C31FA6C6}" type="parTrans" cxnId="{B75EADFC-B56C-4113-8A92-A543D3FBFC30}">
      <dgm:prSet/>
      <dgm:spPr/>
      <dgm:t>
        <a:bodyPr/>
        <a:lstStyle/>
        <a:p>
          <a:endParaRPr lang="en-IN"/>
        </a:p>
      </dgm:t>
    </dgm:pt>
    <dgm:pt modelId="{F1CE8CDF-446A-4141-B268-A8B82ACF3585}" type="sibTrans" cxnId="{B75EADFC-B56C-4113-8A92-A543D3FBFC30}">
      <dgm:prSet/>
      <dgm:spPr/>
      <dgm:t>
        <a:bodyPr/>
        <a:lstStyle/>
        <a:p>
          <a:endParaRPr lang="en-IN"/>
        </a:p>
      </dgm:t>
    </dgm:pt>
    <dgm:pt modelId="{9A1E4D31-F2FB-4F0C-944E-3DABBD538154}">
      <dgm:prSet phldrT="[Text]" custT="1"/>
      <dgm:spPr/>
      <dgm:t>
        <a:bodyPr/>
        <a:lstStyle/>
        <a:p>
          <a:r>
            <a:rPr lang="en-US" sz="1400" dirty="0"/>
            <a:t>8</a:t>
          </a:r>
          <a:endParaRPr lang="en-IN" sz="1400" dirty="0"/>
        </a:p>
      </dgm:t>
    </dgm:pt>
    <dgm:pt modelId="{B85CBA4C-7B22-4823-A04F-0049EB36C271}" type="parTrans" cxnId="{03673674-D2B4-4173-9448-C1254B57059D}">
      <dgm:prSet/>
      <dgm:spPr/>
      <dgm:t>
        <a:bodyPr/>
        <a:lstStyle/>
        <a:p>
          <a:endParaRPr lang="en-IN"/>
        </a:p>
      </dgm:t>
    </dgm:pt>
    <dgm:pt modelId="{C4F4D979-2A10-4517-AF55-54925E879EC4}" type="sibTrans" cxnId="{03673674-D2B4-4173-9448-C1254B57059D}">
      <dgm:prSet/>
      <dgm:spPr/>
      <dgm:t>
        <a:bodyPr/>
        <a:lstStyle/>
        <a:p>
          <a:endParaRPr lang="en-IN"/>
        </a:p>
      </dgm:t>
    </dgm:pt>
    <dgm:pt modelId="{BDE13272-B199-47F5-8AEC-7CEB07108B5A}">
      <dgm:prSet phldrT="[Text]" custT="1"/>
      <dgm:spPr/>
      <dgm:t>
        <a:bodyPr/>
        <a:lstStyle/>
        <a:p>
          <a:r>
            <a:rPr lang="en-US" sz="1400" dirty="0"/>
            <a:t>8</a:t>
          </a:r>
          <a:endParaRPr lang="en-IN" sz="1400" dirty="0"/>
        </a:p>
      </dgm:t>
    </dgm:pt>
    <dgm:pt modelId="{75F55699-61D0-4463-A18D-0ED2DE48DF99}" type="parTrans" cxnId="{948A9686-862C-45E2-867E-A9DBE20A3538}">
      <dgm:prSet/>
      <dgm:spPr/>
      <dgm:t>
        <a:bodyPr/>
        <a:lstStyle/>
        <a:p>
          <a:endParaRPr lang="en-IN"/>
        </a:p>
      </dgm:t>
    </dgm:pt>
    <dgm:pt modelId="{44F586FD-F35E-48E9-AB69-D4A09C036457}" type="sibTrans" cxnId="{948A9686-862C-45E2-867E-A9DBE20A3538}">
      <dgm:prSet/>
      <dgm:spPr/>
      <dgm:t>
        <a:bodyPr/>
        <a:lstStyle/>
        <a:p>
          <a:endParaRPr lang="en-IN"/>
        </a:p>
      </dgm:t>
    </dgm:pt>
    <dgm:pt modelId="{AE7E5D6E-90F8-47C7-9672-23E0A9A4314E}" type="pres">
      <dgm:prSet presAssocID="{A276AA5A-84BD-4441-87B5-6675FF41667B}" presName="Name0" presStyleCnt="0">
        <dgm:presLayoutVars>
          <dgm:resizeHandles/>
        </dgm:presLayoutVars>
      </dgm:prSet>
      <dgm:spPr/>
    </dgm:pt>
    <dgm:pt modelId="{7270EB24-E803-429E-BC37-A533758A8988}" type="pres">
      <dgm:prSet presAssocID="{BDE13272-B199-47F5-8AEC-7CEB07108B5A}" presName="text" presStyleLbl="node1" presStyleIdx="0" presStyleCnt="3">
        <dgm:presLayoutVars>
          <dgm:bulletEnabled val="1"/>
        </dgm:presLayoutVars>
      </dgm:prSet>
      <dgm:spPr/>
    </dgm:pt>
    <dgm:pt modelId="{A2E65E12-D5D4-4CE8-B35A-D7C13D0078E1}" type="pres">
      <dgm:prSet presAssocID="{44F586FD-F35E-48E9-AB69-D4A09C036457}" presName="space" presStyleCnt="0"/>
      <dgm:spPr/>
    </dgm:pt>
    <dgm:pt modelId="{2D5D2446-6DBD-49BF-9B92-6F8FE4C091CC}" type="pres">
      <dgm:prSet presAssocID="{9A1E4D31-F2FB-4F0C-944E-3DABBD538154}" presName="text" presStyleLbl="node1" presStyleIdx="1" presStyleCnt="3">
        <dgm:presLayoutVars>
          <dgm:bulletEnabled val="1"/>
        </dgm:presLayoutVars>
      </dgm:prSet>
      <dgm:spPr/>
    </dgm:pt>
    <dgm:pt modelId="{00703FD5-FCAD-42E5-BFE6-8513C393A15C}" type="pres">
      <dgm:prSet presAssocID="{C4F4D979-2A10-4517-AF55-54925E879EC4}" presName="space" presStyleCnt="0"/>
      <dgm:spPr/>
    </dgm:pt>
    <dgm:pt modelId="{176CAF33-E43F-41B7-89F8-ACB5BAA19C8C}" type="pres">
      <dgm:prSet presAssocID="{CA1C231B-83FA-4C4D-8A1C-5664ED2D2451}" presName="text" presStyleLbl="node1" presStyleIdx="2" presStyleCnt="3">
        <dgm:presLayoutVars>
          <dgm:bulletEnabled val="1"/>
        </dgm:presLayoutVars>
      </dgm:prSet>
      <dgm:spPr/>
    </dgm:pt>
  </dgm:ptLst>
  <dgm:cxnLst>
    <dgm:cxn modelId="{7E05B716-0FC5-4B06-8E79-89AA3A00FB04}" type="presOf" srcId="{9A1E4D31-F2FB-4F0C-944E-3DABBD538154}" destId="{2D5D2446-6DBD-49BF-9B92-6F8FE4C091CC}" srcOrd="0" destOrd="0" presId="urn:diagrams.loki3.com/VaryingWidthList"/>
    <dgm:cxn modelId="{260D9B24-FE0B-4C9E-9E74-00916D57B6CB}" type="presOf" srcId="{BDE13272-B199-47F5-8AEC-7CEB07108B5A}" destId="{7270EB24-E803-429E-BC37-A533758A8988}" srcOrd="0" destOrd="0" presId="urn:diagrams.loki3.com/VaryingWidthList"/>
    <dgm:cxn modelId="{03673674-D2B4-4173-9448-C1254B57059D}" srcId="{A276AA5A-84BD-4441-87B5-6675FF41667B}" destId="{9A1E4D31-F2FB-4F0C-944E-3DABBD538154}" srcOrd="1" destOrd="0" parTransId="{B85CBA4C-7B22-4823-A04F-0049EB36C271}" sibTransId="{C4F4D979-2A10-4517-AF55-54925E879EC4}"/>
    <dgm:cxn modelId="{948A9686-862C-45E2-867E-A9DBE20A3538}" srcId="{A276AA5A-84BD-4441-87B5-6675FF41667B}" destId="{BDE13272-B199-47F5-8AEC-7CEB07108B5A}" srcOrd="0" destOrd="0" parTransId="{75F55699-61D0-4463-A18D-0ED2DE48DF99}" sibTransId="{44F586FD-F35E-48E9-AB69-D4A09C036457}"/>
    <dgm:cxn modelId="{B34521AD-DB03-431B-92B6-665487C08A43}" type="presOf" srcId="{A276AA5A-84BD-4441-87B5-6675FF41667B}" destId="{AE7E5D6E-90F8-47C7-9672-23E0A9A4314E}" srcOrd="0" destOrd="0" presId="urn:diagrams.loki3.com/VaryingWidthList"/>
    <dgm:cxn modelId="{B23132F0-3FE8-485E-89E0-520000A0B25C}" type="presOf" srcId="{CA1C231B-83FA-4C4D-8A1C-5664ED2D2451}" destId="{176CAF33-E43F-41B7-89F8-ACB5BAA19C8C}" srcOrd="0" destOrd="0" presId="urn:diagrams.loki3.com/VaryingWidthList"/>
    <dgm:cxn modelId="{B75EADFC-B56C-4113-8A92-A543D3FBFC30}" srcId="{A276AA5A-84BD-4441-87B5-6675FF41667B}" destId="{CA1C231B-83FA-4C4D-8A1C-5664ED2D2451}" srcOrd="2" destOrd="0" parTransId="{6C6BFB5C-34B9-4D58-9242-5933C31FA6C6}" sibTransId="{F1CE8CDF-446A-4141-B268-A8B82ACF3585}"/>
    <dgm:cxn modelId="{D63645B3-A536-484C-B20A-029D8BE188F5}" type="presParOf" srcId="{AE7E5D6E-90F8-47C7-9672-23E0A9A4314E}" destId="{7270EB24-E803-429E-BC37-A533758A8988}" srcOrd="0" destOrd="0" presId="urn:diagrams.loki3.com/VaryingWidthList"/>
    <dgm:cxn modelId="{2BDA2B2F-9054-4E45-87D3-FE7CFEC5CD17}" type="presParOf" srcId="{AE7E5D6E-90F8-47C7-9672-23E0A9A4314E}" destId="{A2E65E12-D5D4-4CE8-B35A-D7C13D0078E1}" srcOrd="1" destOrd="0" presId="urn:diagrams.loki3.com/VaryingWidthList"/>
    <dgm:cxn modelId="{B483070A-1B15-45B0-8D6F-C4F85653EAD2}" type="presParOf" srcId="{AE7E5D6E-90F8-47C7-9672-23E0A9A4314E}" destId="{2D5D2446-6DBD-49BF-9B92-6F8FE4C091CC}" srcOrd="2" destOrd="0" presId="urn:diagrams.loki3.com/VaryingWidthList"/>
    <dgm:cxn modelId="{ECEE1DDC-2F00-464E-B97D-7A1E2F3711B1}" type="presParOf" srcId="{AE7E5D6E-90F8-47C7-9672-23E0A9A4314E}" destId="{00703FD5-FCAD-42E5-BFE6-8513C393A15C}" srcOrd="3" destOrd="0" presId="urn:diagrams.loki3.com/VaryingWidthList"/>
    <dgm:cxn modelId="{9BD11830-77A4-4073-85C5-2FEC8109E2DC}" type="presParOf" srcId="{AE7E5D6E-90F8-47C7-9672-23E0A9A4314E}" destId="{176CAF33-E43F-41B7-89F8-ACB5BAA19C8C}" srcOrd="4" destOrd="0" presId="urn:diagrams.loki3.com/VaryingWidthList"/>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CA1C231B-83FA-4C4D-8A1C-5664ED2D2451}">
      <dgm:prSet phldrT="[Text]" custT="1"/>
      <dgm:spPr/>
      <dgm:t>
        <a:bodyPr/>
        <a:lstStyle/>
        <a:p>
          <a:r>
            <a:rPr lang="en-US" sz="1600" dirty="0"/>
            <a:t>9</a:t>
          </a:r>
          <a:endParaRPr lang="en-IN" sz="1600" dirty="0"/>
        </a:p>
      </dgm:t>
    </dgm:pt>
    <dgm:pt modelId="{6C6BFB5C-34B9-4D58-9242-5933C31FA6C6}" type="parTrans" cxnId="{B75EADFC-B56C-4113-8A92-A543D3FBFC30}">
      <dgm:prSet/>
      <dgm:spPr/>
      <dgm:t>
        <a:bodyPr/>
        <a:lstStyle/>
        <a:p>
          <a:endParaRPr lang="en-IN"/>
        </a:p>
      </dgm:t>
    </dgm:pt>
    <dgm:pt modelId="{F1CE8CDF-446A-4141-B268-A8B82ACF3585}" type="sibTrans" cxnId="{B75EADFC-B56C-4113-8A92-A543D3FBFC30}">
      <dgm:prSet/>
      <dgm:spPr/>
      <dgm:t>
        <a:bodyPr/>
        <a:lstStyle/>
        <a:p>
          <a:endParaRPr lang="en-IN"/>
        </a:p>
      </dgm:t>
    </dgm:pt>
    <dgm:pt modelId="{9A1E4D31-F2FB-4F0C-944E-3DABBD538154}">
      <dgm:prSet phldrT="[Text]" custT="1"/>
      <dgm:spPr/>
      <dgm:t>
        <a:bodyPr/>
        <a:lstStyle/>
        <a:p>
          <a:r>
            <a:rPr lang="en-US" sz="1600" dirty="0"/>
            <a:t>9</a:t>
          </a:r>
          <a:endParaRPr lang="en-IN" sz="1600" dirty="0"/>
        </a:p>
      </dgm:t>
    </dgm:pt>
    <dgm:pt modelId="{B85CBA4C-7B22-4823-A04F-0049EB36C271}" type="parTrans" cxnId="{03673674-D2B4-4173-9448-C1254B57059D}">
      <dgm:prSet/>
      <dgm:spPr/>
      <dgm:t>
        <a:bodyPr/>
        <a:lstStyle/>
        <a:p>
          <a:endParaRPr lang="en-IN"/>
        </a:p>
      </dgm:t>
    </dgm:pt>
    <dgm:pt modelId="{C4F4D979-2A10-4517-AF55-54925E879EC4}" type="sibTrans" cxnId="{03673674-D2B4-4173-9448-C1254B57059D}">
      <dgm:prSet/>
      <dgm:spPr/>
      <dgm:t>
        <a:bodyPr/>
        <a:lstStyle/>
        <a:p>
          <a:endParaRPr lang="en-IN"/>
        </a:p>
      </dgm:t>
    </dgm:pt>
    <dgm:pt modelId="{BDE13272-B199-47F5-8AEC-7CEB07108B5A}">
      <dgm:prSet phldrT="[Text]" custT="1"/>
      <dgm:spPr/>
      <dgm:t>
        <a:bodyPr/>
        <a:lstStyle/>
        <a:p>
          <a:r>
            <a:rPr lang="en-US" sz="1600" dirty="0"/>
            <a:t>9</a:t>
          </a:r>
          <a:endParaRPr lang="en-IN" sz="1600" dirty="0"/>
        </a:p>
      </dgm:t>
    </dgm:pt>
    <dgm:pt modelId="{75F55699-61D0-4463-A18D-0ED2DE48DF99}" type="parTrans" cxnId="{948A9686-862C-45E2-867E-A9DBE20A3538}">
      <dgm:prSet/>
      <dgm:spPr/>
      <dgm:t>
        <a:bodyPr/>
        <a:lstStyle/>
        <a:p>
          <a:endParaRPr lang="en-IN"/>
        </a:p>
      </dgm:t>
    </dgm:pt>
    <dgm:pt modelId="{44F586FD-F35E-48E9-AB69-D4A09C036457}" type="sibTrans" cxnId="{948A9686-862C-45E2-867E-A9DBE20A3538}">
      <dgm:prSet/>
      <dgm:spPr/>
      <dgm:t>
        <a:bodyPr/>
        <a:lstStyle/>
        <a:p>
          <a:endParaRPr lang="en-IN"/>
        </a:p>
      </dgm:t>
    </dgm:pt>
    <dgm:pt modelId="{3566FEC1-9AA5-4BA8-8716-DD9A69C5A813}">
      <dgm:prSet phldrT="[Text]" custT="1"/>
      <dgm:spPr/>
      <dgm:t>
        <a:bodyPr/>
        <a:lstStyle/>
        <a:p>
          <a:r>
            <a:rPr lang="en-US" sz="1600" dirty="0"/>
            <a:t>9</a:t>
          </a:r>
          <a:endParaRPr lang="en-IN" sz="1600" dirty="0"/>
        </a:p>
      </dgm:t>
    </dgm:pt>
    <dgm:pt modelId="{FB87D4E3-BE5A-4093-8250-B91D4705D0A9}" type="parTrans" cxnId="{5A7759B7-8623-4E9C-B3D3-2FB32AB23288}">
      <dgm:prSet/>
      <dgm:spPr/>
      <dgm:t>
        <a:bodyPr/>
        <a:lstStyle/>
        <a:p>
          <a:endParaRPr lang="en-IN"/>
        </a:p>
      </dgm:t>
    </dgm:pt>
    <dgm:pt modelId="{E0EACAEF-3098-4453-B6D7-1195ECB65EC3}" type="sibTrans" cxnId="{5A7759B7-8623-4E9C-B3D3-2FB32AB23288}">
      <dgm:prSet/>
      <dgm:spPr/>
      <dgm:t>
        <a:bodyPr/>
        <a:lstStyle/>
        <a:p>
          <a:endParaRPr lang="en-IN"/>
        </a:p>
      </dgm:t>
    </dgm:pt>
    <dgm:pt modelId="{AE7E5D6E-90F8-47C7-9672-23E0A9A4314E}" type="pres">
      <dgm:prSet presAssocID="{A276AA5A-84BD-4441-87B5-6675FF41667B}" presName="Name0" presStyleCnt="0">
        <dgm:presLayoutVars>
          <dgm:resizeHandles/>
        </dgm:presLayoutVars>
      </dgm:prSet>
      <dgm:spPr/>
    </dgm:pt>
    <dgm:pt modelId="{7270EB24-E803-429E-BC37-A533758A8988}" type="pres">
      <dgm:prSet presAssocID="{BDE13272-B199-47F5-8AEC-7CEB07108B5A}" presName="text" presStyleLbl="node1" presStyleIdx="0" presStyleCnt="4">
        <dgm:presLayoutVars>
          <dgm:bulletEnabled val="1"/>
        </dgm:presLayoutVars>
      </dgm:prSet>
      <dgm:spPr/>
    </dgm:pt>
    <dgm:pt modelId="{A2E65E12-D5D4-4CE8-B35A-D7C13D0078E1}" type="pres">
      <dgm:prSet presAssocID="{44F586FD-F35E-48E9-AB69-D4A09C036457}" presName="space" presStyleCnt="0"/>
      <dgm:spPr/>
    </dgm:pt>
    <dgm:pt modelId="{2D5D2446-6DBD-49BF-9B92-6F8FE4C091CC}" type="pres">
      <dgm:prSet presAssocID="{9A1E4D31-F2FB-4F0C-944E-3DABBD538154}" presName="text" presStyleLbl="node1" presStyleIdx="1" presStyleCnt="4">
        <dgm:presLayoutVars>
          <dgm:bulletEnabled val="1"/>
        </dgm:presLayoutVars>
      </dgm:prSet>
      <dgm:spPr/>
    </dgm:pt>
    <dgm:pt modelId="{00703FD5-FCAD-42E5-BFE6-8513C393A15C}" type="pres">
      <dgm:prSet presAssocID="{C4F4D979-2A10-4517-AF55-54925E879EC4}" presName="space" presStyleCnt="0"/>
      <dgm:spPr/>
    </dgm:pt>
    <dgm:pt modelId="{09FFF576-A7E9-4F56-A323-C5B5BB5A8241}" type="pres">
      <dgm:prSet presAssocID="{3566FEC1-9AA5-4BA8-8716-DD9A69C5A813}" presName="text" presStyleLbl="node1" presStyleIdx="2" presStyleCnt="4">
        <dgm:presLayoutVars>
          <dgm:bulletEnabled val="1"/>
        </dgm:presLayoutVars>
      </dgm:prSet>
      <dgm:spPr/>
    </dgm:pt>
    <dgm:pt modelId="{81702998-C334-4495-9005-C81451FD6C99}" type="pres">
      <dgm:prSet presAssocID="{E0EACAEF-3098-4453-B6D7-1195ECB65EC3}" presName="space" presStyleCnt="0"/>
      <dgm:spPr/>
    </dgm:pt>
    <dgm:pt modelId="{176CAF33-E43F-41B7-89F8-ACB5BAA19C8C}" type="pres">
      <dgm:prSet presAssocID="{CA1C231B-83FA-4C4D-8A1C-5664ED2D2451}" presName="text" presStyleLbl="node1" presStyleIdx="3" presStyleCnt="4">
        <dgm:presLayoutVars>
          <dgm:bulletEnabled val="1"/>
        </dgm:presLayoutVars>
      </dgm:prSet>
      <dgm:spPr/>
    </dgm:pt>
  </dgm:ptLst>
  <dgm:cxnLst>
    <dgm:cxn modelId="{7E05B716-0FC5-4B06-8E79-89AA3A00FB04}" type="presOf" srcId="{9A1E4D31-F2FB-4F0C-944E-3DABBD538154}" destId="{2D5D2446-6DBD-49BF-9B92-6F8FE4C091CC}" srcOrd="0" destOrd="0" presId="urn:diagrams.loki3.com/VaryingWidthList"/>
    <dgm:cxn modelId="{FD9A0718-27BB-4C54-BFA2-381385742D15}" type="presOf" srcId="{3566FEC1-9AA5-4BA8-8716-DD9A69C5A813}" destId="{09FFF576-A7E9-4F56-A323-C5B5BB5A8241}" srcOrd="0" destOrd="0" presId="urn:diagrams.loki3.com/VaryingWidthList"/>
    <dgm:cxn modelId="{260D9B24-FE0B-4C9E-9E74-00916D57B6CB}" type="presOf" srcId="{BDE13272-B199-47F5-8AEC-7CEB07108B5A}" destId="{7270EB24-E803-429E-BC37-A533758A8988}" srcOrd="0" destOrd="0" presId="urn:diagrams.loki3.com/VaryingWidthList"/>
    <dgm:cxn modelId="{03673674-D2B4-4173-9448-C1254B57059D}" srcId="{A276AA5A-84BD-4441-87B5-6675FF41667B}" destId="{9A1E4D31-F2FB-4F0C-944E-3DABBD538154}" srcOrd="1" destOrd="0" parTransId="{B85CBA4C-7B22-4823-A04F-0049EB36C271}" sibTransId="{C4F4D979-2A10-4517-AF55-54925E879EC4}"/>
    <dgm:cxn modelId="{948A9686-862C-45E2-867E-A9DBE20A3538}" srcId="{A276AA5A-84BD-4441-87B5-6675FF41667B}" destId="{BDE13272-B199-47F5-8AEC-7CEB07108B5A}" srcOrd="0" destOrd="0" parTransId="{75F55699-61D0-4463-A18D-0ED2DE48DF99}" sibTransId="{44F586FD-F35E-48E9-AB69-D4A09C036457}"/>
    <dgm:cxn modelId="{B34521AD-DB03-431B-92B6-665487C08A43}" type="presOf" srcId="{A276AA5A-84BD-4441-87B5-6675FF41667B}" destId="{AE7E5D6E-90F8-47C7-9672-23E0A9A4314E}" srcOrd="0" destOrd="0" presId="urn:diagrams.loki3.com/VaryingWidthList"/>
    <dgm:cxn modelId="{5A7759B7-8623-4E9C-B3D3-2FB32AB23288}" srcId="{A276AA5A-84BD-4441-87B5-6675FF41667B}" destId="{3566FEC1-9AA5-4BA8-8716-DD9A69C5A813}" srcOrd="2" destOrd="0" parTransId="{FB87D4E3-BE5A-4093-8250-B91D4705D0A9}" sibTransId="{E0EACAEF-3098-4453-B6D7-1195ECB65EC3}"/>
    <dgm:cxn modelId="{B23132F0-3FE8-485E-89E0-520000A0B25C}" type="presOf" srcId="{CA1C231B-83FA-4C4D-8A1C-5664ED2D2451}" destId="{176CAF33-E43F-41B7-89F8-ACB5BAA19C8C}" srcOrd="0" destOrd="0" presId="urn:diagrams.loki3.com/VaryingWidthList"/>
    <dgm:cxn modelId="{B75EADFC-B56C-4113-8A92-A543D3FBFC30}" srcId="{A276AA5A-84BD-4441-87B5-6675FF41667B}" destId="{CA1C231B-83FA-4C4D-8A1C-5664ED2D2451}" srcOrd="3" destOrd="0" parTransId="{6C6BFB5C-34B9-4D58-9242-5933C31FA6C6}" sibTransId="{F1CE8CDF-446A-4141-B268-A8B82ACF3585}"/>
    <dgm:cxn modelId="{D63645B3-A536-484C-B20A-029D8BE188F5}" type="presParOf" srcId="{AE7E5D6E-90F8-47C7-9672-23E0A9A4314E}" destId="{7270EB24-E803-429E-BC37-A533758A8988}" srcOrd="0" destOrd="0" presId="urn:diagrams.loki3.com/VaryingWidthList"/>
    <dgm:cxn modelId="{2BDA2B2F-9054-4E45-87D3-FE7CFEC5CD17}" type="presParOf" srcId="{AE7E5D6E-90F8-47C7-9672-23E0A9A4314E}" destId="{A2E65E12-D5D4-4CE8-B35A-D7C13D0078E1}" srcOrd="1" destOrd="0" presId="urn:diagrams.loki3.com/VaryingWidthList"/>
    <dgm:cxn modelId="{B483070A-1B15-45B0-8D6F-C4F85653EAD2}" type="presParOf" srcId="{AE7E5D6E-90F8-47C7-9672-23E0A9A4314E}" destId="{2D5D2446-6DBD-49BF-9B92-6F8FE4C091CC}" srcOrd="2" destOrd="0" presId="urn:diagrams.loki3.com/VaryingWidthList"/>
    <dgm:cxn modelId="{ECEE1DDC-2F00-464E-B97D-7A1E2F3711B1}" type="presParOf" srcId="{AE7E5D6E-90F8-47C7-9672-23E0A9A4314E}" destId="{00703FD5-FCAD-42E5-BFE6-8513C393A15C}" srcOrd="3" destOrd="0" presId="urn:diagrams.loki3.com/VaryingWidthList"/>
    <dgm:cxn modelId="{C21A21A2-FC0A-4F70-ACCC-5B5F2BA74D31}" type="presParOf" srcId="{AE7E5D6E-90F8-47C7-9672-23E0A9A4314E}" destId="{09FFF576-A7E9-4F56-A323-C5B5BB5A8241}" srcOrd="4" destOrd="0" presId="urn:diagrams.loki3.com/VaryingWidthList"/>
    <dgm:cxn modelId="{0ACD876E-246B-49A4-9022-992995324BC6}" type="presParOf" srcId="{AE7E5D6E-90F8-47C7-9672-23E0A9A4314E}" destId="{81702998-C334-4495-9005-C81451FD6C99}" srcOrd="5" destOrd="0" presId="urn:diagrams.loki3.com/VaryingWidthList"/>
    <dgm:cxn modelId="{9BD11830-77A4-4073-85C5-2FEC8109E2DC}" type="presParOf" srcId="{AE7E5D6E-90F8-47C7-9672-23E0A9A4314E}" destId="{176CAF33-E43F-41B7-89F8-ACB5BAA19C8C}" srcOrd="6" destOrd="0" presId="urn:diagrams.loki3.com/VaryingWidthList"/>
  </dgm:cxnLst>
  <dgm:bg/>
  <dgm:whole/>
  <dgm:extLst>
    <a:ext uri="http://schemas.microsoft.com/office/drawing/2008/diagram">
      <dsp:dataModelExt xmlns:dsp="http://schemas.microsoft.com/office/drawing/2008/diagram" relId="rId4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CA1C231B-83FA-4C4D-8A1C-5664ED2D2451}">
      <dgm:prSet phldrT="[Text]" custT="1"/>
      <dgm:spPr/>
      <dgm:t>
        <a:bodyPr/>
        <a:lstStyle/>
        <a:p>
          <a:r>
            <a:rPr lang="en-US" sz="1600" dirty="0"/>
            <a:t>10</a:t>
          </a:r>
          <a:endParaRPr lang="en-IN" sz="1600" dirty="0"/>
        </a:p>
      </dgm:t>
    </dgm:pt>
    <dgm:pt modelId="{6C6BFB5C-34B9-4D58-9242-5933C31FA6C6}" type="parTrans" cxnId="{B75EADFC-B56C-4113-8A92-A543D3FBFC30}">
      <dgm:prSet/>
      <dgm:spPr/>
      <dgm:t>
        <a:bodyPr/>
        <a:lstStyle/>
        <a:p>
          <a:endParaRPr lang="en-IN"/>
        </a:p>
      </dgm:t>
    </dgm:pt>
    <dgm:pt modelId="{F1CE8CDF-446A-4141-B268-A8B82ACF3585}" type="sibTrans" cxnId="{B75EADFC-B56C-4113-8A92-A543D3FBFC30}">
      <dgm:prSet/>
      <dgm:spPr/>
      <dgm:t>
        <a:bodyPr/>
        <a:lstStyle/>
        <a:p>
          <a:endParaRPr lang="en-IN"/>
        </a:p>
      </dgm:t>
    </dgm:pt>
    <dgm:pt modelId="{9A1E4D31-F2FB-4F0C-944E-3DABBD538154}">
      <dgm:prSet phldrT="[Text]" custT="1"/>
      <dgm:spPr/>
      <dgm:t>
        <a:bodyPr/>
        <a:lstStyle/>
        <a:p>
          <a:r>
            <a:rPr lang="en-US" sz="1600" dirty="0"/>
            <a:t>10</a:t>
          </a:r>
          <a:endParaRPr lang="en-IN" sz="1600" dirty="0"/>
        </a:p>
      </dgm:t>
    </dgm:pt>
    <dgm:pt modelId="{B85CBA4C-7B22-4823-A04F-0049EB36C271}" type="parTrans" cxnId="{03673674-D2B4-4173-9448-C1254B57059D}">
      <dgm:prSet/>
      <dgm:spPr/>
      <dgm:t>
        <a:bodyPr/>
        <a:lstStyle/>
        <a:p>
          <a:endParaRPr lang="en-IN"/>
        </a:p>
      </dgm:t>
    </dgm:pt>
    <dgm:pt modelId="{C4F4D979-2A10-4517-AF55-54925E879EC4}" type="sibTrans" cxnId="{03673674-D2B4-4173-9448-C1254B57059D}">
      <dgm:prSet/>
      <dgm:spPr/>
      <dgm:t>
        <a:bodyPr/>
        <a:lstStyle/>
        <a:p>
          <a:endParaRPr lang="en-IN"/>
        </a:p>
      </dgm:t>
    </dgm:pt>
    <dgm:pt modelId="{AE7E5D6E-90F8-47C7-9672-23E0A9A4314E}" type="pres">
      <dgm:prSet presAssocID="{A276AA5A-84BD-4441-87B5-6675FF41667B}" presName="Name0" presStyleCnt="0">
        <dgm:presLayoutVars>
          <dgm:resizeHandles/>
        </dgm:presLayoutVars>
      </dgm:prSet>
      <dgm:spPr/>
    </dgm:pt>
    <dgm:pt modelId="{2D5D2446-6DBD-49BF-9B92-6F8FE4C091CC}" type="pres">
      <dgm:prSet presAssocID="{9A1E4D31-F2FB-4F0C-944E-3DABBD538154}" presName="text" presStyleLbl="node1" presStyleIdx="0" presStyleCnt="2">
        <dgm:presLayoutVars>
          <dgm:bulletEnabled val="1"/>
        </dgm:presLayoutVars>
      </dgm:prSet>
      <dgm:spPr/>
    </dgm:pt>
    <dgm:pt modelId="{00703FD5-FCAD-42E5-BFE6-8513C393A15C}" type="pres">
      <dgm:prSet presAssocID="{C4F4D979-2A10-4517-AF55-54925E879EC4}" presName="space" presStyleCnt="0"/>
      <dgm:spPr/>
    </dgm:pt>
    <dgm:pt modelId="{176CAF33-E43F-41B7-89F8-ACB5BAA19C8C}" type="pres">
      <dgm:prSet presAssocID="{CA1C231B-83FA-4C4D-8A1C-5664ED2D2451}" presName="text" presStyleLbl="node1" presStyleIdx="1" presStyleCnt="2">
        <dgm:presLayoutVars>
          <dgm:bulletEnabled val="1"/>
        </dgm:presLayoutVars>
      </dgm:prSet>
      <dgm:spPr/>
    </dgm:pt>
  </dgm:ptLst>
  <dgm:cxnLst>
    <dgm:cxn modelId="{7E05B716-0FC5-4B06-8E79-89AA3A00FB04}" type="presOf" srcId="{9A1E4D31-F2FB-4F0C-944E-3DABBD538154}" destId="{2D5D2446-6DBD-49BF-9B92-6F8FE4C091CC}" srcOrd="0" destOrd="0" presId="urn:diagrams.loki3.com/VaryingWidthList"/>
    <dgm:cxn modelId="{03673674-D2B4-4173-9448-C1254B57059D}" srcId="{A276AA5A-84BD-4441-87B5-6675FF41667B}" destId="{9A1E4D31-F2FB-4F0C-944E-3DABBD538154}" srcOrd="0" destOrd="0" parTransId="{B85CBA4C-7B22-4823-A04F-0049EB36C271}" sibTransId="{C4F4D979-2A10-4517-AF55-54925E879EC4}"/>
    <dgm:cxn modelId="{B34521AD-DB03-431B-92B6-665487C08A43}" type="presOf" srcId="{A276AA5A-84BD-4441-87B5-6675FF41667B}" destId="{AE7E5D6E-90F8-47C7-9672-23E0A9A4314E}" srcOrd="0" destOrd="0" presId="urn:diagrams.loki3.com/VaryingWidthList"/>
    <dgm:cxn modelId="{B23132F0-3FE8-485E-89E0-520000A0B25C}" type="presOf" srcId="{CA1C231B-83FA-4C4D-8A1C-5664ED2D2451}" destId="{176CAF33-E43F-41B7-89F8-ACB5BAA19C8C}" srcOrd="0" destOrd="0" presId="urn:diagrams.loki3.com/VaryingWidthList"/>
    <dgm:cxn modelId="{B75EADFC-B56C-4113-8A92-A543D3FBFC30}" srcId="{A276AA5A-84BD-4441-87B5-6675FF41667B}" destId="{CA1C231B-83FA-4C4D-8A1C-5664ED2D2451}" srcOrd="1" destOrd="0" parTransId="{6C6BFB5C-34B9-4D58-9242-5933C31FA6C6}" sibTransId="{F1CE8CDF-446A-4141-B268-A8B82ACF3585}"/>
    <dgm:cxn modelId="{B483070A-1B15-45B0-8D6F-C4F85653EAD2}" type="presParOf" srcId="{AE7E5D6E-90F8-47C7-9672-23E0A9A4314E}" destId="{2D5D2446-6DBD-49BF-9B92-6F8FE4C091CC}" srcOrd="0" destOrd="0" presId="urn:diagrams.loki3.com/VaryingWidthList"/>
    <dgm:cxn modelId="{ECEE1DDC-2F00-464E-B97D-7A1E2F3711B1}" type="presParOf" srcId="{AE7E5D6E-90F8-47C7-9672-23E0A9A4314E}" destId="{00703FD5-FCAD-42E5-BFE6-8513C393A15C}" srcOrd="1" destOrd="0" presId="urn:diagrams.loki3.com/VaryingWidthList"/>
    <dgm:cxn modelId="{9BD11830-77A4-4073-85C5-2FEC8109E2DC}" type="presParOf" srcId="{AE7E5D6E-90F8-47C7-9672-23E0A9A4314E}" destId="{176CAF33-E43F-41B7-89F8-ACB5BAA19C8C}" srcOrd="2" destOrd="0" presId="urn:diagrams.loki3.com/VaryingWidthList"/>
  </dgm:cxnLst>
  <dgm:bg/>
  <dgm:whole/>
  <dgm:extLst>
    <a:ext uri="http://schemas.microsoft.com/office/drawing/2008/diagram">
      <dsp:dataModelExt xmlns:dsp="http://schemas.microsoft.com/office/drawing/2008/diagram" relId="rId4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6F3EB4FA-F788-41E3-AFCE-77D3DF41EDEA}">
      <dgm:prSet phldrT="[Text]" custT="1"/>
      <dgm:spPr/>
      <dgm:t>
        <a:bodyPr/>
        <a:lstStyle/>
        <a:p>
          <a:r>
            <a:rPr lang="en-US" sz="1400" dirty="0"/>
            <a:t>1</a:t>
          </a:r>
          <a:endParaRPr lang="en-IN" sz="1400" dirty="0"/>
        </a:p>
      </dgm:t>
    </dgm:pt>
    <dgm:pt modelId="{D4D81367-7B70-4472-8096-17A840735072}" type="parTrans" cxnId="{F8CCB89A-B8AD-40BA-B0CC-D542C752D137}">
      <dgm:prSet/>
      <dgm:spPr/>
      <dgm:t>
        <a:bodyPr/>
        <a:lstStyle/>
        <a:p>
          <a:endParaRPr lang="en-IN"/>
        </a:p>
      </dgm:t>
    </dgm:pt>
    <dgm:pt modelId="{A3C23FDB-BB94-4D2D-B050-D4A065864E5C}" type="sibTrans" cxnId="{F8CCB89A-B8AD-40BA-B0CC-D542C752D137}">
      <dgm:prSet/>
      <dgm:spPr/>
      <dgm:t>
        <a:bodyPr/>
        <a:lstStyle/>
        <a:p>
          <a:endParaRPr lang="en-IN"/>
        </a:p>
      </dgm:t>
    </dgm:pt>
    <dgm:pt modelId="{AE7E5D6E-90F8-47C7-9672-23E0A9A4314E}" type="pres">
      <dgm:prSet presAssocID="{A276AA5A-84BD-4441-87B5-6675FF41667B}" presName="Name0" presStyleCnt="0">
        <dgm:presLayoutVars>
          <dgm:resizeHandles/>
        </dgm:presLayoutVars>
      </dgm:prSet>
      <dgm:spPr/>
    </dgm:pt>
    <dgm:pt modelId="{3ABE7DD6-0D4E-4982-99B3-92A4C56F90E3}" type="pres">
      <dgm:prSet presAssocID="{6F3EB4FA-F788-41E3-AFCE-77D3DF41EDEA}" presName="text" presStyleLbl="node1" presStyleIdx="0" presStyleCnt="1" custLinFactNeighborX="0" custLinFactNeighborY="2632">
        <dgm:presLayoutVars>
          <dgm:bulletEnabled val="1"/>
        </dgm:presLayoutVars>
      </dgm:prSet>
      <dgm:spPr/>
    </dgm:pt>
  </dgm:ptLst>
  <dgm:cxnLst>
    <dgm:cxn modelId="{89098022-E39C-4196-9A19-973FDDB4619D}" type="presOf" srcId="{6F3EB4FA-F788-41E3-AFCE-77D3DF41EDEA}" destId="{3ABE7DD6-0D4E-4982-99B3-92A4C56F90E3}" srcOrd="0" destOrd="0" presId="urn:diagrams.loki3.com/VaryingWidthList"/>
    <dgm:cxn modelId="{F8CCB89A-B8AD-40BA-B0CC-D542C752D137}" srcId="{A276AA5A-84BD-4441-87B5-6675FF41667B}" destId="{6F3EB4FA-F788-41E3-AFCE-77D3DF41EDEA}" srcOrd="0" destOrd="0" parTransId="{D4D81367-7B70-4472-8096-17A840735072}" sibTransId="{A3C23FDB-BB94-4D2D-B050-D4A065864E5C}"/>
    <dgm:cxn modelId="{B34521AD-DB03-431B-92B6-665487C08A43}" type="presOf" srcId="{A276AA5A-84BD-4441-87B5-6675FF41667B}" destId="{AE7E5D6E-90F8-47C7-9672-23E0A9A4314E}" srcOrd="0" destOrd="0" presId="urn:diagrams.loki3.com/VaryingWidthList"/>
    <dgm:cxn modelId="{F50F423F-C001-4D9D-9D0E-6ABAA07FCF2B}" type="presParOf" srcId="{AE7E5D6E-90F8-47C7-9672-23E0A9A4314E}" destId="{3ABE7DD6-0D4E-4982-99B3-92A4C56F90E3}" srcOrd="0" destOrd="0" presId="urn:diagrams.loki3.com/VaryingWidth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0D0B0AEE-13A5-43E5-B0D4-DAE2FC8F50D4}">
      <dgm:prSet phldrT="[Text]"/>
      <dgm:spPr/>
      <dgm:t>
        <a:bodyPr/>
        <a:lstStyle/>
        <a:p>
          <a:endParaRPr lang="en-IN" dirty="0"/>
        </a:p>
      </dgm:t>
    </dgm:pt>
    <dgm:pt modelId="{75602925-7C46-4833-83F3-52D78D000408}" type="parTrans" cxnId="{366B2DD1-B4F9-463B-96B7-5D4E7841C9CC}">
      <dgm:prSet/>
      <dgm:spPr/>
      <dgm:t>
        <a:bodyPr/>
        <a:lstStyle/>
        <a:p>
          <a:endParaRPr lang="en-IN"/>
        </a:p>
      </dgm:t>
    </dgm:pt>
    <dgm:pt modelId="{1E247CBB-1BB4-4862-A6B3-5F66FA8A0A3B}" type="sibTrans" cxnId="{366B2DD1-B4F9-463B-96B7-5D4E7841C9CC}">
      <dgm:prSet/>
      <dgm:spPr/>
      <dgm:t>
        <a:bodyPr/>
        <a:lstStyle/>
        <a:p>
          <a:endParaRPr lang="en-IN"/>
        </a:p>
      </dgm:t>
    </dgm:pt>
    <dgm:pt modelId="{6F3EB4FA-F788-41E3-AFCE-77D3DF41EDEA}">
      <dgm:prSet phldrT="[Text]" custT="1"/>
      <dgm:spPr/>
      <dgm:t>
        <a:bodyPr/>
        <a:lstStyle/>
        <a:p>
          <a:r>
            <a:rPr lang="en-US" sz="1400" dirty="0"/>
            <a:t>NULL</a:t>
          </a:r>
          <a:endParaRPr lang="en-IN" sz="1400" dirty="0"/>
        </a:p>
      </dgm:t>
    </dgm:pt>
    <dgm:pt modelId="{D4D81367-7B70-4472-8096-17A840735072}" type="parTrans" cxnId="{F8CCB89A-B8AD-40BA-B0CC-D542C752D137}">
      <dgm:prSet/>
      <dgm:spPr/>
      <dgm:t>
        <a:bodyPr/>
        <a:lstStyle/>
        <a:p>
          <a:endParaRPr lang="en-IN"/>
        </a:p>
      </dgm:t>
    </dgm:pt>
    <dgm:pt modelId="{A3C23FDB-BB94-4D2D-B050-D4A065864E5C}" type="sibTrans" cxnId="{F8CCB89A-B8AD-40BA-B0CC-D542C752D137}">
      <dgm:prSet/>
      <dgm:spPr/>
      <dgm:t>
        <a:bodyPr/>
        <a:lstStyle/>
        <a:p>
          <a:endParaRPr lang="en-IN"/>
        </a:p>
      </dgm:t>
    </dgm:pt>
    <dgm:pt modelId="{6C0901FA-BC3F-4E82-8925-01E5CAAA18FE}">
      <dgm:prSet phldrT="[Text]"/>
      <dgm:spPr/>
      <dgm:t>
        <a:bodyPr/>
        <a:lstStyle/>
        <a:p>
          <a:endParaRPr lang="en-IN"/>
        </a:p>
      </dgm:t>
    </dgm:pt>
    <dgm:pt modelId="{883873AC-DCB9-4F92-B934-8667EE55ACCA}" type="parTrans" cxnId="{9767C1EE-8E09-4591-90E9-CFC07310E8C5}">
      <dgm:prSet/>
      <dgm:spPr/>
      <dgm:t>
        <a:bodyPr/>
        <a:lstStyle/>
        <a:p>
          <a:endParaRPr lang="en-IN"/>
        </a:p>
      </dgm:t>
    </dgm:pt>
    <dgm:pt modelId="{084AAFD3-2D7B-4CA4-A6BA-8591063EC043}" type="sibTrans" cxnId="{9767C1EE-8E09-4591-90E9-CFC07310E8C5}">
      <dgm:prSet/>
      <dgm:spPr/>
      <dgm:t>
        <a:bodyPr/>
        <a:lstStyle/>
        <a:p>
          <a:endParaRPr lang="en-IN"/>
        </a:p>
      </dgm:t>
    </dgm:pt>
    <dgm:pt modelId="{00C2F1BD-8C26-44A0-8676-6FD22CD32683}">
      <dgm:prSet phldrT="[Text]"/>
      <dgm:spPr/>
      <dgm:t>
        <a:bodyPr/>
        <a:lstStyle/>
        <a:p>
          <a:endParaRPr lang="en-IN"/>
        </a:p>
      </dgm:t>
    </dgm:pt>
    <dgm:pt modelId="{BF5F997F-522D-4487-8C5E-1A02F9079AC2}" type="parTrans" cxnId="{8D70693B-DFD4-4461-B281-55DD9ACDBDC8}">
      <dgm:prSet/>
      <dgm:spPr/>
      <dgm:t>
        <a:bodyPr/>
        <a:lstStyle/>
        <a:p>
          <a:endParaRPr lang="en-IN"/>
        </a:p>
      </dgm:t>
    </dgm:pt>
    <dgm:pt modelId="{8FACD7BB-C3BA-4699-85F9-4E57E08FA386}" type="sibTrans" cxnId="{8D70693B-DFD4-4461-B281-55DD9ACDBDC8}">
      <dgm:prSet/>
      <dgm:spPr/>
      <dgm:t>
        <a:bodyPr/>
        <a:lstStyle/>
        <a:p>
          <a:endParaRPr lang="en-IN"/>
        </a:p>
      </dgm:t>
    </dgm:pt>
    <dgm:pt modelId="{CA1C231B-83FA-4C4D-8A1C-5664ED2D2451}">
      <dgm:prSet phldrT="[Text]"/>
      <dgm:spPr/>
      <dgm:t>
        <a:bodyPr/>
        <a:lstStyle/>
        <a:p>
          <a:endParaRPr lang="en-IN" dirty="0"/>
        </a:p>
      </dgm:t>
    </dgm:pt>
    <dgm:pt modelId="{6C6BFB5C-34B9-4D58-9242-5933C31FA6C6}" type="parTrans" cxnId="{B75EADFC-B56C-4113-8A92-A543D3FBFC30}">
      <dgm:prSet/>
      <dgm:spPr/>
      <dgm:t>
        <a:bodyPr/>
        <a:lstStyle/>
        <a:p>
          <a:endParaRPr lang="en-IN"/>
        </a:p>
      </dgm:t>
    </dgm:pt>
    <dgm:pt modelId="{F1CE8CDF-446A-4141-B268-A8B82ACF3585}" type="sibTrans" cxnId="{B75EADFC-B56C-4113-8A92-A543D3FBFC30}">
      <dgm:prSet/>
      <dgm:spPr/>
      <dgm:t>
        <a:bodyPr/>
        <a:lstStyle/>
        <a:p>
          <a:endParaRPr lang="en-IN"/>
        </a:p>
      </dgm:t>
    </dgm:pt>
    <dgm:pt modelId="{AE7E5D6E-90F8-47C7-9672-23E0A9A4314E}" type="pres">
      <dgm:prSet presAssocID="{A276AA5A-84BD-4441-87B5-6675FF41667B}" presName="Name0" presStyleCnt="0">
        <dgm:presLayoutVars>
          <dgm:resizeHandles/>
        </dgm:presLayoutVars>
      </dgm:prSet>
      <dgm:spPr/>
    </dgm:pt>
    <dgm:pt modelId="{860B6B55-1F6F-4856-A72D-E085F059A7A8}" type="pres">
      <dgm:prSet presAssocID="{0D0B0AEE-13A5-43E5-B0D4-DAE2FC8F50D4}" presName="text" presStyleLbl="node1" presStyleIdx="0" presStyleCnt="5">
        <dgm:presLayoutVars>
          <dgm:bulletEnabled val="1"/>
        </dgm:presLayoutVars>
      </dgm:prSet>
      <dgm:spPr/>
    </dgm:pt>
    <dgm:pt modelId="{6673A52D-83E1-4ADF-9BB9-A1AA30D38FD0}" type="pres">
      <dgm:prSet presAssocID="{1E247CBB-1BB4-4862-A6B3-5F66FA8A0A3B}" presName="space" presStyleCnt="0"/>
      <dgm:spPr/>
    </dgm:pt>
    <dgm:pt modelId="{9EF94E9C-7707-4E70-96D8-CD8E43121090}" type="pres">
      <dgm:prSet presAssocID="{6C0901FA-BC3F-4E82-8925-01E5CAAA18FE}" presName="text" presStyleLbl="node1" presStyleIdx="1" presStyleCnt="5">
        <dgm:presLayoutVars>
          <dgm:bulletEnabled val="1"/>
        </dgm:presLayoutVars>
      </dgm:prSet>
      <dgm:spPr/>
    </dgm:pt>
    <dgm:pt modelId="{ECFEB2A4-9669-4C87-B16A-118EFDBE44E8}" type="pres">
      <dgm:prSet presAssocID="{084AAFD3-2D7B-4CA4-A6BA-8591063EC043}" presName="space" presStyleCnt="0"/>
      <dgm:spPr/>
    </dgm:pt>
    <dgm:pt modelId="{8CE05A86-56AD-4C5C-BD8C-EE9FA8CD31F8}" type="pres">
      <dgm:prSet presAssocID="{00C2F1BD-8C26-44A0-8676-6FD22CD32683}" presName="text" presStyleLbl="node1" presStyleIdx="2" presStyleCnt="5">
        <dgm:presLayoutVars>
          <dgm:bulletEnabled val="1"/>
        </dgm:presLayoutVars>
      </dgm:prSet>
      <dgm:spPr/>
    </dgm:pt>
    <dgm:pt modelId="{3953C67C-AD42-4C68-A481-D65243E72789}" type="pres">
      <dgm:prSet presAssocID="{8FACD7BB-C3BA-4699-85F9-4E57E08FA386}" presName="space" presStyleCnt="0"/>
      <dgm:spPr/>
    </dgm:pt>
    <dgm:pt modelId="{176CAF33-E43F-41B7-89F8-ACB5BAA19C8C}" type="pres">
      <dgm:prSet presAssocID="{CA1C231B-83FA-4C4D-8A1C-5664ED2D2451}" presName="text" presStyleLbl="node1" presStyleIdx="3" presStyleCnt="5">
        <dgm:presLayoutVars>
          <dgm:bulletEnabled val="1"/>
        </dgm:presLayoutVars>
      </dgm:prSet>
      <dgm:spPr/>
    </dgm:pt>
    <dgm:pt modelId="{94AD65E6-2AEB-4916-880E-63889D441807}" type="pres">
      <dgm:prSet presAssocID="{F1CE8CDF-446A-4141-B268-A8B82ACF3585}" presName="space" presStyleCnt="0"/>
      <dgm:spPr/>
    </dgm:pt>
    <dgm:pt modelId="{3ABE7DD6-0D4E-4982-99B3-92A4C56F90E3}" type="pres">
      <dgm:prSet presAssocID="{6F3EB4FA-F788-41E3-AFCE-77D3DF41EDEA}" presName="text" presStyleLbl="node1" presStyleIdx="4" presStyleCnt="5">
        <dgm:presLayoutVars>
          <dgm:bulletEnabled val="1"/>
        </dgm:presLayoutVars>
      </dgm:prSet>
      <dgm:spPr/>
    </dgm:pt>
  </dgm:ptLst>
  <dgm:cxnLst>
    <dgm:cxn modelId="{23002922-E6A2-4747-87FC-8FD0E5D9F9A8}" type="presOf" srcId="{0D0B0AEE-13A5-43E5-B0D4-DAE2FC8F50D4}" destId="{860B6B55-1F6F-4856-A72D-E085F059A7A8}" srcOrd="0" destOrd="0" presId="urn:diagrams.loki3.com/VaryingWidthList"/>
    <dgm:cxn modelId="{89098022-E39C-4196-9A19-973FDDB4619D}" type="presOf" srcId="{6F3EB4FA-F788-41E3-AFCE-77D3DF41EDEA}" destId="{3ABE7DD6-0D4E-4982-99B3-92A4C56F90E3}" srcOrd="0" destOrd="0" presId="urn:diagrams.loki3.com/VaryingWidthList"/>
    <dgm:cxn modelId="{8D70693B-DFD4-4461-B281-55DD9ACDBDC8}" srcId="{A276AA5A-84BD-4441-87B5-6675FF41667B}" destId="{00C2F1BD-8C26-44A0-8676-6FD22CD32683}" srcOrd="2" destOrd="0" parTransId="{BF5F997F-522D-4487-8C5E-1A02F9079AC2}" sibTransId="{8FACD7BB-C3BA-4699-85F9-4E57E08FA386}"/>
    <dgm:cxn modelId="{F8CCB89A-B8AD-40BA-B0CC-D542C752D137}" srcId="{A276AA5A-84BD-4441-87B5-6675FF41667B}" destId="{6F3EB4FA-F788-41E3-AFCE-77D3DF41EDEA}" srcOrd="4" destOrd="0" parTransId="{D4D81367-7B70-4472-8096-17A840735072}" sibTransId="{A3C23FDB-BB94-4D2D-B050-D4A065864E5C}"/>
    <dgm:cxn modelId="{B34521AD-DB03-431B-92B6-665487C08A43}" type="presOf" srcId="{A276AA5A-84BD-4441-87B5-6675FF41667B}" destId="{AE7E5D6E-90F8-47C7-9672-23E0A9A4314E}" srcOrd="0" destOrd="0" presId="urn:diagrams.loki3.com/VaryingWidthList"/>
    <dgm:cxn modelId="{366B2DD1-B4F9-463B-96B7-5D4E7841C9CC}" srcId="{A276AA5A-84BD-4441-87B5-6675FF41667B}" destId="{0D0B0AEE-13A5-43E5-B0D4-DAE2FC8F50D4}" srcOrd="0" destOrd="0" parTransId="{75602925-7C46-4833-83F3-52D78D000408}" sibTransId="{1E247CBB-1BB4-4862-A6B3-5F66FA8A0A3B}"/>
    <dgm:cxn modelId="{9767C1EE-8E09-4591-90E9-CFC07310E8C5}" srcId="{A276AA5A-84BD-4441-87B5-6675FF41667B}" destId="{6C0901FA-BC3F-4E82-8925-01E5CAAA18FE}" srcOrd="1" destOrd="0" parTransId="{883873AC-DCB9-4F92-B934-8667EE55ACCA}" sibTransId="{084AAFD3-2D7B-4CA4-A6BA-8591063EC043}"/>
    <dgm:cxn modelId="{B23132F0-3FE8-485E-89E0-520000A0B25C}" type="presOf" srcId="{CA1C231B-83FA-4C4D-8A1C-5664ED2D2451}" destId="{176CAF33-E43F-41B7-89F8-ACB5BAA19C8C}" srcOrd="0" destOrd="0" presId="urn:diagrams.loki3.com/VaryingWidthList"/>
    <dgm:cxn modelId="{AA569EF8-BFC6-49EB-8197-F03BDA175F81}" type="presOf" srcId="{6C0901FA-BC3F-4E82-8925-01E5CAAA18FE}" destId="{9EF94E9C-7707-4E70-96D8-CD8E43121090}" srcOrd="0" destOrd="0" presId="urn:diagrams.loki3.com/VaryingWidthList"/>
    <dgm:cxn modelId="{E9EAF2FB-0498-4643-8980-89B431DD5BA2}" type="presOf" srcId="{00C2F1BD-8C26-44A0-8676-6FD22CD32683}" destId="{8CE05A86-56AD-4C5C-BD8C-EE9FA8CD31F8}" srcOrd="0" destOrd="0" presId="urn:diagrams.loki3.com/VaryingWidthList"/>
    <dgm:cxn modelId="{B75EADFC-B56C-4113-8A92-A543D3FBFC30}" srcId="{A276AA5A-84BD-4441-87B5-6675FF41667B}" destId="{CA1C231B-83FA-4C4D-8A1C-5664ED2D2451}" srcOrd="3" destOrd="0" parTransId="{6C6BFB5C-34B9-4D58-9242-5933C31FA6C6}" sibTransId="{F1CE8CDF-446A-4141-B268-A8B82ACF3585}"/>
    <dgm:cxn modelId="{FEEF6726-9D0C-44AA-ABE8-C4B04FE0B352}" type="presParOf" srcId="{AE7E5D6E-90F8-47C7-9672-23E0A9A4314E}" destId="{860B6B55-1F6F-4856-A72D-E085F059A7A8}" srcOrd="0" destOrd="0" presId="urn:diagrams.loki3.com/VaryingWidthList"/>
    <dgm:cxn modelId="{17FE2402-1AC2-46D9-BFF5-B0F56AF611D2}" type="presParOf" srcId="{AE7E5D6E-90F8-47C7-9672-23E0A9A4314E}" destId="{6673A52D-83E1-4ADF-9BB9-A1AA30D38FD0}" srcOrd="1" destOrd="0" presId="urn:diagrams.loki3.com/VaryingWidthList"/>
    <dgm:cxn modelId="{86AB6EA3-D9B6-42FE-AE1D-3CCF1072ED34}" type="presParOf" srcId="{AE7E5D6E-90F8-47C7-9672-23E0A9A4314E}" destId="{9EF94E9C-7707-4E70-96D8-CD8E43121090}" srcOrd="2" destOrd="0" presId="urn:diagrams.loki3.com/VaryingWidthList"/>
    <dgm:cxn modelId="{D5A58B35-EB38-4101-A05F-84F32E018A87}" type="presParOf" srcId="{AE7E5D6E-90F8-47C7-9672-23E0A9A4314E}" destId="{ECFEB2A4-9669-4C87-B16A-118EFDBE44E8}" srcOrd="3" destOrd="0" presId="urn:diagrams.loki3.com/VaryingWidthList"/>
    <dgm:cxn modelId="{A86EF060-0559-4E89-A03F-8FD99AF1B405}" type="presParOf" srcId="{AE7E5D6E-90F8-47C7-9672-23E0A9A4314E}" destId="{8CE05A86-56AD-4C5C-BD8C-EE9FA8CD31F8}" srcOrd="4" destOrd="0" presId="urn:diagrams.loki3.com/VaryingWidthList"/>
    <dgm:cxn modelId="{F44B43F2-272E-4C34-8EB2-90C7BFBC6790}" type="presParOf" srcId="{AE7E5D6E-90F8-47C7-9672-23E0A9A4314E}" destId="{3953C67C-AD42-4C68-A481-D65243E72789}" srcOrd="5" destOrd="0" presId="urn:diagrams.loki3.com/VaryingWidthList"/>
    <dgm:cxn modelId="{9BD11830-77A4-4073-85C5-2FEC8109E2DC}" type="presParOf" srcId="{AE7E5D6E-90F8-47C7-9672-23E0A9A4314E}" destId="{176CAF33-E43F-41B7-89F8-ACB5BAA19C8C}" srcOrd="6" destOrd="0" presId="urn:diagrams.loki3.com/VaryingWidthList"/>
    <dgm:cxn modelId="{A8DEF32F-875C-4C0E-A954-C32124451A4B}" type="presParOf" srcId="{AE7E5D6E-90F8-47C7-9672-23E0A9A4314E}" destId="{94AD65E6-2AEB-4916-880E-63889D441807}" srcOrd="7" destOrd="0" presId="urn:diagrams.loki3.com/VaryingWidthList"/>
    <dgm:cxn modelId="{F50F423F-C001-4D9D-9D0E-6ABAA07FCF2B}" type="presParOf" srcId="{AE7E5D6E-90F8-47C7-9672-23E0A9A4314E}" destId="{3ABE7DD6-0D4E-4982-99B3-92A4C56F90E3}" srcOrd="8" destOrd="0" presId="urn:diagrams.loki3.com/VaryingWidthList"/>
  </dgm:cxnLst>
  <dgm:bg/>
  <dgm:whole/>
  <dgm:extLst>
    <a:ext uri="http://schemas.microsoft.com/office/drawing/2008/diagram">
      <dsp:dataModelExt xmlns:dsp="http://schemas.microsoft.com/office/drawing/2008/diagram" relId="rId5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0D0B0AEE-13A5-43E5-B0D4-DAE2FC8F50D4}">
      <dgm:prSet phldrT="[Text]"/>
      <dgm:spPr/>
      <dgm:t>
        <a:bodyPr/>
        <a:lstStyle/>
        <a:p>
          <a:endParaRPr lang="en-IN" dirty="0"/>
        </a:p>
      </dgm:t>
    </dgm:pt>
    <dgm:pt modelId="{75602925-7C46-4833-83F3-52D78D000408}" type="parTrans" cxnId="{366B2DD1-B4F9-463B-96B7-5D4E7841C9CC}">
      <dgm:prSet/>
      <dgm:spPr/>
      <dgm:t>
        <a:bodyPr/>
        <a:lstStyle/>
        <a:p>
          <a:endParaRPr lang="en-IN"/>
        </a:p>
      </dgm:t>
    </dgm:pt>
    <dgm:pt modelId="{1E247CBB-1BB4-4862-A6B3-5F66FA8A0A3B}" type="sibTrans" cxnId="{366B2DD1-B4F9-463B-96B7-5D4E7841C9CC}">
      <dgm:prSet/>
      <dgm:spPr/>
      <dgm:t>
        <a:bodyPr/>
        <a:lstStyle/>
        <a:p>
          <a:endParaRPr lang="en-IN"/>
        </a:p>
      </dgm:t>
    </dgm:pt>
    <dgm:pt modelId="{6F3EB4FA-F788-41E3-AFCE-77D3DF41EDEA}">
      <dgm:prSet phldrT="[Text]" custT="1"/>
      <dgm:spPr/>
      <dgm:t>
        <a:bodyPr/>
        <a:lstStyle/>
        <a:p>
          <a:r>
            <a:rPr lang="en-US" sz="1400" dirty="0"/>
            <a:t>HEADER</a:t>
          </a:r>
          <a:endParaRPr lang="en-IN" sz="1400" dirty="0"/>
        </a:p>
      </dgm:t>
    </dgm:pt>
    <dgm:pt modelId="{D4D81367-7B70-4472-8096-17A840735072}" type="parTrans" cxnId="{F8CCB89A-B8AD-40BA-B0CC-D542C752D137}">
      <dgm:prSet/>
      <dgm:spPr/>
      <dgm:t>
        <a:bodyPr/>
        <a:lstStyle/>
        <a:p>
          <a:endParaRPr lang="en-IN"/>
        </a:p>
      </dgm:t>
    </dgm:pt>
    <dgm:pt modelId="{A3C23FDB-BB94-4D2D-B050-D4A065864E5C}" type="sibTrans" cxnId="{F8CCB89A-B8AD-40BA-B0CC-D542C752D137}">
      <dgm:prSet/>
      <dgm:spPr/>
      <dgm:t>
        <a:bodyPr/>
        <a:lstStyle/>
        <a:p>
          <a:endParaRPr lang="en-IN"/>
        </a:p>
      </dgm:t>
    </dgm:pt>
    <dgm:pt modelId="{6C0901FA-BC3F-4E82-8925-01E5CAAA18FE}">
      <dgm:prSet phldrT="[Text]"/>
      <dgm:spPr/>
      <dgm:t>
        <a:bodyPr/>
        <a:lstStyle/>
        <a:p>
          <a:endParaRPr lang="en-IN"/>
        </a:p>
      </dgm:t>
    </dgm:pt>
    <dgm:pt modelId="{883873AC-DCB9-4F92-B934-8667EE55ACCA}" type="parTrans" cxnId="{9767C1EE-8E09-4591-90E9-CFC07310E8C5}">
      <dgm:prSet/>
      <dgm:spPr/>
      <dgm:t>
        <a:bodyPr/>
        <a:lstStyle/>
        <a:p>
          <a:endParaRPr lang="en-IN"/>
        </a:p>
      </dgm:t>
    </dgm:pt>
    <dgm:pt modelId="{084AAFD3-2D7B-4CA4-A6BA-8591063EC043}" type="sibTrans" cxnId="{9767C1EE-8E09-4591-90E9-CFC07310E8C5}">
      <dgm:prSet/>
      <dgm:spPr/>
      <dgm:t>
        <a:bodyPr/>
        <a:lstStyle/>
        <a:p>
          <a:endParaRPr lang="en-IN"/>
        </a:p>
      </dgm:t>
    </dgm:pt>
    <dgm:pt modelId="{00C2F1BD-8C26-44A0-8676-6FD22CD32683}">
      <dgm:prSet phldrT="[Text]"/>
      <dgm:spPr/>
      <dgm:t>
        <a:bodyPr/>
        <a:lstStyle/>
        <a:p>
          <a:endParaRPr lang="en-IN"/>
        </a:p>
      </dgm:t>
    </dgm:pt>
    <dgm:pt modelId="{BF5F997F-522D-4487-8C5E-1A02F9079AC2}" type="parTrans" cxnId="{8D70693B-DFD4-4461-B281-55DD9ACDBDC8}">
      <dgm:prSet/>
      <dgm:spPr/>
      <dgm:t>
        <a:bodyPr/>
        <a:lstStyle/>
        <a:p>
          <a:endParaRPr lang="en-IN"/>
        </a:p>
      </dgm:t>
    </dgm:pt>
    <dgm:pt modelId="{8FACD7BB-C3BA-4699-85F9-4E57E08FA386}" type="sibTrans" cxnId="{8D70693B-DFD4-4461-B281-55DD9ACDBDC8}">
      <dgm:prSet/>
      <dgm:spPr/>
      <dgm:t>
        <a:bodyPr/>
        <a:lstStyle/>
        <a:p>
          <a:endParaRPr lang="en-IN"/>
        </a:p>
      </dgm:t>
    </dgm:pt>
    <dgm:pt modelId="{CA1C231B-83FA-4C4D-8A1C-5664ED2D2451}">
      <dgm:prSet phldrT="[Text]"/>
      <dgm:spPr/>
      <dgm:t>
        <a:bodyPr/>
        <a:lstStyle/>
        <a:p>
          <a:endParaRPr lang="en-IN" dirty="0"/>
        </a:p>
      </dgm:t>
    </dgm:pt>
    <dgm:pt modelId="{6C6BFB5C-34B9-4D58-9242-5933C31FA6C6}" type="parTrans" cxnId="{B75EADFC-B56C-4113-8A92-A543D3FBFC30}">
      <dgm:prSet/>
      <dgm:spPr/>
      <dgm:t>
        <a:bodyPr/>
        <a:lstStyle/>
        <a:p>
          <a:endParaRPr lang="en-IN"/>
        </a:p>
      </dgm:t>
    </dgm:pt>
    <dgm:pt modelId="{F1CE8CDF-446A-4141-B268-A8B82ACF3585}" type="sibTrans" cxnId="{B75EADFC-B56C-4113-8A92-A543D3FBFC30}">
      <dgm:prSet/>
      <dgm:spPr/>
      <dgm:t>
        <a:bodyPr/>
        <a:lstStyle/>
        <a:p>
          <a:endParaRPr lang="en-IN"/>
        </a:p>
      </dgm:t>
    </dgm:pt>
    <dgm:pt modelId="{AE7E5D6E-90F8-47C7-9672-23E0A9A4314E}" type="pres">
      <dgm:prSet presAssocID="{A276AA5A-84BD-4441-87B5-6675FF41667B}" presName="Name0" presStyleCnt="0">
        <dgm:presLayoutVars>
          <dgm:resizeHandles/>
        </dgm:presLayoutVars>
      </dgm:prSet>
      <dgm:spPr/>
    </dgm:pt>
    <dgm:pt modelId="{860B6B55-1F6F-4856-A72D-E085F059A7A8}" type="pres">
      <dgm:prSet presAssocID="{0D0B0AEE-13A5-43E5-B0D4-DAE2FC8F50D4}" presName="text" presStyleLbl="node1" presStyleIdx="0" presStyleCnt="5">
        <dgm:presLayoutVars>
          <dgm:bulletEnabled val="1"/>
        </dgm:presLayoutVars>
      </dgm:prSet>
      <dgm:spPr/>
    </dgm:pt>
    <dgm:pt modelId="{6673A52D-83E1-4ADF-9BB9-A1AA30D38FD0}" type="pres">
      <dgm:prSet presAssocID="{1E247CBB-1BB4-4862-A6B3-5F66FA8A0A3B}" presName="space" presStyleCnt="0"/>
      <dgm:spPr/>
    </dgm:pt>
    <dgm:pt modelId="{9EF94E9C-7707-4E70-96D8-CD8E43121090}" type="pres">
      <dgm:prSet presAssocID="{6C0901FA-BC3F-4E82-8925-01E5CAAA18FE}" presName="text" presStyleLbl="node1" presStyleIdx="1" presStyleCnt="5">
        <dgm:presLayoutVars>
          <dgm:bulletEnabled val="1"/>
        </dgm:presLayoutVars>
      </dgm:prSet>
      <dgm:spPr/>
    </dgm:pt>
    <dgm:pt modelId="{ECFEB2A4-9669-4C87-B16A-118EFDBE44E8}" type="pres">
      <dgm:prSet presAssocID="{084AAFD3-2D7B-4CA4-A6BA-8591063EC043}" presName="space" presStyleCnt="0"/>
      <dgm:spPr/>
    </dgm:pt>
    <dgm:pt modelId="{8CE05A86-56AD-4C5C-BD8C-EE9FA8CD31F8}" type="pres">
      <dgm:prSet presAssocID="{00C2F1BD-8C26-44A0-8676-6FD22CD32683}" presName="text" presStyleLbl="node1" presStyleIdx="2" presStyleCnt="5">
        <dgm:presLayoutVars>
          <dgm:bulletEnabled val="1"/>
        </dgm:presLayoutVars>
      </dgm:prSet>
      <dgm:spPr/>
    </dgm:pt>
    <dgm:pt modelId="{3953C67C-AD42-4C68-A481-D65243E72789}" type="pres">
      <dgm:prSet presAssocID="{8FACD7BB-C3BA-4699-85F9-4E57E08FA386}" presName="space" presStyleCnt="0"/>
      <dgm:spPr/>
    </dgm:pt>
    <dgm:pt modelId="{176CAF33-E43F-41B7-89F8-ACB5BAA19C8C}" type="pres">
      <dgm:prSet presAssocID="{CA1C231B-83FA-4C4D-8A1C-5664ED2D2451}" presName="text" presStyleLbl="node1" presStyleIdx="3" presStyleCnt="5">
        <dgm:presLayoutVars>
          <dgm:bulletEnabled val="1"/>
        </dgm:presLayoutVars>
      </dgm:prSet>
      <dgm:spPr/>
    </dgm:pt>
    <dgm:pt modelId="{94AD65E6-2AEB-4916-880E-63889D441807}" type="pres">
      <dgm:prSet presAssocID="{F1CE8CDF-446A-4141-B268-A8B82ACF3585}" presName="space" presStyleCnt="0"/>
      <dgm:spPr/>
    </dgm:pt>
    <dgm:pt modelId="{3ABE7DD6-0D4E-4982-99B3-92A4C56F90E3}" type="pres">
      <dgm:prSet presAssocID="{6F3EB4FA-F788-41E3-AFCE-77D3DF41EDEA}" presName="text" presStyleLbl="node1" presStyleIdx="4" presStyleCnt="5">
        <dgm:presLayoutVars>
          <dgm:bulletEnabled val="1"/>
        </dgm:presLayoutVars>
      </dgm:prSet>
      <dgm:spPr/>
    </dgm:pt>
  </dgm:ptLst>
  <dgm:cxnLst>
    <dgm:cxn modelId="{23002922-E6A2-4747-87FC-8FD0E5D9F9A8}" type="presOf" srcId="{0D0B0AEE-13A5-43E5-B0D4-DAE2FC8F50D4}" destId="{860B6B55-1F6F-4856-A72D-E085F059A7A8}" srcOrd="0" destOrd="0" presId="urn:diagrams.loki3.com/VaryingWidthList"/>
    <dgm:cxn modelId="{89098022-E39C-4196-9A19-973FDDB4619D}" type="presOf" srcId="{6F3EB4FA-F788-41E3-AFCE-77D3DF41EDEA}" destId="{3ABE7DD6-0D4E-4982-99B3-92A4C56F90E3}" srcOrd="0" destOrd="0" presId="urn:diagrams.loki3.com/VaryingWidthList"/>
    <dgm:cxn modelId="{8D70693B-DFD4-4461-B281-55DD9ACDBDC8}" srcId="{A276AA5A-84BD-4441-87B5-6675FF41667B}" destId="{00C2F1BD-8C26-44A0-8676-6FD22CD32683}" srcOrd="2" destOrd="0" parTransId="{BF5F997F-522D-4487-8C5E-1A02F9079AC2}" sibTransId="{8FACD7BB-C3BA-4699-85F9-4E57E08FA386}"/>
    <dgm:cxn modelId="{F8CCB89A-B8AD-40BA-B0CC-D542C752D137}" srcId="{A276AA5A-84BD-4441-87B5-6675FF41667B}" destId="{6F3EB4FA-F788-41E3-AFCE-77D3DF41EDEA}" srcOrd="4" destOrd="0" parTransId="{D4D81367-7B70-4472-8096-17A840735072}" sibTransId="{A3C23FDB-BB94-4D2D-B050-D4A065864E5C}"/>
    <dgm:cxn modelId="{B34521AD-DB03-431B-92B6-665487C08A43}" type="presOf" srcId="{A276AA5A-84BD-4441-87B5-6675FF41667B}" destId="{AE7E5D6E-90F8-47C7-9672-23E0A9A4314E}" srcOrd="0" destOrd="0" presId="urn:diagrams.loki3.com/VaryingWidthList"/>
    <dgm:cxn modelId="{366B2DD1-B4F9-463B-96B7-5D4E7841C9CC}" srcId="{A276AA5A-84BD-4441-87B5-6675FF41667B}" destId="{0D0B0AEE-13A5-43E5-B0D4-DAE2FC8F50D4}" srcOrd="0" destOrd="0" parTransId="{75602925-7C46-4833-83F3-52D78D000408}" sibTransId="{1E247CBB-1BB4-4862-A6B3-5F66FA8A0A3B}"/>
    <dgm:cxn modelId="{9767C1EE-8E09-4591-90E9-CFC07310E8C5}" srcId="{A276AA5A-84BD-4441-87B5-6675FF41667B}" destId="{6C0901FA-BC3F-4E82-8925-01E5CAAA18FE}" srcOrd="1" destOrd="0" parTransId="{883873AC-DCB9-4F92-B934-8667EE55ACCA}" sibTransId="{084AAFD3-2D7B-4CA4-A6BA-8591063EC043}"/>
    <dgm:cxn modelId="{B23132F0-3FE8-485E-89E0-520000A0B25C}" type="presOf" srcId="{CA1C231B-83FA-4C4D-8A1C-5664ED2D2451}" destId="{176CAF33-E43F-41B7-89F8-ACB5BAA19C8C}" srcOrd="0" destOrd="0" presId="urn:diagrams.loki3.com/VaryingWidthList"/>
    <dgm:cxn modelId="{AA569EF8-BFC6-49EB-8197-F03BDA175F81}" type="presOf" srcId="{6C0901FA-BC3F-4E82-8925-01E5CAAA18FE}" destId="{9EF94E9C-7707-4E70-96D8-CD8E43121090}" srcOrd="0" destOrd="0" presId="urn:diagrams.loki3.com/VaryingWidthList"/>
    <dgm:cxn modelId="{E9EAF2FB-0498-4643-8980-89B431DD5BA2}" type="presOf" srcId="{00C2F1BD-8C26-44A0-8676-6FD22CD32683}" destId="{8CE05A86-56AD-4C5C-BD8C-EE9FA8CD31F8}" srcOrd="0" destOrd="0" presId="urn:diagrams.loki3.com/VaryingWidthList"/>
    <dgm:cxn modelId="{B75EADFC-B56C-4113-8A92-A543D3FBFC30}" srcId="{A276AA5A-84BD-4441-87B5-6675FF41667B}" destId="{CA1C231B-83FA-4C4D-8A1C-5664ED2D2451}" srcOrd="3" destOrd="0" parTransId="{6C6BFB5C-34B9-4D58-9242-5933C31FA6C6}" sibTransId="{F1CE8CDF-446A-4141-B268-A8B82ACF3585}"/>
    <dgm:cxn modelId="{FEEF6726-9D0C-44AA-ABE8-C4B04FE0B352}" type="presParOf" srcId="{AE7E5D6E-90F8-47C7-9672-23E0A9A4314E}" destId="{860B6B55-1F6F-4856-A72D-E085F059A7A8}" srcOrd="0" destOrd="0" presId="urn:diagrams.loki3.com/VaryingWidthList"/>
    <dgm:cxn modelId="{17FE2402-1AC2-46D9-BFF5-B0F56AF611D2}" type="presParOf" srcId="{AE7E5D6E-90F8-47C7-9672-23E0A9A4314E}" destId="{6673A52D-83E1-4ADF-9BB9-A1AA30D38FD0}" srcOrd="1" destOrd="0" presId="urn:diagrams.loki3.com/VaryingWidthList"/>
    <dgm:cxn modelId="{86AB6EA3-D9B6-42FE-AE1D-3CCF1072ED34}" type="presParOf" srcId="{AE7E5D6E-90F8-47C7-9672-23E0A9A4314E}" destId="{9EF94E9C-7707-4E70-96D8-CD8E43121090}" srcOrd="2" destOrd="0" presId="urn:diagrams.loki3.com/VaryingWidthList"/>
    <dgm:cxn modelId="{D5A58B35-EB38-4101-A05F-84F32E018A87}" type="presParOf" srcId="{AE7E5D6E-90F8-47C7-9672-23E0A9A4314E}" destId="{ECFEB2A4-9669-4C87-B16A-118EFDBE44E8}" srcOrd="3" destOrd="0" presId="urn:diagrams.loki3.com/VaryingWidthList"/>
    <dgm:cxn modelId="{A86EF060-0559-4E89-A03F-8FD99AF1B405}" type="presParOf" srcId="{AE7E5D6E-90F8-47C7-9672-23E0A9A4314E}" destId="{8CE05A86-56AD-4C5C-BD8C-EE9FA8CD31F8}" srcOrd="4" destOrd="0" presId="urn:diagrams.loki3.com/VaryingWidthList"/>
    <dgm:cxn modelId="{F44B43F2-272E-4C34-8EB2-90C7BFBC6790}" type="presParOf" srcId="{AE7E5D6E-90F8-47C7-9672-23E0A9A4314E}" destId="{3953C67C-AD42-4C68-A481-D65243E72789}" srcOrd="5" destOrd="0" presId="urn:diagrams.loki3.com/VaryingWidthList"/>
    <dgm:cxn modelId="{9BD11830-77A4-4073-85C5-2FEC8109E2DC}" type="presParOf" srcId="{AE7E5D6E-90F8-47C7-9672-23E0A9A4314E}" destId="{176CAF33-E43F-41B7-89F8-ACB5BAA19C8C}" srcOrd="6" destOrd="0" presId="urn:diagrams.loki3.com/VaryingWidthList"/>
    <dgm:cxn modelId="{A8DEF32F-875C-4C0E-A954-C32124451A4B}" type="presParOf" srcId="{AE7E5D6E-90F8-47C7-9672-23E0A9A4314E}" destId="{94AD65E6-2AEB-4916-880E-63889D441807}" srcOrd="7" destOrd="0" presId="urn:diagrams.loki3.com/VaryingWidthList"/>
    <dgm:cxn modelId="{F50F423F-C001-4D9D-9D0E-6ABAA07FCF2B}" type="presParOf" srcId="{AE7E5D6E-90F8-47C7-9672-23E0A9A4314E}" destId="{3ABE7DD6-0D4E-4982-99B3-92A4C56F90E3}"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6F3EB4FA-F788-41E3-AFCE-77D3DF41EDEA}">
      <dgm:prSet phldrT="[Text]" custT="1"/>
      <dgm:spPr/>
      <dgm:t>
        <a:bodyPr/>
        <a:lstStyle/>
        <a:p>
          <a:r>
            <a:rPr lang="en-US" sz="1400" dirty="0"/>
            <a:t>1</a:t>
          </a:r>
          <a:endParaRPr lang="en-IN" sz="1400" dirty="0"/>
        </a:p>
      </dgm:t>
    </dgm:pt>
    <dgm:pt modelId="{D4D81367-7B70-4472-8096-17A840735072}" type="parTrans" cxnId="{F8CCB89A-B8AD-40BA-B0CC-D542C752D137}">
      <dgm:prSet/>
      <dgm:spPr/>
      <dgm:t>
        <a:bodyPr/>
        <a:lstStyle/>
        <a:p>
          <a:endParaRPr lang="en-IN"/>
        </a:p>
      </dgm:t>
    </dgm:pt>
    <dgm:pt modelId="{A3C23FDB-BB94-4D2D-B050-D4A065864E5C}" type="sibTrans" cxnId="{F8CCB89A-B8AD-40BA-B0CC-D542C752D137}">
      <dgm:prSet/>
      <dgm:spPr/>
      <dgm:t>
        <a:bodyPr/>
        <a:lstStyle/>
        <a:p>
          <a:endParaRPr lang="en-IN"/>
        </a:p>
      </dgm:t>
    </dgm:pt>
    <dgm:pt modelId="{AE7E5D6E-90F8-47C7-9672-23E0A9A4314E}" type="pres">
      <dgm:prSet presAssocID="{A276AA5A-84BD-4441-87B5-6675FF41667B}" presName="Name0" presStyleCnt="0">
        <dgm:presLayoutVars>
          <dgm:resizeHandles/>
        </dgm:presLayoutVars>
      </dgm:prSet>
      <dgm:spPr/>
    </dgm:pt>
    <dgm:pt modelId="{3ABE7DD6-0D4E-4982-99B3-92A4C56F90E3}" type="pres">
      <dgm:prSet presAssocID="{6F3EB4FA-F788-41E3-AFCE-77D3DF41EDEA}" presName="text" presStyleLbl="node1" presStyleIdx="0" presStyleCnt="1" custLinFactNeighborX="0" custLinFactNeighborY="2632">
        <dgm:presLayoutVars>
          <dgm:bulletEnabled val="1"/>
        </dgm:presLayoutVars>
      </dgm:prSet>
      <dgm:spPr/>
    </dgm:pt>
  </dgm:ptLst>
  <dgm:cxnLst>
    <dgm:cxn modelId="{89098022-E39C-4196-9A19-973FDDB4619D}" type="presOf" srcId="{6F3EB4FA-F788-41E3-AFCE-77D3DF41EDEA}" destId="{3ABE7DD6-0D4E-4982-99B3-92A4C56F90E3}" srcOrd="0" destOrd="0" presId="urn:diagrams.loki3.com/VaryingWidthList"/>
    <dgm:cxn modelId="{F8CCB89A-B8AD-40BA-B0CC-D542C752D137}" srcId="{A276AA5A-84BD-4441-87B5-6675FF41667B}" destId="{6F3EB4FA-F788-41E3-AFCE-77D3DF41EDEA}" srcOrd="0" destOrd="0" parTransId="{D4D81367-7B70-4472-8096-17A840735072}" sibTransId="{A3C23FDB-BB94-4D2D-B050-D4A065864E5C}"/>
    <dgm:cxn modelId="{B34521AD-DB03-431B-92B6-665487C08A43}" type="presOf" srcId="{A276AA5A-84BD-4441-87B5-6675FF41667B}" destId="{AE7E5D6E-90F8-47C7-9672-23E0A9A4314E}" srcOrd="0" destOrd="0" presId="urn:diagrams.loki3.com/VaryingWidthList"/>
    <dgm:cxn modelId="{F50F423F-C001-4D9D-9D0E-6ABAA07FCF2B}" type="presParOf" srcId="{AE7E5D6E-90F8-47C7-9672-23E0A9A4314E}" destId="{3ABE7DD6-0D4E-4982-99B3-92A4C56F90E3}" srcOrd="0" destOrd="0" presId="urn:diagrams.loki3.com/VaryingWidth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CA1C231B-83FA-4C4D-8A1C-5664ED2D2451}">
      <dgm:prSet phldrT="[Text]" custT="1"/>
      <dgm:spPr/>
      <dgm:t>
        <a:bodyPr/>
        <a:lstStyle/>
        <a:p>
          <a:r>
            <a:rPr lang="en-US" sz="1600" dirty="0"/>
            <a:t>2</a:t>
          </a:r>
          <a:endParaRPr lang="en-IN" sz="1600" dirty="0"/>
        </a:p>
      </dgm:t>
    </dgm:pt>
    <dgm:pt modelId="{6C6BFB5C-34B9-4D58-9242-5933C31FA6C6}" type="parTrans" cxnId="{B75EADFC-B56C-4113-8A92-A543D3FBFC30}">
      <dgm:prSet/>
      <dgm:spPr/>
      <dgm:t>
        <a:bodyPr/>
        <a:lstStyle/>
        <a:p>
          <a:endParaRPr lang="en-IN"/>
        </a:p>
      </dgm:t>
    </dgm:pt>
    <dgm:pt modelId="{F1CE8CDF-446A-4141-B268-A8B82ACF3585}" type="sibTrans" cxnId="{B75EADFC-B56C-4113-8A92-A543D3FBFC30}">
      <dgm:prSet/>
      <dgm:spPr/>
      <dgm:t>
        <a:bodyPr/>
        <a:lstStyle/>
        <a:p>
          <a:endParaRPr lang="en-IN"/>
        </a:p>
      </dgm:t>
    </dgm:pt>
    <dgm:pt modelId="{9A1E4D31-F2FB-4F0C-944E-3DABBD538154}">
      <dgm:prSet phldrT="[Text]" custT="1"/>
      <dgm:spPr/>
      <dgm:t>
        <a:bodyPr/>
        <a:lstStyle/>
        <a:p>
          <a:r>
            <a:rPr lang="en-US" sz="1600" dirty="0"/>
            <a:t>2</a:t>
          </a:r>
          <a:endParaRPr lang="en-IN" sz="1600" dirty="0"/>
        </a:p>
      </dgm:t>
    </dgm:pt>
    <dgm:pt modelId="{B85CBA4C-7B22-4823-A04F-0049EB36C271}" type="parTrans" cxnId="{03673674-D2B4-4173-9448-C1254B57059D}">
      <dgm:prSet/>
      <dgm:spPr/>
      <dgm:t>
        <a:bodyPr/>
        <a:lstStyle/>
        <a:p>
          <a:endParaRPr lang="en-IN"/>
        </a:p>
      </dgm:t>
    </dgm:pt>
    <dgm:pt modelId="{C4F4D979-2A10-4517-AF55-54925E879EC4}" type="sibTrans" cxnId="{03673674-D2B4-4173-9448-C1254B57059D}">
      <dgm:prSet/>
      <dgm:spPr/>
      <dgm:t>
        <a:bodyPr/>
        <a:lstStyle/>
        <a:p>
          <a:endParaRPr lang="en-IN"/>
        </a:p>
      </dgm:t>
    </dgm:pt>
    <dgm:pt modelId="{AE7E5D6E-90F8-47C7-9672-23E0A9A4314E}" type="pres">
      <dgm:prSet presAssocID="{A276AA5A-84BD-4441-87B5-6675FF41667B}" presName="Name0" presStyleCnt="0">
        <dgm:presLayoutVars>
          <dgm:resizeHandles/>
        </dgm:presLayoutVars>
      </dgm:prSet>
      <dgm:spPr/>
    </dgm:pt>
    <dgm:pt modelId="{2D5D2446-6DBD-49BF-9B92-6F8FE4C091CC}" type="pres">
      <dgm:prSet presAssocID="{9A1E4D31-F2FB-4F0C-944E-3DABBD538154}" presName="text" presStyleLbl="node1" presStyleIdx="0" presStyleCnt="2">
        <dgm:presLayoutVars>
          <dgm:bulletEnabled val="1"/>
        </dgm:presLayoutVars>
      </dgm:prSet>
      <dgm:spPr/>
    </dgm:pt>
    <dgm:pt modelId="{00703FD5-FCAD-42E5-BFE6-8513C393A15C}" type="pres">
      <dgm:prSet presAssocID="{C4F4D979-2A10-4517-AF55-54925E879EC4}" presName="space" presStyleCnt="0"/>
      <dgm:spPr/>
    </dgm:pt>
    <dgm:pt modelId="{176CAF33-E43F-41B7-89F8-ACB5BAA19C8C}" type="pres">
      <dgm:prSet presAssocID="{CA1C231B-83FA-4C4D-8A1C-5664ED2D2451}" presName="text" presStyleLbl="node1" presStyleIdx="1" presStyleCnt="2">
        <dgm:presLayoutVars>
          <dgm:bulletEnabled val="1"/>
        </dgm:presLayoutVars>
      </dgm:prSet>
      <dgm:spPr/>
    </dgm:pt>
  </dgm:ptLst>
  <dgm:cxnLst>
    <dgm:cxn modelId="{7E05B716-0FC5-4B06-8E79-89AA3A00FB04}" type="presOf" srcId="{9A1E4D31-F2FB-4F0C-944E-3DABBD538154}" destId="{2D5D2446-6DBD-49BF-9B92-6F8FE4C091CC}" srcOrd="0" destOrd="0" presId="urn:diagrams.loki3.com/VaryingWidthList"/>
    <dgm:cxn modelId="{03673674-D2B4-4173-9448-C1254B57059D}" srcId="{A276AA5A-84BD-4441-87B5-6675FF41667B}" destId="{9A1E4D31-F2FB-4F0C-944E-3DABBD538154}" srcOrd="0" destOrd="0" parTransId="{B85CBA4C-7B22-4823-A04F-0049EB36C271}" sibTransId="{C4F4D979-2A10-4517-AF55-54925E879EC4}"/>
    <dgm:cxn modelId="{B34521AD-DB03-431B-92B6-665487C08A43}" type="presOf" srcId="{A276AA5A-84BD-4441-87B5-6675FF41667B}" destId="{AE7E5D6E-90F8-47C7-9672-23E0A9A4314E}" srcOrd="0" destOrd="0" presId="urn:diagrams.loki3.com/VaryingWidthList"/>
    <dgm:cxn modelId="{B23132F0-3FE8-485E-89E0-520000A0B25C}" type="presOf" srcId="{CA1C231B-83FA-4C4D-8A1C-5664ED2D2451}" destId="{176CAF33-E43F-41B7-89F8-ACB5BAA19C8C}" srcOrd="0" destOrd="0" presId="urn:diagrams.loki3.com/VaryingWidthList"/>
    <dgm:cxn modelId="{B75EADFC-B56C-4113-8A92-A543D3FBFC30}" srcId="{A276AA5A-84BD-4441-87B5-6675FF41667B}" destId="{CA1C231B-83FA-4C4D-8A1C-5664ED2D2451}" srcOrd="1" destOrd="0" parTransId="{6C6BFB5C-34B9-4D58-9242-5933C31FA6C6}" sibTransId="{F1CE8CDF-446A-4141-B268-A8B82ACF3585}"/>
    <dgm:cxn modelId="{B483070A-1B15-45B0-8D6F-C4F85653EAD2}" type="presParOf" srcId="{AE7E5D6E-90F8-47C7-9672-23E0A9A4314E}" destId="{2D5D2446-6DBD-49BF-9B92-6F8FE4C091CC}" srcOrd="0" destOrd="0" presId="urn:diagrams.loki3.com/VaryingWidthList"/>
    <dgm:cxn modelId="{ECEE1DDC-2F00-464E-B97D-7A1E2F3711B1}" type="presParOf" srcId="{AE7E5D6E-90F8-47C7-9672-23E0A9A4314E}" destId="{00703FD5-FCAD-42E5-BFE6-8513C393A15C}" srcOrd="1" destOrd="0" presId="urn:diagrams.loki3.com/VaryingWidthList"/>
    <dgm:cxn modelId="{9BD11830-77A4-4073-85C5-2FEC8109E2DC}" type="presParOf" srcId="{AE7E5D6E-90F8-47C7-9672-23E0A9A4314E}" destId="{176CAF33-E43F-41B7-89F8-ACB5BAA19C8C}" srcOrd="2" destOrd="0" presId="urn:diagrams.loki3.com/VaryingWidth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AE7E5D6E-90F8-47C7-9672-23E0A9A4314E}" type="pres">
      <dgm:prSet presAssocID="{A276AA5A-84BD-4441-87B5-6675FF41667B}" presName="Name0" presStyleCnt="0">
        <dgm:presLayoutVars>
          <dgm:resizeHandles/>
        </dgm:presLayoutVars>
      </dgm:prSet>
      <dgm:spPr/>
    </dgm:pt>
  </dgm:ptLst>
  <dgm:cxnLst>
    <dgm:cxn modelId="{B34521AD-DB03-431B-92B6-665487C08A43}" type="presOf" srcId="{A276AA5A-84BD-4441-87B5-6675FF41667B}" destId="{AE7E5D6E-90F8-47C7-9672-23E0A9A4314E}" srcOrd="0" destOrd="0" presId="urn:diagrams.loki3.com/VaryingWidthLis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0D0B0AEE-13A5-43E5-B0D4-DAE2FC8F50D4}">
      <dgm:prSet phldrT="[Text]"/>
      <dgm:spPr/>
      <dgm:t>
        <a:bodyPr/>
        <a:lstStyle/>
        <a:p>
          <a:endParaRPr lang="en-IN" dirty="0"/>
        </a:p>
      </dgm:t>
    </dgm:pt>
    <dgm:pt modelId="{75602925-7C46-4833-83F3-52D78D000408}" type="parTrans" cxnId="{366B2DD1-B4F9-463B-96B7-5D4E7841C9CC}">
      <dgm:prSet/>
      <dgm:spPr/>
      <dgm:t>
        <a:bodyPr/>
        <a:lstStyle/>
        <a:p>
          <a:endParaRPr lang="en-IN"/>
        </a:p>
      </dgm:t>
    </dgm:pt>
    <dgm:pt modelId="{1E247CBB-1BB4-4862-A6B3-5F66FA8A0A3B}" type="sibTrans" cxnId="{366B2DD1-B4F9-463B-96B7-5D4E7841C9CC}">
      <dgm:prSet/>
      <dgm:spPr/>
      <dgm:t>
        <a:bodyPr/>
        <a:lstStyle/>
        <a:p>
          <a:endParaRPr lang="en-IN"/>
        </a:p>
      </dgm:t>
    </dgm:pt>
    <dgm:pt modelId="{6F3EB4FA-F788-41E3-AFCE-77D3DF41EDEA}">
      <dgm:prSet phldrT="[Text]" custT="1"/>
      <dgm:spPr/>
      <dgm:t>
        <a:bodyPr/>
        <a:lstStyle/>
        <a:p>
          <a:r>
            <a:rPr lang="en-US" sz="1400" dirty="0"/>
            <a:t>HEADER</a:t>
          </a:r>
          <a:endParaRPr lang="en-IN" sz="1400" dirty="0"/>
        </a:p>
      </dgm:t>
    </dgm:pt>
    <dgm:pt modelId="{D4D81367-7B70-4472-8096-17A840735072}" type="parTrans" cxnId="{F8CCB89A-B8AD-40BA-B0CC-D542C752D137}">
      <dgm:prSet/>
      <dgm:spPr/>
      <dgm:t>
        <a:bodyPr/>
        <a:lstStyle/>
        <a:p>
          <a:endParaRPr lang="en-IN"/>
        </a:p>
      </dgm:t>
    </dgm:pt>
    <dgm:pt modelId="{A3C23FDB-BB94-4D2D-B050-D4A065864E5C}" type="sibTrans" cxnId="{F8CCB89A-B8AD-40BA-B0CC-D542C752D137}">
      <dgm:prSet/>
      <dgm:spPr/>
      <dgm:t>
        <a:bodyPr/>
        <a:lstStyle/>
        <a:p>
          <a:endParaRPr lang="en-IN"/>
        </a:p>
      </dgm:t>
    </dgm:pt>
    <dgm:pt modelId="{6C0901FA-BC3F-4E82-8925-01E5CAAA18FE}">
      <dgm:prSet phldrT="[Text]"/>
      <dgm:spPr/>
      <dgm:t>
        <a:bodyPr/>
        <a:lstStyle/>
        <a:p>
          <a:endParaRPr lang="en-IN"/>
        </a:p>
      </dgm:t>
    </dgm:pt>
    <dgm:pt modelId="{883873AC-DCB9-4F92-B934-8667EE55ACCA}" type="parTrans" cxnId="{9767C1EE-8E09-4591-90E9-CFC07310E8C5}">
      <dgm:prSet/>
      <dgm:spPr/>
      <dgm:t>
        <a:bodyPr/>
        <a:lstStyle/>
        <a:p>
          <a:endParaRPr lang="en-IN"/>
        </a:p>
      </dgm:t>
    </dgm:pt>
    <dgm:pt modelId="{084AAFD3-2D7B-4CA4-A6BA-8591063EC043}" type="sibTrans" cxnId="{9767C1EE-8E09-4591-90E9-CFC07310E8C5}">
      <dgm:prSet/>
      <dgm:spPr/>
      <dgm:t>
        <a:bodyPr/>
        <a:lstStyle/>
        <a:p>
          <a:endParaRPr lang="en-IN"/>
        </a:p>
      </dgm:t>
    </dgm:pt>
    <dgm:pt modelId="{00C2F1BD-8C26-44A0-8676-6FD22CD32683}">
      <dgm:prSet phldrT="[Text]"/>
      <dgm:spPr/>
      <dgm:t>
        <a:bodyPr/>
        <a:lstStyle/>
        <a:p>
          <a:endParaRPr lang="en-IN"/>
        </a:p>
      </dgm:t>
    </dgm:pt>
    <dgm:pt modelId="{BF5F997F-522D-4487-8C5E-1A02F9079AC2}" type="parTrans" cxnId="{8D70693B-DFD4-4461-B281-55DD9ACDBDC8}">
      <dgm:prSet/>
      <dgm:spPr/>
      <dgm:t>
        <a:bodyPr/>
        <a:lstStyle/>
        <a:p>
          <a:endParaRPr lang="en-IN"/>
        </a:p>
      </dgm:t>
    </dgm:pt>
    <dgm:pt modelId="{8FACD7BB-C3BA-4699-85F9-4E57E08FA386}" type="sibTrans" cxnId="{8D70693B-DFD4-4461-B281-55DD9ACDBDC8}">
      <dgm:prSet/>
      <dgm:spPr/>
      <dgm:t>
        <a:bodyPr/>
        <a:lstStyle/>
        <a:p>
          <a:endParaRPr lang="en-IN"/>
        </a:p>
      </dgm:t>
    </dgm:pt>
    <dgm:pt modelId="{CA1C231B-83FA-4C4D-8A1C-5664ED2D2451}">
      <dgm:prSet phldrT="[Text]"/>
      <dgm:spPr/>
      <dgm:t>
        <a:bodyPr/>
        <a:lstStyle/>
        <a:p>
          <a:endParaRPr lang="en-IN" dirty="0"/>
        </a:p>
      </dgm:t>
    </dgm:pt>
    <dgm:pt modelId="{6C6BFB5C-34B9-4D58-9242-5933C31FA6C6}" type="parTrans" cxnId="{B75EADFC-B56C-4113-8A92-A543D3FBFC30}">
      <dgm:prSet/>
      <dgm:spPr/>
      <dgm:t>
        <a:bodyPr/>
        <a:lstStyle/>
        <a:p>
          <a:endParaRPr lang="en-IN"/>
        </a:p>
      </dgm:t>
    </dgm:pt>
    <dgm:pt modelId="{F1CE8CDF-446A-4141-B268-A8B82ACF3585}" type="sibTrans" cxnId="{B75EADFC-B56C-4113-8A92-A543D3FBFC30}">
      <dgm:prSet/>
      <dgm:spPr/>
      <dgm:t>
        <a:bodyPr/>
        <a:lstStyle/>
        <a:p>
          <a:endParaRPr lang="en-IN"/>
        </a:p>
      </dgm:t>
    </dgm:pt>
    <dgm:pt modelId="{AE7E5D6E-90F8-47C7-9672-23E0A9A4314E}" type="pres">
      <dgm:prSet presAssocID="{A276AA5A-84BD-4441-87B5-6675FF41667B}" presName="Name0" presStyleCnt="0">
        <dgm:presLayoutVars>
          <dgm:resizeHandles/>
        </dgm:presLayoutVars>
      </dgm:prSet>
      <dgm:spPr/>
    </dgm:pt>
    <dgm:pt modelId="{860B6B55-1F6F-4856-A72D-E085F059A7A8}" type="pres">
      <dgm:prSet presAssocID="{0D0B0AEE-13A5-43E5-B0D4-DAE2FC8F50D4}" presName="text" presStyleLbl="node1" presStyleIdx="0" presStyleCnt="5">
        <dgm:presLayoutVars>
          <dgm:bulletEnabled val="1"/>
        </dgm:presLayoutVars>
      </dgm:prSet>
      <dgm:spPr/>
    </dgm:pt>
    <dgm:pt modelId="{6673A52D-83E1-4ADF-9BB9-A1AA30D38FD0}" type="pres">
      <dgm:prSet presAssocID="{1E247CBB-1BB4-4862-A6B3-5F66FA8A0A3B}" presName="space" presStyleCnt="0"/>
      <dgm:spPr/>
    </dgm:pt>
    <dgm:pt modelId="{9EF94E9C-7707-4E70-96D8-CD8E43121090}" type="pres">
      <dgm:prSet presAssocID="{6C0901FA-BC3F-4E82-8925-01E5CAAA18FE}" presName="text" presStyleLbl="node1" presStyleIdx="1" presStyleCnt="5">
        <dgm:presLayoutVars>
          <dgm:bulletEnabled val="1"/>
        </dgm:presLayoutVars>
      </dgm:prSet>
      <dgm:spPr/>
    </dgm:pt>
    <dgm:pt modelId="{ECFEB2A4-9669-4C87-B16A-118EFDBE44E8}" type="pres">
      <dgm:prSet presAssocID="{084AAFD3-2D7B-4CA4-A6BA-8591063EC043}" presName="space" presStyleCnt="0"/>
      <dgm:spPr/>
    </dgm:pt>
    <dgm:pt modelId="{8CE05A86-56AD-4C5C-BD8C-EE9FA8CD31F8}" type="pres">
      <dgm:prSet presAssocID="{00C2F1BD-8C26-44A0-8676-6FD22CD32683}" presName="text" presStyleLbl="node1" presStyleIdx="2" presStyleCnt="5">
        <dgm:presLayoutVars>
          <dgm:bulletEnabled val="1"/>
        </dgm:presLayoutVars>
      </dgm:prSet>
      <dgm:spPr/>
    </dgm:pt>
    <dgm:pt modelId="{3953C67C-AD42-4C68-A481-D65243E72789}" type="pres">
      <dgm:prSet presAssocID="{8FACD7BB-C3BA-4699-85F9-4E57E08FA386}" presName="space" presStyleCnt="0"/>
      <dgm:spPr/>
    </dgm:pt>
    <dgm:pt modelId="{176CAF33-E43F-41B7-89F8-ACB5BAA19C8C}" type="pres">
      <dgm:prSet presAssocID="{CA1C231B-83FA-4C4D-8A1C-5664ED2D2451}" presName="text" presStyleLbl="node1" presStyleIdx="3" presStyleCnt="5">
        <dgm:presLayoutVars>
          <dgm:bulletEnabled val="1"/>
        </dgm:presLayoutVars>
      </dgm:prSet>
      <dgm:spPr/>
    </dgm:pt>
    <dgm:pt modelId="{94AD65E6-2AEB-4916-880E-63889D441807}" type="pres">
      <dgm:prSet presAssocID="{F1CE8CDF-446A-4141-B268-A8B82ACF3585}" presName="space" presStyleCnt="0"/>
      <dgm:spPr/>
    </dgm:pt>
    <dgm:pt modelId="{3ABE7DD6-0D4E-4982-99B3-92A4C56F90E3}" type="pres">
      <dgm:prSet presAssocID="{6F3EB4FA-F788-41E3-AFCE-77D3DF41EDEA}" presName="text" presStyleLbl="node1" presStyleIdx="4" presStyleCnt="5">
        <dgm:presLayoutVars>
          <dgm:bulletEnabled val="1"/>
        </dgm:presLayoutVars>
      </dgm:prSet>
      <dgm:spPr/>
    </dgm:pt>
  </dgm:ptLst>
  <dgm:cxnLst>
    <dgm:cxn modelId="{23002922-E6A2-4747-87FC-8FD0E5D9F9A8}" type="presOf" srcId="{0D0B0AEE-13A5-43E5-B0D4-DAE2FC8F50D4}" destId="{860B6B55-1F6F-4856-A72D-E085F059A7A8}" srcOrd="0" destOrd="0" presId="urn:diagrams.loki3.com/VaryingWidthList"/>
    <dgm:cxn modelId="{89098022-E39C-4196-9A19-973FDDB4619D}" type="presOf" srcId="{6F3EB4FA-F788-41E3-AFCE-77D3DF41EDEA}" destId="{3ABE7DD6-0D4E-4982-99B3-92A4C56F90E3}" srcOrd="0" destOrd="0" presId="urn:diagrams.loki3.com/VaryingWidthList"/>
    <dgm:cxn modelId="{8D70693B-DFD4-4461-B281-55DD9ACDBDC8}" srcId="{A276AA5A-84BD-4441-87B5-6675FF41667B}" destId="{00C2F1BD-8C26-44A0-8676-6FD22CD32683}" srcOrd="2" destOrd="0" parTransId="{BF5F997F-522D-4487-8C5E-1A02F9079AC2}" sibTransId="{8FACD7BB-C3BA-4699-85F9-4E57E08FA386}"/>
    <dgm:cxn modelId="{F8CCB89A-B8AD-40BA-B0CC-D542C752D137}" srcId="{A276AA5A-84BD-4441-87B5-6675FF41667B}" destId="{6F3EB4FA-F788-41E3-AFCE-77D3DF41EDEA}" srcOrd="4" destOrd="0" parTransId="{D4D81367-7B70-4472-8096-17A840735072}" sibTransId="{A3C23FDB-BB94-4D2D-B050-D4A065864E5C}"/>
    <dgm:cxn modelId="{B34521AD-DB03-431B-92B6-665487C08A43}" type="presOf" srcId="{A276AA5A-84BD-4441-87B5-6675FF41667B}" destId="{AE7E5D6E-90F8-47C7-9672-23E0A9A4314E}" srcOrd="0" destOrd="0" presId="urn:diagrams.loki3.com/VaryingWidthList"/>
    <dgm:cxn modelId="{366B2DD1-B4F9-463B-96B7-5D4E7841C9CC}" srcId="{A276AA5A-84BD-4441-87B5-6675FF41667B}" destId="{0D0B0AEE-13A5-43E5-B0D4-DAE2FC8F50D4}" srcOrd="0" destOrd="0" parTransId="{75602925-7C46-4833-83F3-52D78D000408}" sibTransId="{1E247CBB-1BB4-4862-A6B3-5F66FA8A0A3B}"/>
    <dgm:cxn modelId="{9767C1EE-8E09-4591-90E9-CFC07310E8C5}" srcId="{A276AA5A-84BD-4441-87B5-6675FF41667B}" destId="{6C0901FA-BC3F-4E82-8925-01E5CAAA18FE}" srcOrd="1" destOrd="0" parTransId="{883873AC-DCB9-4F92-B934-8667EE55ACCA}" sibTransId="{084AAFD3-2D7B-4CA4-A6BA-8591063EC043}"/>
    <dgm:cxn modelId="{B23132F0-3FE8-485E-89E0-520000A0B25C}" type="presOf" srcId="{CA1C231B-83FA-4C4D-8A1C-5664ED2D2451}" destId="{176CAF33-E43F-41B7-89F8-ACB5BAA19C8C}" srcOrd="0" destOrd="0" presId="urn:diagrams.loki3.com/VaryingWidthList"/>
    <dgm:cxn modelId="{AA569EF8-BFC6-49EB-8197-F03BDA175F81}" type="presOf" srcId="{6C0901FA-BC3F-4E82-8925-01E5CAAA18FE}" destId="{9EF94E9C-7707-4E70-96D8-CD8E43121090}" srcOrd="0" destOrd="0" presId="urn:diagrams.loki3.com/VaryingWidthList"/>
    <dgm:cxn modelId="{E9EAF2FB-0498-4643-8980-89B431DD5BA2}" type="presOf" srcId="{00C2F1BD-8C26-44A0-8676-6FD22CD32683}" destId="{8CE05A86-56AD-4C5C-BD8C-EE9FA8CD31F8}" srcOrd="0" destOrd="0" presId="urn:diagrams.loki3.com/VaryingWidthList"/>
    <dgm:cxn modelId="{B75EADFC-B56C-4113-8A92-A543D3FBFC30}" srcId="{A276AA5A-84BD-4441-87B5-6675FF41667B}" destId="{CA1C231B-83FA-4C4D-8A1C-5664ED2D2451}" srcOrd="3" destOrd="0" parTransId="{6C6BFB5C-34B9-4D58-9242-5933C31FA6C6}" sibTransId="{F1CE8CDF-446A-4141-B268-A8B82ACF3585}"/>
    <dgm:cxn modelId="{FEEF6726-9D0C-44AA-ABE8-C4B04FE0B352}" type="presParOf" srcId="{AE7E5D6E-90F8-47C7-9672-23E0A9A4314E}" destId="{860B6B55-1F6F-4856-A72D-E085F059A7A8}" srcOrd="0" destOrd="0" presId="urn:diagrams.loki3.com/VaryingWidthList"/>
    <dgm:cxn modelId="{17FE2402-1AC2-46D9-BFF5-B0F56AF611D2}" type="presParOf" srcId="{AE7E5D6E-90F8-47C7-9672-23E0A9A4314E}" destId="{6673A52D-83E1-4ADF-9BB9-A1AA30D38FD0}" srcOrd="1" destOrd="0" presId="urn:diagrams.loki3.com/VaryingWidthList"/>
    <dgm:cxn modelId="{86AB6EA3-D9B6-42FE-AE1D-3CCF1072ED34}" type="presParOf" srcId="{AE7E5D6E-90F8-47C7-9672-23E0A9A4314E}" destId="{9EF94E9C-7707-4E70-96D8-CD8E43121090}" srcOrd="2" destOrd="0" presId="urn:diagrams.loki3.com/VaryingWidthList"/>
    <dgm:cxn modelId="{D5A58B35-EB38-4101-A05F-84F32E018A87}" type="presParOf" srcId="{AE7E5D6E-90F8-47C7-9672-23E0A9A4314E}" destId="{ECFEB2A4-9669-4C87-B16A-118EFDBE44E8}" srcOrd="3" destOrd="0" presId="urn:diagrams.loki3.com/VaryingWidthList"/>
    <dgm:cxn modelId="{A86EF060-0559-4E89-A03F-8FD99AF1B405}" type="presParOf" srcId="{AE7E5D6E-90F8-47C7-9672-23E0A9A4314E}" destId="{8CE05A86-56AD-4C5C-BD8C-EE9FA8CD31F8}" srcOrd="4" destOrd="0" presId="urn:diagrams.loki3.com/VaryingWidthList"/>
    <dgm:cxn modelId="{F44B43F2-272E-4C34-8EB2-90C7BFBC6790}" type="presParOf" srcId="{AE7E5D6E-90F8-47C7-9672-23E0A9A4314E}" destId="{3953C67C-AD42-4C68-A481-D65243E72789}" srcOrd="5" destOrd="0" presId="urn:diagrams.loki3.com/VaryingWidthList"/>
    <dgm:cxn modelId="{9BD11830-77A4-4073-85C5-2FEC8109E2DC}" type="presParOf" srcId="{AE7E5D6E-90F8-47C7-9672-23E0A9A4314E}" destId="{176CAF33-E43F-41B7-89F8-ACB5BAA19C8C}" srcOrd="6" destOrd="0" presId="urn:diagrams.loki3.com/VaryingWidthList"/>
    <dgm:cxn modelId="{A8DEF32F-875C-4C0E-A954-C32124451A4B}" type="presParOf" srcId="{AE7E5D6E-90F8-47C7-9672-23E0A9A4314E}" destId="{94AD65E6-2AEB-4916-880E-63889D441807}" srcOrd="7" destOrd="0" presId="urn:diagrams.loki3.com/VaryingWidthList"/>
    <dgm:cxn modelId="{F50F423F-C001-4D9D-9D0E-6ABAA07FCF2B}" type="presParOf" srcId="{AE7E5D6E-90F8-47C7-9672-23E0A9A4314E}" destId="{3ABE7DD6-0D4E-4982-99B3-92A4C56F90E3}"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6F3EB4FA-F788-41E3-AFCE-77D3DF41EDEA}">
      <dgm:prSet phldrT="[Text]" custT="1"/>
      <dgm:spPr/>
      <dgm:t>
        <a:bodyPr/>
        <a:lstStyle/>
        <a:p>
          <a:r>
            <a:rPr lang="en-US" sz="1400" dirty="0"/>
            <a:t>1</a:t>
          </a:r>
          <a:endParaRPr lang="en-IN" sz="1400" dirty="0"/>
        </a:p>
      </dgm:t>
    </dgm:pt>
    <dgm:pt modelId="{D4D81367-7B70-4472-8096-17A840735072}" type="parTrans" cxnId="{F8CCB89A-B8AD-40BA-B0CC-D542C752D137}">
      <dgm:prSet/>
      <dgm:spPr/>
      <dgm:t>
        <a:bodyPr/>
        <a:lstStyle/>
        <a:p>
          <a:endParaRPr lang="en-IN"/>
        </a:p>
      </dgm:t>
    </dgm:pt>
    <dgm:pt modelId="{A3C23FDB-BB94-4D2D-B050-D4A065864E5C}" type="sibTrans" cxnId="{F8CCB89A-B8AD-40BA-B0CC-D542C752D137}">
      <dgm:prSet/>
      <dgm:spPr/>
      <dgm:t>
        <a:bodyPr/>
        <a:lstStyle/>
        <a:p>
          <a:endParaRPr lang="en-IN"/>
        </a:p>
      </dgm:t>
    </dgm:pt>
    <dgm:pt modelId="{AE7E5D6E-90F8-47C7-9672-23E0A9A4314E}" type="pres">
      <dgm:prSet presAssocID="{A276AA5A-84BD-4441-87B5-6675FF41667B}" presName="Name0" presStyleCnt="0">
        <dgm:presLayoutVars>
          <dgm:resizeHandles/>
        </dgm:presLayoutVars>
      </dgm:prSet>
      <dgm:spPr/>
    </dgm:pt>
    <dgm:pt modelId="{3ABE7DD6-0D4E-4982-99B3-92A4C56F90E3}" type="pres">
      <dgm:prSet presAssocID="{6F3EB4FA-F788-41E3-AFCE-77D3DF41EDEA}" presName="text" presStyleLbl="node1" presStyleIdx="0" presStyleCnt="1" custLinFactNeighborX="0" custLinFactNeighborY="2632">
        <dgm:presLayoutVars>
          <dgm:bulletEnabled val="1"/>
        </dgm:presLayoutVars>
      </dgm:prSet>
      <dgm:spPr/>
    </dgm:pt>
  </dgm:ptLst>
  <dgm:cxnLst>
    <dgm:cxn modelId="{89098022-E39C-4196-9A19-973FDDB4619D}" type="presOf" srcId="{6F3EB4FA-F788-41E3-AFCE-77D3DF41EDEA}" destId="{3ABE7DD6-0D4E-4982-99B3-92A4C56F90E3}" srcOrd="0" destOrd="0" presId="urn:diagrams.loki3.com/VaryingWidthList"/>
    <dgm:cxn modelId="{F8CCB89A-B8AD-40BA-B0CC-D542C752D137}" srcId="{A276AA5A-84BD-4441-87B5-6675FF41667B}" destId="{6F3EB4FA-F788-41E3-AFCE-77D3DF41EDEA}" srcOrd="0" destOrd="0" parTransId="{D4D81367-7B70-4472-8096-17A840735072}" sibTransId="{A3C23FDB-BB94-4D2D-B050-D4A065864E5C}"/>
    <dgm:cxn modelId="{B34521AD-DB03-431B-92B6-665487C08A43}" type="presOf" srcId="{A276AA5A-84BD-4441-87B5-6675FF41667B}" destId="{AE7E5D6E-90F8-47C7-9672-23E0A9A4314E}" srcOrd="0" destOrd="0" presId="urn:diagrams.loki3.com/VaryingWidthList"/>
    <dgm:cxn modelId="{F50F423F-C001-4D9D-9D0E-6ABAA07FCF2B}" type="presParOf" srcId="{AE7E5D6E-90F8-47C7-9672-23E0A9A4314E}" destId="{3ABE7DD6-0D4E-4982-99B3-92A4C56F90E3}" srcOrd="0" destOrd="0" presId="urn:diagrams.loki3.com/VaryingWidth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CA1C231B-83FA-4C4D-8A1C-5664ED2D2451}">
      <dgm:prSet phldrT="[Text]" custT="1"/>
      <dgm:spPr/>
      <dgm:t>
        <a:bodyPr/>
        <a:lstStyle/>
        <a:p>
          <a:r>
            <a:rPr lang="en-US" sz="1600" dirty="0"/>
            <a:t>2</a:t>
          </a:r>
          <a:endParaRPr lang="en-IN" sz="1600" dirty="0"/>
        </a:p>
      </dgm:t>
    </dgm:pt>
    <dgm:pt modelId="{6C6BFB5C-34B9-4D58-9242-5933C31FA6C6}" type="parTrans" cxnId="{B75EADFC-B56C-4113-8A92-A543D3FBFC30}">
      <dgm:prSet/>
      <dgm:spPr/>
      <dgm:t>
        <a:bodyPr/>
        <a:lstStyle/>
        <a:p>
          <a:endParaRPr lang="en-IN"/>
        </a:p>
      </dgm:t>
    </dgm:pt>
    <dgm:pt modelId="{F1CE8CDF-446A-4141-B268-A8B82ACF3585}" type="sibTrans" cxnId="{B75EADFC-B56C-4113-8A92-A543D3FBFC30}">
      <dgm:prSet/>
      <dgm:spPr/>
      <dgm:t>
        <a:bodyPr/>
        <a:lstStyle/>
        <a:p>
          <a:endParaRPr lang="en-IN"/>
        </a:p>
      </dgm:t>
    </dgm:pt>
    <dgm:pt modelId="{9A1E4D31-F2FB-4F0C-944E-3DABBD538154}">
      <dgm:prSet phldrT="[Text]" custT="1"/>
      <dgm:spPr/>
      <dgm:t>
        <a:bodyPr/>
        <a:lstStyle/>
        <a:p>
          <a:r>
            <a:rPr lang="en-US" sz="1400" dirty="0"/>
            <a:t>2</a:t>
          </a:r>
          <a:endParaRPr lang="en-IN" sz="1400" dirty="0"/>
        </a:p>
      </dgm:t>
    </dgm:pt>
    <dgm:pt modelId="{B85CBA4C-7B22-4823-A04F-0049EB36C271}" type="parTrans" cxnId="{03673674-D2B4-4173-9448-C1254B57059D}">
      <dgm:prSet/>
      <dgm:spPr/>
      <dgm:t>
        <a:bodyPr/>
        <a:lstStyle/>
        <a:p>
          <a:endParaRPr lang="en-IN"/>
        </a:p>
      </dgm:t>
    </dgm:pt>
    <dgm:pt modelId="{C4F4D979-2A10-4517-AF55-54925E879EC4}" type="sibTrans" cxnId="{03673674-D2B4-4173-9448-C1254B57059D}">
      <dgm:prSet/>
      <dgm:spPr/>
      <dgm:t>
        <a:bodyPr/>
        <a:lstStyle/>
        <a:p>
          <a:endParaRPr lang="en-IN"/>
        </a:p>
      </dgm:t>
    </dgm:pt>
    <dgm:pt modelId="{AE7E5D6E-90F8-47C7-9672-23E0A9A4314E}" type="pres">
      <dgm:prSet presAssocID="{A276AA5A-84BD-4441-87B5-6675FF41667B}" presName="Name0" presStyleCnt="0">
        <dgm:presLayoutVars>
          <dgm:resizeHandles/>
        </dgm:presLayoutVars>
      </dgm:prSet>
      <dgm:spPr/>
    </dgm:pt>
    <dgm:pt modelId="{2D5D2446-6DBD-49BF-9B92-6F8FE4C091CC}" type="pres">
      <dgm:prSet presAssocID="{9A1E4D31-F2FB-4F0C-944E-3DABBD538154}" presName="text" presStyleLbl="node1" presStyleIdx="0" presStyleCnt="2">
        <dgm:presLayoutVars>
          <dgm:bulletEnabled val="1"/>
        </dgm:presLayoutVars>
      </dgm:prSet>
      <dgm:spPr/>
    </dgm:pt>
    <dgm:pt modelId="{00703FD5-FCAD-42E5-BFE6-8513C393A15C}" type="pres">
      <dgm:prSet presAssocID="{C4F4D979-2A10-4517-AF55-54925E879EC4}" presName="space" presStyleCnt="0"/>
      <dgm:spPr/>
    </dgm:pt>
    <dgm:pt modelId="{176CAF33-E43F-41B7-89F8-ACB5BAA19C8C}" type="pres">
      <dgm:prSet presAssocID="{CA1C231B-83FA-4C4D-8A1C-5664ED2D2451}" presName="text" presStyleLbl="node1" presStyleIdx="1" presStyleCnt="2">
        <dgm:presLayoutVars>
          <dgm:bulletEnabled val="1"/>
        </dgm:presLayoutVars>
      </dgm:prSet>
      <dgm:spPr/>
    </dgm:pt>
  </dgm:ptLst>
  <dgm:cxnLst>
    <dgm:cxn modelId="{7E05B716-0FC5-4B06-8E79-89AA3A00FB04}" type="presOf" srcId="{9A1E4D31-F2FB-4F0C-944E-3DABBD538154}" destId="{2D5D2446-6DBD-49BF-9B92-6F8FE4C091CC}" srcOrd="0" destOrd="0" presId="urn:diagrams.loki3.com/VaryingWidthList"/>
    <dgm:cxn modelId="{03673674-D2B4-4173-9448-C1254B57059D}" srcId="{A276AA5A-84BD-4441-87B5-6675FF41667B}" destId="{9A1E4D31-F2FB-4F0C-944E-3DABBD538154}" srcOrd="0" destOrd="0" parTransId="{B85CBA4C-7B22-4823-A04F-0049EB36C271}" sibTransId="{C4F4D979-2A10-4517-AF55-54925E879EC4}"/>
    <dgm:cxn modelId="{B34521AD-DB03-431B-92B6-665487C08A43}" type="presOf" srcId="{A276AA5A-84BD-4441-87B5-6675FF41667B}" destId="{AE7E5D6E-90F8-47C7-9672-23E0A9A4314E}" srcOrd="0" destOrd="0" presId="urn:diagrams.loki3.com/VaryingWidthList"/>
    <dgm:cxn modelId="{B23132F0-3FE8-485E-89E0-520000A0B25C}" type="presOf" srcId="{CA1C231B-83FA-4C4D-8A1C-5664ED2D2451}" destId="{176CAF33-E43F-41B7-89F8-ACB5BAA19C8C}" srcOrd="0" destOrd="0" presId="urn:diagrams.loki3.com/VaryingWidthList"/>
    <dgm:cxn modelId="{B75EADFC-B56C-4113-8A92-A543D3FBFC30}" srcId="{A276AA5A-84BD-4441-87B5-6675FF41667B}" destId="{CA1C231B-83FA-4C4D-8A1C-5664ED2D2451}" srcOrd="1" destOrd="0" parTransId="{6C6BFB5C-34B9-4D58-9242-5933C31FA6C6}" sibTransId="{F1CE8CDF-446A-4141-B268-A8B82ACF3585}"/>
    <dgm:cxn modelId="{B483070A-1B15-45B0-8D6F-C4F85653EAD2}" type="presParOf" srcId="{AE7E5D6E-90F8-47C7-9672-23E0A9A4314E}" destId="{2D5D2446-6DBD-49BF-9B92-6F8FE4C091CC}" srcOrd="0" destOrd="0" presId="urn:diagrams.loki3.com/VaryingWidthList"/>
    <dgm:cxn modelId="{ECEE1DDC-2F00-464E-B97D-7A1E2F3711B1}" type="presParOf" srcId="{AE7E5D6E-90F8-47C7-9672-23E0A9A4314E}" destId="{00703FD5-FCAD-42E5-BFE6-8513C393A15C}" srcOrd="1" destOrd="0" presId="urn:diagrams.loki3.com/VaryingWidthList"/>
    <dgm:cxn modelId="{9BD11830-77A4-4073-85C5-2FEC8109E2DC}" type="presParOf" srcId="{AE7E5D6E-90F8-47C7-9672-23E0A9A4314E}" destId="{176CAF33-E43F-41B7-89F8-ACB5BAA19C8C}" srcOrd="2" destOrd="0" presId="urn:diagrams.loki3.com/VaryingWidth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AE7E5D6E-90F8-47C7-9672-23E0A9A4314E}" type="pres">
      <dgm:prSet presAssocID="{A276AA5A-84BD-4441-87B5-6675FF41667B}" presName="Name0" presStyleCnt="0">
        <dgm:presLayoutVars>
          <dgm:resizeHandles/>
        </dgm:presLayoutVars>
      </dgm:prSet>
      <dgm:spPr/>
    </dgm:pt>
  </dgm:ptLst>
  <dgm:cxnLst>
    <dgm:cxn modelId="{B34521AD-DB03-431B-92B6-665487C08A43}" type="presOf" srcId="{A276AA5A-84BD-4441-87B5-6675FF41667B}" destId="{AE7E5D6E-90F8-47C7-9672-23E0A9A4314E}" srcOrd="0" destOrd="0" presId="urn:diagrams.loki3.com/VaryingWidthLis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0D0B0AEE-13A5-43E5-B0D4-DAE2FC8F50D4}">
      <dgm:prSet phldrT="[Text]" custT="1"/>
      <dgm:spPr/>
      <dgm:t>
        <a:bodyPr/>
        <a:lstStyle/>
        <a:p>
          <a:r>
            <a:rPr lang="en-US" sz="1400" dirty="0"/>
            <a:t>3.5</a:t>
          </a:r>
          <a:endParaRPr lang="en-IN" sz="1400" dirty="0"/>
        </a:p>
      </dgm:t>
    </dgm:pt>
    <dgm:pt modelId="{75602925-7C46-4833-83F3-52D78D000408}" type="parTrans" cxnId="{366B2DD1-B4F9-463B-96B7-5D4E7841C9CC}">
      <dgm:prSet/>
      <dgm:spPr/>
      <dgm:t>
        <a:bodyPr/>
        <a:lstStyle/>
        <a:p>
          <a:endParaRPr lang="en-IN"/>
        </a:p>
      </dgm:t>
    </dgm:pt>
    <dgm:pt modelId="{1E247CBB-1BB4-4862-A6B3-5F66FA8A0A3B}" type="sibTrans" cxnId="{366B2DD1-B4F9-463B-96B7-5D4E7841C9CC}">
      <dgm:prSet/>
      <dgm:spPr/>
      <dgm:t>
        <a:bodyPr/>
        <a:lstStyle/>
        <a:p>
          <a:endParaRPr lang="en-IN"/>
        </a:p>
      </dgm:t>
    </dgm:pt>
    <dgm:pt modelId="{6F3EB4FA-F788-41E3-AFCE-77D3DF41EDEA}">
      <dgm:prSet phldrT="[Text]" custT="1"/>
      <dgm:spPr/>
      <dgm:t>
        <a:bodyPr/>
        <a:lstStyle/>
        <a:p>
          <a:r>
            <a:rPr lang="en-US" sz="1400" dirty="0"/>
            <a:t>3.5</a:t>
          </a:r>
          <a:endParaRPr lang="en-IN" sz="1400" dirty="0"/>
        </a:p>
      </dgm:t>
    </dgm:pt>
    <dgm:pt modelId="{D4D81367-7B70-4472-8096-17A840735072}" type="parTrans" cxnId="{F8CCB89A-B8AD-40BA-B0CC-D542C752D137}">
      <dgm:prSet/>
      <dgm:spPr/>
      <dgm:t>
        <a:bodyPr/>
        <a:lstStyle/>
        <a:p>
          <a:endParaRPr lang="en-IN"/>
        </a:p>
      </dgm:t>
    </dgm:pt>
    <dgm:pt modelId="{A3C23FDB-BB94-4D2D-B050-D4A065864E5C}" type="sibTrans" cxnId="{F8CCB89A-B8AD-40BA-B0CC-D542C752D137}">
      <dgm:prSet/>
      <dgm:spPr/>
      <dgm:t>
        <a:bodyPr/>
        <a:lstStyle/>
        <a:p>
          <a:endParaRPr lang="en-IN"/>
        </a:p>
      </dgm:t>
    </dgm:pt>
    <dgm:pt modelId="{6C0901FA-BC3F-4E82-8925-01E5CAAA18FE}">
      <dgm:prSet phldrT="[Text]" custT="1"/>
      <dgm:spPr/>
      <dgm:t>
        <a:bodyPr/>
        <a:lstStyle/>
        <a:p>
          <a:r>
            <a:rPr lang="en-US" sz="1400" dirty="0"/>
            <a:t>3.5</a:t>
          </a:r>
          <a:endParaRPr lang="en-IN" sz="1400" dirty="0"/>
        </a:p>
      </dgm:t>
    </dgm:pt>
    <dgm:pt modelId="{883873AC-DCB9-4F92-B934-8667EE55ACCA}" type="parTrans" cxnId="{9767C1EE-8E09-4591-90E9-CFC07310E8C5}">
      <dgm:prSet/>
      <dgm:spPr/>
      <dgm:t>
        <a:bodyPr/>
        <a:lstStyle/>
        <a:p>
          <a:endParaRPr lang="en-IN"/>
        </a:p>
      </dgm:t>
    </dgm:pt>
    <dgm:pt modelId="{084AAFD3-2D7B-4CA4-A6BA-8591063EC043}" type="sibTrans" cxnId="{9767C1EE-8E09-4591-90E9-CFC07310E8C5}">
      <dgm:prSet/>
      <dgm:spPr/>
      <dgm:t>
        <a:bodyPr/>
        <a:lstStyle/>
        <a:p>
          <a:endParaRPr lang="en-IN"/>
        </a:p>
      </dgm:t>
    </dgm:pt>
    <dgm:pt modelId="{00C2F1BD-8C26-44A0-8676-6FD22CD32683}">
      <dgm:prSet phldrT="[Text]" custT="1"/>
      <dgm:spPr/>
      <dgm:t>
        <a:bodyPr/>
        <a:lstStyle/>
        <a:p>
          <a:r>
            <a:rPr lang="en-US" sz="1400" dirty="0"/>
            <a:t>3.5</a:t>
          </a:r>
          <a:endParaRPr lang="en-IN" sz="1400" dirty="0"/>
        </a:p>
      </dgm:t>
    </dgm:pt>
    <dgm:pt modelId="{BF5F997F-522D-4487-8C5E-1A02F9079AC2}" type="parTrans" cxnId="{8D70693B-DFD4-4461-B281-55DD9ACDBDC8}">
      <dgm:prSet/>
      <dgm:spPr/>
      <dgm:t>
        <a:bodyPr/>
        <a:lstStyle/>
        <a:p>
          <a:endParaRPr lang="en-IN"/>
        </a:p>
      </dgm:t>
    </dgm:pt>
    <dgm:pt modelId="{8FACD7BB-C3BA-4699-85F9-4E57E08FA386}" type="sibTrans" cxnId="{8D70693B-DFD4-4461-B281-55DD9ACDBDC8}">
      <dgm:prSet/>
      <dgm:spPr/>
      <dgm:t>
        <a:bodyPr/>
        <a:lstStyle/>
        <a:p>
          <a:endParaRPr lang="en-IN"/>
        </a:p>
      </dgm:t>
    </dgm:pt>
    <dgm:pt modelId="{CA1C231B-83FA-4C4D-8A1C-5664ED2D2451}">
      <dgm:prSet phldrT="[Text]" custT="1"/>
      <dgm:spPr/>
      <dgm:t>
        <a:bodyPr/>
        <a:lstStyle/>
        <a:p>
          <a:r>
            <a:rPr lang="en-US" sz="1400" dirty="0"/>
            <a:t>3.5</a:t>
          </a:r>
          <a:endParaRPr lang="en-IN" sz="1400" dirty="0"/>
        </a:p>
      </dgm:t>
    </dgm:pt>
    <dgm:pt modelId="{6C6BFB5C-34B9-4D58-9242-5933C31FA6C6}" type="parTrans" cxnId="{B75EADFC-B56C-4113-8A92-A543D3FBFC30}">
      <dgm:prSet/>
      <dgm:spPr/>
      <dgm:t>
        <a:bodyPr/>
        <a:lstStyle/>
        <a:p>
          <a:endParaRPr lang="en-IN"/>
        </a:p>
      </dgm:t>
    </dgm:pt>
    <dgm:pt modelId="{F1CE8CDF-446A-4141-B268-A8B82ACF3585}" type="sibTrans" cxnId="{B75EADFC-B56C-4113-8A92-A543D3FBFC30}">
      <dgm:prSet/>
      <dgm:spPr/>
      <dgm:t>
        <a:bodyPr/>
        <a:lstStyle/>
        <a:p>
          <a:endParaRPr lang="en-IN"/>
        </a:p>
      </dgm:t>
    </dgm:pt>
    <dgm:pt modelId="{AE7E5D6E-90F8-47C7-9672-23E0A9A4314E}" type="pres">
      <dgm:prSet presAssocID="{A276AA5A-84BD-4441-87B5-6675FF41667B}" presName="Name0" presStyleCnt="0">
        <dgm:presLayoutVars>
          <dgm:resizeHandles/>
        </dgm:presLayoutVars>
      </dgm:prSet>
      <dgm:spPr/>
    </dgm:pt>
    <dgm:pt modelId="{860B6B55-1F6F-4856-A72D-E085F059A7A8}" type="pres">
      <dgm:prSet presAssocID="{0D0B0AEE-13A5-43E5-B0D4-DAE2FC8F50D4}" presName="text" presStyleLbl="node1" presStyleIdx="0" presStyleCnt="5">
        <dgm:presLayoutVars>
          <dgm:bulletEnabled val="1"/>
        </dgm:presLayoutVars>
      </dgm:prSet>
      <dgm:spPr/>
    </dgm:pt>
    <dgm:pt modelId="{6673A52D-83E1-4ADF-9BB9-A1AA30D38FD0}" type="pres">
      <dgm:prSet presAssocID="{1E247CBB-1BB4-4862-A6B3-5F66FA8A0A3B}" presName="space" presStyleCnt="0"/>
      <dgm:spPr/>
    </dgm:pt>
    <dgm:pt modelId="{9EF94E9C-7707-4E70-96D8-CD8E43121090}" type="pres">
      <dgm:prSet presAssocID="{6C0901FA-BC3F-4E82-8925-01E5CAAA18FE}" presName="text" presStyleLbl="node1" presStyleIdx="1" presStyleCnt="5">
        <dgm:presLayoutVars>
          <dgm:bulletEnabled val="1"/>
        </dgm:presLayoutVars>
      </dgm:prSet>
      <dgm:spPr/>
    </dgm:pt>
    <dgm:pt modelId="{ECFEB2A4-9669-4C87-B16A-118EFDBE44E8}" type="pres">
      <dgm:prSet presAssocID="{084AAFD3-2D7B-4CA4-A6BA-8591063EC043}" presName="space" presStyleCnt="0"/>
      <dgm:spPr/>
    </dgm:pt>
    <dgm:pt modelId="{8CE05A86-56AD-4C5C-BD8C-EE9FA8CD31F8}" type="pres">
      <dgm:prSet presAssocID="{00C2F1BD-8C26-44A0-8676-6FD22CD32683}" presName="text" presStyleLbl="node1" presStyleIdx="2" presStyleCnt="5">
        <dgm:presLayoutVars>
          <dgm:bulletEnabled val="1"/>
        </dgm:presLayoutVars>
      </dgm:prSet>
      <dgm:spPr/>
    </dgm:pt>
    <dgm:pt modelId="{3953C67C-AD42-4C68-A481-D65243E72789}" type="pres">
      <dgm:prSet presAssocID="{8FACD7BB-C3BA-4699-85F9-4E57E08FA386}" presName="space" presStyleCnt="0"/>
      <dgm:spPr/>
    </dgm:pt>
    <dgm:pt modelId="{176CAF33-E43F-41B7-89F8-ACB5BAA19C8C}" type="pres">
      <dgm:prSet presAssocID="{CA1C231B-83FA-4C4D-8A1C-5664ED2D2451}" presName="text" presStyleLbl="node1" presStyleIdx="3" presStyleCnt="5">
        <dgm:presLayoutVars>
          <dgm:bulletEnabled val="1"/>
        </dgm:presLayoutVars>
      </dgm:prSet>
      <dgm:spPr/>
    </dgm:pt>
    <dgm:pt modelId="{94AD65E6-2AEB-4916-880E-63889D441807}" type="pres">
      <dgm:prSet presAssocID="{F1CE8CDF-446A-4141-B268-A8B82ACF3585}" presName="space" presStyleCnt="0"/>
      <dgm:spPr/>
    </dgm:pt>
    <dgm:pt modelId="{3ABE7DD6-0D4E-4982-99B3-92A4C56F90E3}" type="pres">
      <dgm:prSet presAssocID="{6F3EB4FA-F788-41E3-AFCE-77D3DF41EDEA}" presName="text" presStyleLbl="node1" presStyleIdx="4" presStyleCnt="5">
        <dgm:presLayoutVars>
          <dgm:bulletEnabled val="1"/>
        </dgm:presLayoutVars>
      </dgm:prSet>
      <dgm:spPr/>
    </dgm:pt>
  </dgm:ptLst>
  <dgm:cxnLst>
    <dgm:cxn modelId="{23002922-E6A2-4747-87FC-8FD0E5D9F9A8}" type="presOf" srcId="{0D0B0AEE-13A5-43E5-B0D4-DAE2FC8F50D4}" destId="{860B6B55-1F6F-4856-A72D-E085F059A7A8}" srcOrd="0" destOrd="0" presId="urn:diagrams.loki3.com/VaryingWidthList"/>
    <dgm:cxn modelId="{89098022-E39C-4196-9A19-973FDDB4619D}" type="presOf" srcId="{6F3EB4FA-F788-41E3-AFCE-77D3DF41EDEA}" destId="{3ABE7DD6-0D4E-4982-99B3-92A4C56F90E3}" srcOrd="0" destOrd="0" presId="urn:diagrams.loki3.com/VaryingWidthList"/>
    <dgm:cxn modelId="{8D70693B-DFD4-4461-B281-55DD9ACDBDC8}" srcId="{A276AA5A-84BD-4441-87B5-6675FF41667B}" destId="{00C2F1BD-8C26-44A0-8676-6FD22CD32683}" srcOrd="2" destOrd="0" parTransId="{BF5F997F-522D-4487-8C5E-1A02F9079AC2}" sibTransId="{8FACD7BB-C3BA-4699-85F9-4E57E08FA386}"/>
    <dgm:cxn modelId="{F8CCB89A-B8AD-40BA-B0CC-D542C752D137}" srcId="{A276AA5A-84BD-4441-87B5-6675FF41667B}" destId="{6F3EB4FA-F788-41E3-AFCE-77D3DF41EDEA}" srcOrd="4" destOrd="0" parTransId="{D4D81367-7B70-4472-8096-17A840735072}" sibTransId="{A3C23FDB-BB94-4D2D-B050-D4A065864E5C}"/>
    <dgm:cxn modelId="{B34521AD-DB03-431B-92B6-665487C08A43}" type="presOf" srcId="{A276AA5A-84BD-4441-87B5-6675FF41667B}" destId="{AE7E5D6E-90F8-47C7-9672-23E0A9A4314E}" srcOrd="0" destOrd="0" presId="urn:diagrams.loki3.com/VaryingWidthList"/>
    <dgm:cxn modelId="{366B2DD1-B4F9-463B-96B7-5D4E7841C9CC}" srcId="{A276AA5A-84BD-4441-87B5-6675FF41667B}" destId="{0D0B0AEE-13A5-43E5-B0D4-DAE2FC8F50D4}" srcOrd="0" destOrd="0" parTransId="{75602925-7C46-4833-83F3-52D78D000408}" sibTransId="{1E247CBB-1BB4-4862-A6B3-5F66FA8A0A3B}"/>
    <dgm:cxn modelId="{9767C1EE-8E09-4591-90E9-CFC07310E8C5}" srcId="{A276AA5A-84BD-4441-87B5-6675FF41667B}" destId="{6C0901FA-BC3F-4E82-8925-01E5CAAA18FE}" srcOrd="1" destOrd="0" parTransId="{883873AC-DCB9-4F92-B934-8667EE55ACCA}" sibTransId="{084AAFD3-2D7B-4CA4-A6BA-8591063EC043}"/>
    <dgm:cxn modelId="{B23132F0-3FE8-485E-89E0-520000A0B25C}" type="presOf" srcId="{CA1C231B-83FA-4C4D-8A1C-5664ED2D2451}" destId="{176CAF33-E43F-41B7-89F8-ACB5BAA19C8C}" srcOrd="0" destOrd="0" presId="urn:diagrams.loki3.com/VaryingWidthList"/>
    <dgm:cxn modelId="{AA569EF8-BFC6-49EB-8197-F03BDA175F81}" type="presOf" srcId="{6C0901FA-BC3F-4E82-8925-01E5CAAA18FE}" destId="{9EF94E9C-7707-4E70-96D8-CD8E43121090}" srcOrd="0" destOrd="0" presId="urn:diagrams.loki3.com/VaryingWidthList"/>
    <dgm:cxn modelId="{E9EAF2FB-0498-4643-8980-89B431DD5BA2}" type="presOf" srcId="{00C2F1BD-8C26-44A0-8676-6FD22CD32683}" destId="{8CE05A86-56AD-4C5C-BD8C-EE9FA8CD31F8}" srcOrd="0" destOrd="0" presId="urn:diagrams.loki3.com/VaryingWidthList"/>
    <dgm:cxn modelId="{B75EADFC-B56C-4113-8A92-A543D3FBFC30}" srcId="{A276AA5A-84BD-4441-87B5-6675FF41667B}" destId="{CA1C231B-83FA-4C4D-8A1C-5664ED2D2451}" srcOrd="3" destOrd="0" parTransId="{6C6BFB5C-34B9-4D58-9242-5933C31FA6C6}" sibTransId="{F1CE8CDF-446A-4141-B268-A8B82ACF3585}"/>
    <dgm:cxn modelId="{FEEF6726-9D0C-44AA-ABE8-C4B04FE0B352}" type="presParOf" srcId="{AE7E5D6E-90F8-47C7-9672-23E0A9A4314E}" destId="{860B6B55-1F6F-4856-A72D-E085F059A7A8}" srcOrd="0" destOrd="0" presId="urn:diagrams.loki3.com/VaryingWidthList"/>
    <dgm:cxn modelId="{17FE2402-1AC2-46D9-BFF5-B0F56AF611D2}" type="presParOf" srcId="{AE7E5D6E-90F8-47C7-9672-23E0A9A4314E}" destId="{6673A52D-83E1-4ADF-9BB9-A1AA30D38FD0}" srcOrd="1" destOrd="0" presId="urn:diagrams.loki3.com/VaryingWidthList"/>
    <dgm:cxn modelId="{86AB6EA3-D9B6-42FE-AE1D-3CCF1072ED34}" type="presParOf" srcId="{AE7E5D6E-90F8-47C7-9672-23E0A9A4314E}" destId="{9EF94E9C-7707-4E70-96D8-CD8E43121090}" srcOrd="2" destOrd="0" presId="urn:diagrams.loki3.com/VaryingWidthList"/>
    <dgm:cxn modelId="{D5A58B35-EB38-4101-A05F-84F32E018A87}" type="presParOf" srcId="{AE7E5D6E-90F8-47C7-9672-23E0A9A4314E}" destId="{ECFEB2A4-9669-4C87-B16A-118EFDBE44E8}" srcOrd="3" destOrd="0" presId="urn:diagrams.loki3.com/VaryingWidthList"/>
    <dgm:cxn modelId="{A86EF060-0559-4E89-A03F-8FD99AF1B405}" type="presParOf" srcId="{AE7E5D6E-90F8-47C7-9672-23E0A9A4314E}" destId="{8CE05A86-56AD-4C5C-BD8C-EE9FA8CD31F8}" srcOrd="4" destOrd="0" presId="urn:diagrams.loki3.com/VaryingWidthList"/>
    <dgm:cxn modelId="{F44B43F2-272E-4C34-8EB2-90C7BFBC6790}" type="presParOf" srcId="{AE7E5D6E-90F8-47C7-9672-23E0A9A4314E}" destId="{3953C67C-AD42-4C68-A481-D65243E72789}" srcOrd="5" destOrd="0" presId="urn:diagrams.loki3.com/VaryingWidthList"/>
    <dgm:cxn modelId="{9BD11830-77A4-4073-85C5-2FEC8109E2DC}" type="presParOf" srcId="{AE7E5D6E-90F8-47C7-9672-23E0A9A4314E}" destId="{176CAF33-E43F-41B7-89F8-ACB5BAA19C8C}" srcOrd="6" destOrd="0" presId="urn:diagrams.loki3.com/VaryingWidthList"/>
    <dgm:cxn modelId="{A8DEF32F-875C-4C0E-A954-C32124451A4B}" type="presParOf" srcId="{AE7E5D6E-90F8-47C7-9672-23E0A9A4314E}" destId="{94AD65E6-2AEB-4916-880E-63889D441807}" srcOrd="7" destOrd="0" presId="urn:diagrams.loki3.com/VaryingWidthList"/>
    <dgm:cxn modelId="{F50F423F-C001-4D9D-9D0E-6ABAA07FCF2B}" type="presParOf" srcId="{AE7E5D6E-90F8-47C7-9672-23E0A9A4314E}" destId="{3ABE7DD6-0D4E-4982-99B3-92A4C56F90E3}" srcOrd="8" destOrd="0" presId="urn:diagrams.loki3.com/VaryingWidthList"/>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CA1C231B-83FA-4C4D-8A1C-5664ED2D2451}">
      <dgm:prSet phldrT="[Text]" custT="1"/>
      <dgm:spPr/>
      <dgm:t>
        <a:bodyPr/>
        <a:lstStyle/>
        <a:p>
          <a:r>
            <a:rPr lang="en-US" sz="1600" dirty="0"/>
            <a:t>2</a:t>
          </a:r>
          <a:endParaRPr lang="en-IN" sz="1600" dirty="0"/>
        </a:p>
      </dgm:t>
    </dgm:pt>
    <dgm:pt modelId="{6C6BFB5C-34B9-4D58-9242-5933C31FA6C6}" type="parTrans" cxnId="{B75EADFC-B56C-4113-8A92-A543D3FBFC30}">
      <dgm:prSet/>
      <dgm:spPr/>
      <dgm:t>
        <a:bodyPr/>
        <a:lstStyle/>
        <a:p>
          <a:endParaRPr lang="en-IN"/>
        </a:p>
      </dgm:t>
    </dgm:pt>
    <dgm:pt modelId="{F1CE8CDF-446A-4141-B268-A8B82ACF3585}" type="sibTrans" cxnId="{B75EADFC-B56C-4113-8A92-A543D3FBFC30}">
      <dgm:prSet/>
      <dgm:spPr/>
      <dgm:t>
        <a:bodyPr/>
        <a:lstStyle/>
        <a:p>
          <a:endParaRPr lang="en-IN"/>
        </a:p>
      </dgm:t>
    </dgm:pt>
    <dgm:pt modelId="{9A1E4D31-F2FB-4F0C-944E-3DABBD538154}">
      <dgm:prSet phldrT="[Text]" custT="1"/>
      <dgm:spPr/>
      <dgm:t>
        <a:bodyPr/>
        <a:lstStyle/>
        <a:p>
          <a:r>
            <a:rPr lang="en-US" sz="1400" dirty="0"/>
            <a:t>2</a:t>
          </a:r>
          <a:endParaRPr lang="en-IN" sz="1400" dirty="0"/>
        </a:p>
      </dgm:t>
    </dgm:pt>
    <dgm:pt modelId="{B85CBA4C-7B22-4823-A04F-0049EB36C271}" type="parTrans" cxnId="{03673674-D2B4-4173-9448-C1254B57059D}">
      <dgm:prSet/>
      <dgm:spPr/>
      <dgm:t>
        <a:bodyPr/>
        <a:lstStyle/>
        <a:p>
          <a:endParaRPr lang="en-IN"/>
        </a:p>
      </dgm:t>
    </dgm:pt>
    <dgm:pt modelId="{C4F4D979-2A10-4517-AF55-54925E879EC4}" type="sibTrans" cxnId="{03673674-D2B4-4173-9448-C1254B57059D}">
      <dgm:prSet/>
      <dgm:spPr/>
      <dgm:t>
        <a:bodyPr/>
        <a:lstStyle/>
        <a:p>
          <a:endParaRPr lang="en-IN"/>
        </a:p>
      </dgm:t>
    </dgm:pt>
    <dgm:pt modelId="{AE7E5D6E-90F8-47C7-9672-23E0A9A4314E}" type="pres">
      <dgm:prSet presAssocID="{A276AA5A-84BD-4441-87B5-6675FF41667B}" presName="Name0" presStyleCnt="0">
        <dgm:presLayoutVars>
          <dgm:resizeHandles/>
        </dgm:presLayoutVars>
      </dgm:prSet>
      <dgm:spPr/>
    </dgm:pt>
    <dgm:pt modelId="{2D5D2446-6DBD-49BF-9B92-6F8FE4C091CC}" type="pres">
      <dgm:prSet presAssocID="{9A1E4D31-F2FB-4F0C-944E-3DABBD538154}" presName="text" presStyleLbl="node1" presStyleIdx="0" presStyleCnt="2">
        <dgm:presLayoutVars>
          <dgm:bulletEnabled val="1"/>
        </dgm:presLayoutVars>
      </dgm:prSet>
      <dgm:spPr/>
    </dgm:pt>
    <dgm:pt modelId="{00703FD5-FCAD-42E5-BFE6-8513C393A15C}" type="pres">
      <dgm:prSet presAssocID="{C4F4D979-2A10-4517-AF55-54925E879EC4}" presName="space" presStyleCnt="0"/>
      <dgm:spPr/>
    </dgm:pt>
    <dgm:pt modelId="{176CAF33-E43F-41B7-89F8-ACB5BAA19C8C}" type="pres">
      <dgm:prSet presAssocID="{CA1C231B-83FA-4C4D-8A1C-5664ED2D2451}" presName="text" presStyleLbl="node1" presStyleIdx="1" presStyleCnt="2">
        <dgm:presLayoutVars>
          <dgm:bulletEnabled val="1"/>
        </dgm:presLayoutVars>
      </dgm:prSet>
      <dgm:spPr/>
    </dgm:pt>
  </dgm:ptLst>
  <dgm:cxnLst>
    <dgm:cxn modelId="{7E05B716-0FC5-4B06-8E79-89AA3A00FB04}" type="presOf" srcId="{9A1E4D31-F2FB-4F0C-944E-3DABBD538154}" destId="{2D5D2446-6DBD-49BF-9B92-6F8FE4C091CC}" srcOrd="0" destOrd="0" presId="urn:diagrams.loki3.com/VaryingWidthList"/>
    <dgm:cxn modelId="{03673674-D2B4-4173-9448-C1254B57059D}" srcId="{A276AA5A-84BD-4441-87B5-6675FF41667B}" destId="{9A1E4D31-F2FB-4F0C-944E-3DABBD538154}" srcOrd="0" destOrd="0" parTransId="{B85CBA4C-7B22-4823-A04F-0049EB36C271}" sibTransId="{C4F4D979-2A10-4517-AF55-54925E879EC4}"/>
    <dgm:cxn modelId="{B34521AD-DB03-431B-92B6-665487C08A43}" type="presOf" srcId="{A276AA5A-84BD-4441-87B5-6675FF41667B}" destId="{AE7E5D6E-90F8-47C7-9672-23E0A9A4314E}" srcOrd="0" destOrd="0" presId="urn:diagrams.loki3.com/VaryingWidthList"/>
    <dgm:cxn modelId="{B23132F0-3FE8-485E-89E0-520000A0B25C}" type="presOf" srcId="{CA1C231B-83FA-4C4D-8A1C-5664ED2D2451}" destId="{176CAF33-E43F-41B7-89F8-ACB5BAA19C8C}" srcOrd="0" destOrd="0" presId="urn:diagrams.loki3.com/VaryingWidthList"/>
    <dgm:cxn modelId="{B75EADFC-B56C-4113-8A92-A543D3FBFC30}" srcId="{A276AA5A-84BD-4441-87B5-6675FF41667B}" destId="{CA1C231B-83FA-4C4D-8A1C-5664ED2D2451}" srcOrd="1" destOrd="0" parTransId="{6C6BFB5C-34B9-4D58-9242-5933C31FA6C6}" sibTransId="{F1CE8CDF-446A-4141-B268-A8B82ACF3585}"/>
    <dgm:cxn modelId="{B483070A-1B15-45B0-8D6F-C4F85653EAD2}" type="presParOf" srcId="{AE7E5D6E-90F8-47C7-9672-23E0A9A4314E}" destId="{2D5D2446-6DBD-49BF-9B92-6F8FE4C091CC}" srcOrd="0" destOrd="0" presId="urn:diagrams.loki3.com/VaryingWidthList"/>
    <dgm:cxn modelId="{ECEE1DDC-2F00-464E-B97D-7A1E2F3711B1}" type="presParOf" srcId="{AE7E5D6E-90F8-47C7-9672-23E0A9A4314E}" destId="{00703FD5-FCAD-42E5-BFE6-8513C393A15C}" srcOrd="1" destOrd="0" presId="urn:diagrams.loki3.com/VaryingWidthList"/>
    <dgm:cxn modelId="{9BD11830-77A4-4073-85C5-2FEC8109E2DC}" type="presParOf" srcId="{AE7E5D6E-90F8-47C7-9672-23E0A9A4314E}" destId="{176CAF33-E43F-41B7-89F8-ACB5BAA19C8C}" srcOrd="2" destOrd="0" presId="urn:diagrams.loki3.com/VaryingWidth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0D0B0AEE-13A5-43E5-B0D4-DAE2FC8F50D4}">
      <dgm:prSet phldrT="[Text]"/>
      <dgm:spPr/>
      <dgm:t>
        <a:bodyPr/>
        <a:lstStyle/>
        <a:p>
          <a:endParaRPr lang="en-IN" dirty="0"/>
        </a:p>
      </dgm:t>
    </dgm:pt>
    <dgm:pt modelId="{75602925-7C46-4833-83F3-52D78D000408}" type="parTrans" cxnId="{366B2DD1-B4F9-463B-96B7-5D4E7841C9CC}">
      <dgm:prSet/>
      <dgm:spPr/>
      <dgm:t>
        <a:bodyPr/>
        <a:lstStyle/>
        <a:p>
          <a:endParaRPr lang="en-IN"/>
        </a:p>
      </dgm:t>
    </dgm:pt>
    <dgm:pt modelId="{1E247CBB-1BB4-4862-A6B3-5F66FA8A0A3B}" type="sibTrans" cxnId="{366B2DD1-B4F9-463B-96B7-5D4E7841C9CC}">
      <dgm:prSet/>
      <dgm:spPr/>
      <dgm:t>
        <a:bodyPr/>
        <a:lstStyle/>
        <a:p>
          <a:endParaRPr lang="en-IN"/>
        </a:p>
      </dgm:t>
    </dgm:pt>
    <dgm:pt modelId="{6F3EB4FA-F788-41E3-AFCE-77D3DF41EDEA}">
      <dgm:prSet phldrT="[Text]" custT="1"/>
      <dgm:spPr/>
      <dgm:t>
        <a:bodyPr/>
        <a:lstStyle/>
        <a:p>
          <a:r>
            <a:rPr lang="en-US" sz="1400" dirty="0"/>
            <a:t>HEADER</a:t>
          </a:r>
          <a:endParaRPr lang="en-IN" sz="1400" dirty="0"/>
        </a:p>
      </dgm:t>
    </dgm:pt>
    <dgm:pt modelId="{D4D81367-7B70-4472-8096-17A840735072}" type="parTrans" cxnId="{F8CCB89A-B8AD-40BA-B0CC-D542C752D137}">
      <dgm:prSet/>
      <dgm:spPr/>
      <dgm:t>
        <a:bodyPr/>
        <a:lstStyle/>
        <a:p>
          <a:endParaRPr lang="en-IN"/>
        </a:p>
      </dgm:t>
    </dgm:pt>
    <dgm:pt modelId="{A3C23FDB-BB94-4D2D-B050-D4A065864E5C}" type="sibTrans" cxnId="{F8CCB89A-B8AD-40BA-B0CC-D542C752D137}">
      <dgm:prSet/>
      <dgm:spPr/>
      <dgm:t>
        <a:bodyPr/>
        <a:lstStyle/>
        <a:p>
          <a:endParaRPr lang="en-IN"/>
        </a:p>
      </dgm:t>
    </dgm:pt>
    <dgm:pt modelId="{6C0901FA-BC3F-4E82-8925-01E5CAAA18FE}">
      <dgm:prSet phldrT="[Text]"/>
      <dgm:spPr/>
      <dgm:t>
        <a:bodyPr/>
        <a:lstStyle/>
        <a:p>
          <a:endParaRPr lang="en-IN"/>
        </a:p>
      </dgm:t>
    </dgm:pt>
    <dgm:pt modelId="{883873AC-DCB9-4F92-B934-8667EE55ACCA}" type="parTrans" cxnId="{9767C1EE-8E09-4591-90E9-CFC07310E8C5}">
      <dgm:prSet/>
      <dgm:spPr/>
      <dgm:t>
        <a:bodyPr/>
        <a:lstStyle/>
        <a:p>
          <a:endParaRPr lang="en-IN"/>
        </a:p>
      </dgm:t>
    </dgm:pt>
    <dgm:pt modelId="{084AAFD3-2D7B-4CA4-A6BA-8591063EC043}" type="sibTrans" cxnId="{9767C1EE-8E09-4591-90E9-CFC07310E8C5}">
      <dgm:prSet/>
      <dgm:spPr/>
      <dgm:t>
        <a:bodyPr/>
        <a:lstStyle/>
        <a:p>
          <a:endParaRPr lang="en-IN"/>
        </a:p>
      </dgm:t>
    </dgm:pt>
    <dgm:pt modelId="{00C2F1BD-8C26-44A0-8676-6FD22CD32683}">
      <dgm:prSet phldrT="[Text]"/>
      <dgm:spPr/>
      <dgm:t>
        <a:bodyPr/>
        <a:lstStyle/>
        <a:p>
          <a:endParaRPr lang="en-IN"/>
        </a:p>
      </dgm:t>
    </dgm:pt>
    <dgm:pt modelId="{BF5F997F-522D-4487-8C5E-1A02F9079AC2}" type="parTrans" cxnId="{8D70693B-DFD4-4461-B281-55DD9ACDBDC8}">
      <dgm:prSet/>
      <dgm:spPr/>
      <dgm:t>
        <a:bodyPr/>
        <a:lstStyle/>
        <a:p>
          <a:endParaRPr lang="en-IN"/>
        </a:p>
      </dgm:t>
    </dgm:pt>
    <dgm:pt modelId="{8FACD7BB-C3BA-4699-85F9-4E57E08FA386}" type="sibTrans" cxnId="{8D70693B-DFD4-4461-B281-55DD9ACDBDC8}">
      <dgm:prSet/>
      <dgm:spPr/>
      <dgm:t>
        <a:bodyPr/>
        <a:lstStyle/>
        <a:p>
          <a:endParaRPr lang="en-IN"/>
        </a:p>
      </dgm:t>
    </dgm:pt>
    <dgm:pt modelId="{CA1C231B-83FA-4C4D-8A1C-5664ED2D2451}">
      <dgm:prSet phldrT="[Text]"/>
      <dgm:spPr/>
      <dgm:t>
        <a:bodyPr/>
        <a:lstStyle/>
        <a:p>
          <a:endParaRPr lang="en-IN" dirty="0"/>
        </a:p>
      </dgm:t>
    </dgm:pt>
    <dgm:pt modelId="{6C6BFB5C-34B9-4D58-9242-5933C31FA6C6}" type="parTrans" cxnId="{B75EADFC-B56C-4113-8A92-A543D3FBFC30}">
      <dgm:prSet/>
      <dgm:spPr/>
      <dgm:t>
        <a:bodyPr/>
        <a:lstStyle/>
        <a:p>
          <a:endParaRPr lang="en-IN"/>
        </a:p>
      </dgm:t>
    </dgm:pt>
    <dgm:pt modelId="{F1CE8CDF-446A-4141-B268-A8B82ACF3585}" type="sibTrans" cxnId="{B75EADFC-B56C-4113-8A92-A543D3FBFC30}">
      <dgm:prSet/>
      <dgm:spPr/>
      <dgm:t>
        <a:bodyPr/>
        <a:lstStyle/>
        <a:p>
          <a:endParaRPr lang="en-IN"/>
        </a:p>
      </dgm:t>
    </dgm:pt>
    <dgm:pt modelId="{AE7E5D6E-90F8-47C7-9672-23E0A9A4314E}" type="pres">
      <dgm:prSet presAssocID="{A276AA5A-84BD-4441-87B5-6675FF41667B}" presName="Name0" presStyleCnt="0">
        <dgm:presLayoutVars>
          <dgm:resizeHandles/>
        </dgm:presLayoutVars>
      </dgm:prSet>
      <dgm:spPr/>
    </dgm:pt>
    <dgm:pt modelId="{860B6B55-1F6F-4856-A72D-E085F059A7A8}" type="pres">
      <dgm:prSet presAssocID="{0D0B0AEE-13A5-43E5-B0D4-DAE2FC8F50D4}" presName="text" presStyleLbl="node1" presStyleIdx="0" presStyleCnt="5">
        <dgm:presLayoutVars>
          <dgm:bulletEnabled val="1"/>
        </dgm:presLayoutVars>
      </dgm:prSet>
      <dgm:spPr/>
    </dgm:pt>
    <dgm:pt modelId="{6673A52D-83E1-4ADF-9BB9-A1AA30D38FD0}" type="pres">
      <dgm:prSet presAssocID="{1E247CBB-1BB4-4862-A6B3-5F66FA8A0A3B}" presName="space" presStyleCnt="0"/>
      <dgm:spPr/>
    </dgm:pt>
    <dgm:pt modelId="{9EF94E9C-7707-4E70-96D8-CD8E43121090}" type="pres">
      <dgm:prSet presAssocID="{6C0901FA-BC3F-4E82-8925-01E5CAAA18FE}" presName="text" presStyleLbl="node1" presStyleIdx="1" presStyleCnt="5">
        <dgm:presLayoutVars>
          <dgm:bulletEnabled val="1"/>
        </dgm:presLayoutVars>
      </dgm:prSet>
      <dgm:spPr/>
    </dgm:pt>
    <dgm:pt modelId="{ECFEB2A4-9669-4C87-B16A-118EFDBE44E8}" type="pres">
      <dgm:prSet presAssocID="{084AAFD3-2D7B-4CA4-A6BA-8591063EC043}" presName="space" presStyleCnt="0"/>
      <dgm:spPr/>
    </dgm:pt>
    <dgm:pt modelId="{8CE05A86-56AD-4C5C-BD8C-EE9FA8CD31F8}" type="pres">
      <dgm:prSet presAssocID="{00C2F1BD-8C26-44A0-8676-6FD22CD32683}" presName="text" presStyleLbl="node1" presStyleIdx="2" presStyleCnt="5">
        <dgm:presLayoutVars>
          <dgm:bulletEnabled val="1"/>
        </dgm:presLayoutVars>
      </dgm:prSet>
      <dgm:spPr/>
    </dgm:pt>
    <dgm:pt modelId="{3953C67C-AD42-4C68-A481-D65243E72789}" type="pres">
      <dgm:prSet presAssocID="{8FACD7BB-C3BA-4699-85F9-4E57E08FA386}" presName="space" presStyleCnt="0"/>
      <dgm:spPr/>
    </dgm:pt>
    <dgm:pt modelId="{176CAF33-E43F-41B7-89F8-ACB5BAA19C8C}" type="pres">
      <dgm:prSet presAssocID="{CA1C231B-83FA-4C4D-8A1C-5664ED2D2451}" presName="text" presStyleLbl="node1" presStyleIdx="3" presStyleCnt="5">
        <dgm:presLayoutVars>
          <dgm:bulletEnabled val="1"/>
        </dgm:presLayoutVars>
      </dgm:prSet>
      <dgm:spPr/>
    </dgm:pt>
    <dgm:pt modelId="{94AD65E6-2AEB-4916-880E-63889D441807}" type="pres">
      <dgm:prSet presAssocID="{F1CE8CDF-446A-4141-B268-A8B82ACF3585}" presName="space" presStyleCnt="0"/>
      <dgm:spPr/>
    </dgm:pt>
    <dgm:pt modelId="{3ABE7DD6-0D4E-4982-99B3-92A4C56F90E3}" type="pres">
      <dgm:prSet presAssocID="{6F3EB4FA-F788-41E3-AFCE-77D3DF41EDEA}" presName="text" presStyleLbl="node1" presStyleIdx="4" presStyleCnt="5">
        <dgm:presLayoutVars>
          <dgm:bulletEnabled val="1"/>
        </dgm:presLayoutVars>
      </dgm:prSet>
      <dgm:spPr/>
    </dgm:pt>
  </dgm:ptLst>
  <dgm:cxnLst>
    <dgm:cxn modelId="{23002922-E6A2-4747-87FC-8FD0E5D9F9A8}" type="presOf" srcId="{0D0B0AEE-13A5-43E5-B0D4-DAE2FC8F50D4}" destId="{860B6B55-1F6F-4856-A72D-E085F059A7A8}" srcOrd="0" destOrd="0" presId="urn:diagrams.loki3.com/VaryingWidthList"/>
    <dgm:cxn modelId="{89098022-E39C-4196-9A19-973FDDB4619D}" type="presOf" srcId="{6F3EB4FA-F788-41E3-AFCE-77D3DF41EDEA}" destId="{3ABE7DD6-0D4E-4982-99B3-92A4C56F90E3}" srcOrd="0" destOrd="0" presId="urn:diagrams.loki3.com/VaryingWidthList"/>
    <dgm:cxn modelId="{8D70693B-DFD4-4461-B281-55DD9ACDBDC8}" srcId="{A276AA5A-84BD-4441-87B5-6675FF41667B}" destId="{00C2F1BD-8C26-44A0-8676-6FD22CD32683}" srcOrd="2" destOrd="0" parTransId="{BF5F997F-522D-4487-8C5E-1A02F9079AC2}" sibTransId="{8FACD7BB-C3BA-4699-85F9-4E57E08FA386}"/>
    <dgm:cxn modelId="{F8CCB89A-B8AD-40BA-B0CC-D542C752D137}" srcId="{A276AA5A-84BD-4441-87B5-6675FF41667B}" destId="{6F3EB4FA-F788-41E3-AFCE-77D3DF41EDEA}" srcOrd="4" destOrd="0" parTransId="{D4D81367-7B70-4472-8096-17A840735072}" sibTransId="{A3C23FDB-BB94-4D2D-B050-D4A065864E5C}"/>
    <dgm:cxn modelId="{B34521AD-DB03-431B-92B6-665487C08A43}" type="presOf" srcId="{A276AA5A-84BD-4441-87B5-6675FF41667B}" destId="{AE7E5D6E-90F8-47C7-9672-23E0A9A4314E}" srcOrd="0" destOrd="0" presId="urn:diagrams.loki3.com/VaryingWidthList"/>
    <dgm:cxn modelId="{366B2DD1-B4F9-463B-96B7-5D4E7841C9CC}" srcId="{A276AA5A-84BD-4441-87B5-6675FF41667B}" destId="{0D0B0AEE-13A5-43E5-B0D4-DAE2FC8F50D4}" srcOrd="0" destOrd="0" parTransId="{75602925-7C46-4833-83F3-52D78D000408}" sibTransId="{1E247CBB-1BB4-4862-A6B3-5F66FA8A0A3B}"/>
    <dgm:cxn modelId="{9767C1EE-8E09-4591-90E9-CFC07310E8C5}" srcId="{A276AA5A-84BD-4441-87B5-6675FF41667B}" destId="{6C0901FA-BC3F-4E82-8925-01E5CAAA18FE}" srcOrd="1" destOrd="0" parTransId="{883873AC-DCB9-4F92-B934-8667EE55ACCA}" sibTransId="{084AAFD3-2D7B-4CA4-A6BA-8591063EC043}"/>
    <dgm:cxn modelId="{B23132F0-3FE8-485E-89E0-520000A0B25C}" type="presOf" srcId="{CA1C231B-83FA-4C4D-8A1C-5664ED2D2451}" destId="{176CAF33-E43F-41B7-89F8-ACB5BAA19C8C}" srcOrd="0" destOrd="0" presId="urn:diagrams.loki3.com/VaryingWidthList"/>
    <dgm:cxn modelId="{AA569EF8-BFC6-49EB-8197-F03BDA175F81}" type="presOf" srcId="{6C0901FA-BC3F-4E82-8925-01E5CAAA18FE}" destId="{9EF94E9C-7707-4E70-96D8-CD8E43121090}" srcOrd="0" destOrd="0" presId="urn:diagrams.loki3.com/VaryingWidthList"/>
    <dgm:cxn modelId="{E9EAF2FB-0498-4643-8980-89B431DD5BA2}" type="presOf" srcId="{00C2F1BD-8C26-44A0-8676-6FD22CD32683}" destId="{8CE05A86-56AD-4C5C-BD8C-EE9FA8CD31F8}" srcOrd="0" destOrd="0" presId="urn:diagrams.loki3.com/VaryingWidthList"/>
    <dgm:cxn modelId="{B75EADFC-B56C-4113-8A92-A543D3FBFC30}" srcId="{A276AA5A-84BD-4441-87B5-6675FF41667B}" destId="{CA1C231B-83FA-4C4D-8A1C-5664ED2D2451}" srcOrd="3" destOrd="0" parTransId="{6C6BFB5C-34B9-4D58-9242-5933C31FA6C6}" sibTransId="{F1CE8CDF-446A-4141-B268-A8B82ACF3585}"/>
    <dgm:cxn modelId="{FEEF6726-9D0C-44AA-ABE8-C4B04FE0B352}" type="presParOf" srcId="{AE7E5D6E-90F8-47C7-9672-23E0A9A4314E}" destId="{860B6B55-1F6F-4856-A72D-E085F059A7A8}" srcOrd="0" destOrd="0" presId="urn:diagrams.loki3.com/VaryingWidthList"/>
    <dgm:cxn modelId="{17FE2402-1AC2-46D9-BFF5-B0F56AF611D2}" type="presParOf" srcId="{AE7E5D6E-90F8-47C7-9672-23E0A9A4314E}" destId="{6673A52D-83E1-4ADF-9BB9-A1AA30D38FD0}" srcOrd="1" destOrd="0" presId="urn:diagrams.loki3.com/VaryingWidthList"/>
    <dgm:cxn modelId="{86AB6EA3-D9B6-42FE-AE1D-3CCF1072ED34}" type="presParOf" srcId="{AE7E5D6E-90F8-47C7-9672-23E0A9A4314E}" destId="{9EF94E9C-7707-4E70-96D8-CD8E43121090}" srcOrd="2" destOrd="0" presId="urn:diagrams.loki3.com/VaryingWidthList"/>
    <dgm:cxn modelId="{D5A58B35-EB38-4101-A05F-84F32E018A87}" type="presParOf" srcId="{AE7E5D6E-90F8-47C7-9672-23E0A9A4314E}" destId="{ECFEB2A4-9669-4C87-B16A-118EFDBE44E8}" srcOrd="3" destOrd="0" presId="urn:diagrams.loki3.com/VaryingWidthList"/>
    <dgm:cxn modelId="{A86EF060-0559-4E89-A03F-8FD99AF1B405}" type="presParOf" srcId="{AE7E5D6E-90F8-47C7-9672-23E0A9A4314E}" destId="{8CE05A86-56AD-4C5C-BD8C-EE9FA8CD31F8}" srcOrd="4" destOrd="0" presId="urn:diagrams.loki3.com/VaryingWidthList"/>
    <dgm:cxn modelId="{F44B43F2-272E-4C34-8EB2-90C7BFBC6790}" type="presParOf" srcId="{AE7E5D6E-90F8-47C7-9672-23E0A9A4314E}" destId="{3953C67C-AD42-4C68-A481-D65243E72789}" srcOrd="5" destOrd="0" presId="urn:diagrams.loki3.com/VaryingWidthList"/>
    <dgm:cxn modelId="{9BD11830-77A4-4073-85C5-2FEC8109E2DC}" type="presParOf" srcId="{AE7E5D6E-90F8-47C7-9672-23E0A9A4314E}" destId="{176CAF33-E43F-41B7-89F8-ACB5BAA19C8C}" srcOrd="6" destOrd="0" presId="urn:diagrams.loki3.com/VaryingWidthList"/>
    <dgm:cxn modelId="{A8DEF32F-875C-4C0E-A954-C32124451A4B}" type="presParOf" srcId="{AE7E5D6E-90F8-47C7-9672-23E0A9A4314E}" destId="{94AD65E6-2AEB-4916-880E-63889D441807}" srcOrd="7" destOrd="0" presId="urn:diagrams.loki3.com/VaryingWidthList"/>
    <dgm:cxn modelId="{F50F423F-C001-4D9D-9D0E-6ABAA07FCF2B}" type="presParOf" srcId="{AE7E5D6E-90F8-47C7-9672-23E0A9A4314E}" destId="{3ABE7DD6-0D4E-4982-99B3-92A4C56F90E3}"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6F3EB4FA-F788-41E3-AFCE-77D3DF41EDEA}">
      <dgm:prSet phldrT="[Text]" custT="1"/>
      <dgm:spPr/>
      <dgm:t>
        <a:bodyPr/>
        <a:lstStyle/>
        <a:p>
          <a:r>
            <a:rPr lang="en-US" sz="1400" dirty="0"/>
            <a:t>1</a:t>
          </a:r>
          <a:endParaRPr lang="en-IN" sz="1400" dirty="0"/>
        </a:p>
      </dgm:t>
    </dgm:pt>
    <dgm:pt modelId="{D4D81367-7B70-4472-8096-17A840735072}" type="parTrans" cxnId="{F8CCB89A-B8AD-40BA-B0CC-D542C752D137}">
      <dgm:prSet/>
      <dgm:spPr/>
      <dgm:t>
        <a:bodyPr/>
        <a:lstStyle/>
        <a:p>
          <a:endParaRPr lang="en-IN"/>
        </a:p>
      </dgm:t>
    </dgm:pt>
    <dgm:pt modelId="{A3C23FDB-BB94-4D2D-B050-D4A065864E5C}" type="sibTrans" cxnId="{F8CCB89A-B8AD-40BA-B0CC-D542C752D137}">
      <dgm:prSet/>
      <dgm:spPr/>
      <dgm:t>
        <a:bodyPr/>
        <a:lstStyle/>
        <a:p>
          <a:endParaRPr lang="en-IN"/>
        </a:p>
      </dgm:t>
    </dgm:pt>
    <dgm:pt modelId="{AE7E5D6E-90F8-47C7-9672-23E0A9A4314E}" type="pres">
      <dgm:prSet presAssocID="{A276AA5A-84BD-4441-87B5-6675FF41667B}" presName="Name0" presStyleCnt="0">
        <dgm:presLayoutVars>
          <dgm:resizeHandles/>
        </dgm:presLayoutVars>
      </dgm:prSet>
      <dgm:spPr/>
    </dgm:pt>
    <dgm:pt modelId="{3ABE7DD6-0D4E-4982-99B3-92A4C56F90E3}" type="pres">
      <dgm:prSet presAssocID="{6F3EB4FA-F788-41E3-AFCE-77D3DF41EDEA}" presName="text" presStyleLbl="node1" presStyleIdx="0" presStyleCnt="1" custLinFactNeighborX="0" custLinFactNeighborY="2632">
        <dgm:presLayoutVars>
          <dgm:bulletEnabled val="1"/>
        </dgm:presLayoutVars>
      </dgm:prSet>
      <dgm:spPr/>
    </dgm:pt>
  </dgm:ptLst>
  <dgm:cxnLst>
    <dgm:cxn modelId="{89098022-E39C-4196-9A19-973FDDB4619D}" type="presOf" srcId="{6F3EB4FA-F788-41E3-AFCE-77D3DF41EDEA}" destId="{3ABE7DD6-0D4E-4982-99B3-92A4C56F90E3}" srcOrd="0" destOrd="0" presId="urn:diagrams.loki3.com/VaryingWidthList"/>
    <dgm:cxn modelId="{F8CCB89A-B8AD-40BA-B0CC-D542C752D137}" srcId="{A276AA5A-84BD-4441-87B5-6675FF41667B}" destId="{6F3EB4FA-F788-41E3-AFCE-77D3DF41EDEA}" srcOrd="0" destOrd="0" parTransId="{D4D81367-7B70-4472-8096-17A840735072}" sibTransId="{A3C23FDB-BB94-4D2D-B050-D4A065864E5C}"/>
    <dgm:cxn modelId="{B34521AD-DB03-431B-92B6-665487C08A43}" type="presOf" srcId="{A276AA5A-84BD-4441-87B5-6675FF41667B}" destId="{AE7E5D6E-90F8-47C7-9672-23E0A9A4314E}" srcOrd="0" destOrd="0" presId="urn:diagrams.loki3.com/VaryingWidthList"/>
    <dgm:cxn modelId="{F50F423F-C001-4D9D-9D0E-6ABAA07FCF2B}" type="presParOf" srcId="{AE7E5D6E-90F8-47C7-9672-23E0A9A4314E}" destId="{3ABE7DD6-0D4E-4982-99B3-92A4C56F90E3}" srcOrd="0" destOrd="0" presId="urn:diagrams.loki3.com/VaryingWidth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CA1C231B-83FA-4C4D-8A1C-5664ED2D2451}">
      <dgm:prSet phldrT="[Text]" custT="1"/>
      <dgm:spPr/>
      <dgm:t>
        <a:bodyPr/>
        <a:lstStyle/>
        <a:p>
          <a:r>
            <a:rPr lang="en-US" sz="1600" dirty="0"/>
            <a:t>2</a:t>
          </a:r>
          <a:endParaRPr lang="en-IN" sz="1600" dirty="0"/>
        </a:p>
      </dgm:t>
    </dgm:pt>
    <dgm:pt modelId="{6C6BFB5C-34B9-4D58-9242-5933C31FA6C6}" type="parTrans" cxnId="{B75EADFC-B56C-4113-8A92-A543D3FBFC30}">
      <dgm:prSet/>
      <dgm:spPr/>
      <dgm:t>
        <a:bodyPr/>
        <a:lstStyle/>
        <a:p>
          <a:endParaRPr lang="en-IN"/>
        </a:p>
      </dgm:t>
    </dgm:pt>
    <dgm:pt modelId="{F1CE8CDF-446A-4141-B268-A8B82ACF3585}" type="sibTrans" cxnId="{B75EADFC-B56C-4113-8A92-A543D3FBFC30}">
      <dgm:prSet/>
      <dgm:spPr/>
      <dgm:t>
        <a:bodyPr/>
        <a:lstStyle/>
        <a:p>
          <a:endParaRPr lang="en-IN"/>
        </a:p>
      </dgm:t>
    </dgm:pt>
    <dgm:pt modelId="{9A1E4D31-F2FB-4F0C-944E-3DABBD538154}">
      <dgm:prSet phldrT="[Text]" custT="1"/>
      <dgm:spPr/>
      <dgm:t>
        <a:bodyPr/>
        <a:lstStyle/>
        <a:p>
          <a:r>
            <a:rPr lang="en-US" sz="1600" dirty="0"/>
            <a:t>2</a:t>
          </a:r>
          <a:endParaRPr lang="en-IN" sz="1600" dirty="0"/>
        </a:p>
      </dgm:t>
    </dgm:pt>
    <dgm:pt modelId="{B85CBA4C-7B22-4823-A04F-0049EB36C271}" type="parTrans" cxnId="{03673674-D2B4-4173-9448-C1254B57059D}">
      <dgm:prSet/>
      <dgm:spPr/>
      <dgm:t>
        <a:bodyPr/>
        <a:lstStyle/>
        <a:p>
          <a:endParaRPr lang="en-IN"/>
        </a:p>
      </dgm:t>
    </dgm:pt>
    <dgm:pt modelId="{C4F4D979-2A10-4517-AF55-54925E879EC4}" type="sibTrans" cxnId="{03673674-D2B4-4173-9448-C1254B57059D}">
      <dgm:prSet/>
      <dgm:spPr/>
      <dgm:t>
        <a:bodyPr/>
        <a:lstStyle/>
        <a:p>
          <a:endParaRPr lang="en-IN"/>
        </a:p>
      </dgm:t>
    </dgm:pt>
    <dgm:pt modelId="{AE7E5D6E-90F8-47C7-9672-23E0A9A4314E}" type="pres">
      <dgm:prSet presAssocID="{A276AA5A-84BD-4441-87B5-6675FF41667B}" presName="Name0" presStyleCnt="0">
        <dgm:presLayoutVars>
          <dgm:resizeHandles/>
        </dgm:presLayoutVars>
      </dgm:prSet>
      <dgm:spPr/>
    </dgm:pt>
    <dgm:pt modelId="{2D5D2446-6DBD-49BF-9B92-6F8FE4C091CC}" type="pres">
      <dgm:prSet presAssocID="{9A1E4D31-F2FB-4F0C-944E-3DABBD538154}" presName="text" presStyleLbl="node1" presStyleIdx="0" presStyleCnt="2">
        <dgm:presLayoutVars>
          <dgm:bulletEnabled val="1"/>
        </dgm:presLayoutVars>
      </dgm:prSet>
      <dgm:spPr/>
    </dgm:pt>
    <dgm:pt modelId="{00703FD5-FCAD-42E5-BFE6-8513C393A15C}" type="pres">
      <dgm:prSet presAssocID="{C4F4D979-2A10-4517-AF55-54925E879EC4}" presName="space" presStyleCnt="0"/>
      <dgm:spPr/>
    </dgm:pt>
    <dgm:pt modelId="{176CAF33-E43F-41B7-89F8-ACB5BAA19C8C}" type="pres">
      <dgm:prSet presAssocID="{CA1C231B-83FA-4C4D-8A1C-5664ED2D2451}" presName="text" presStyleLbl="node1" presStyleIdx="1" presStyleCnt="2">
        <dgm:presLayoutVars>
          <dgm:bulletEnabled val="1"/>
        </dgm:presLayoutVars>
      </dgm:prSet>
      <dgm:spPr/>
    </dgm:pt>
  </dgm:ptLst>
  <dgm:cxnLst>
    <dgm:cxn modelId="{7E05B716-0FC5-4B06-8E79-89AA3A00FB04}" type="presOf" srcId="{9A1E4D31-F2FB-4F0C-944E-3DABBD538154}" destId="{2D5D2446-6DBD-49BF-9B92-6F8FE4C091CC}" srcOrd="0" destOrd="0" presId="urn:diagrams.loki3.com/VaryingWidthList"/>
    <dgm:cxn modelId="{03673674-D2B4-4173-9448-C1254B57059D}" srcId="{A276AA5A-84BD-4441-87B5-6675FF41667B}" destId="{9A1E4D31-F2FB-4F0C-944E-3DABBD538154}" srcOrd="0" destOrd="0" parTransId="{B85CBA4C-7B22-4823-A04F-0049EB36C271}" sibTransId="{C4F4D979-2A10-4517-AF55-54925E879EC4}"/>
    <dgm:cxn modelId="{B34521AD-DB03-431B-92B6-665487C08A43}" type="presOf" srcId="{A276AA5A-84BD-4441-87B5-6675FF41667B}" destId="{AE7E5D6E-90F8-47C7-9672-23E0A9A4314E}" srcOrd="0" destOrd="0" presId="urn:diagrams.loki3.com/VaryingWidthList"/>
    <dgm:cxn modelId="{B23132F0-3FE8-485E-89E0-520000A0B25C}" type="presOf" srcId="{CA1C231B-83FA-4C4D-8A1C-5664ED2D2451}" destId="{176CAF33-E43F-41B7-89F8-ACB5BAA19C8C}" srcOrd="0" destOrd="0" presId="urn:diagrams.loki3.com/VaryingWidthList"/>
    <dgm:cxn modelId="{B75EADFC-B56C-4113-8A92-A543D3FBFC30}" srcId="{A276AA5A-84BD-4441-87B5-6675FF41667B}" destId="{CA1C231B-83FA-4C4D-8A1C-5664ED2D2451}" srcOrd="1" destOrd="0" parTransId="{6C6BFB5C-34B9-4D58-9242-5933C31FA6C6}" sibTransId="{F1CE8CDF-446A-4141-B268-A8B82ACF3585}"/>
    <dgm:cxn modelId="{B483070A-1B15-45B0-8D6F-C4F85653EAD2}" type="presParOf" srcId="{AE7E5D6E-90F8-47C7-9672-23E0A9A4314E}" destId="{2D5D2446-6DBD-49BF-9B92-6F8FE4C091CC}" srcOrd="0" destOrd="0" presId="urn:diagrams.loki3.com/VaryingWidthList"/>
    <dgm:cxn modelId="{ECEE1DDC-2F00-464E-B97D-7A1E2F3711B1}" type="presParOf" srcId="{AE7E5D6E-90F8-47C7-9672-23E0A9A4314E}" destId="{00703FD5-FCAD-42E5-BFE6-8513C393A15C}" srcOrd="1" destOrd="0" presId="urn:diagrams.loki3.com/VaryingWidthList"/>
    <dgm:cxn modelId="{9BD11830-77A4-4073-85C5-2FEC8109E2DC}" type="presParOf" srcId="{AE7E5D6E-90F8-47C7-9672-23E0A9A4314E}" destId="{176CAF33-E43F-41B7-89F8-ACB5BAA19C8C}" srcOrd="2" destOrd="0" presId="urn:diagrams.loki3.com/VaryingWidth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AE7E5D6E-90F8-47C7-9672-23E0A9A4314E}" type="pres">
      <dgm:prSet presAssocID="{A276AA5A-84BD-4441-87B5-6675FF41667B}" presName="Name0" presStyleCnt="0">
        <dgm:presLayoutVars>
          <dgm:resizeHandles/>
        </dgm:presLayoutVars>
      </dgm:prSet>
      <dgm:spPr/>
    </dgm:pt>
  </dgm:ptLst>
  <dgm:cxnLst>
    <dgm:cxn modelId="{B34521AD-DB03-431B-92B6-665487C08A43}" type="presOf" srcId="{A276AA5A-84BD-4441-87B5-6675FF41667B}" destId="{AE7E5D6E-90F8-47C7-9672-23E0A9A4314E}" srcOrd="0" destOrd="0" presId="urn:diagrams.loki3.com/VaryingWidthLis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0D0B0AEE-13A5-43E5-B0D4-DAE2FC8F50D4}">
      <dgm:prSet phldrT="[Text]" custT="1"/>
      <dgm:spPr/>
      <dgm:t>
        <a:bodyPr/>
        <a:lstStyle/>
        <a:p>
          <a:r>
            <a:rPr lang="en-US" sz="1600" dirty="0"/>
            <a:t>3.5</a:t>
          </a:r>
          <a:endParaRPr lang="en-IN" sz="1600" dirty="0"/>
        </a:p>
      </dgm:t>
    </dgm:pt>
    <dgm:pt modelId="{75602925-7C46-4833-83F3-52D78D000408}" type="parTrans" cxnId="{366B2DD1-B4F9-463B-96B7-5D4E7841C9CC}">
      <dgm:prSet/>
      <dgm:spPr/>
      <dgm:t>
        <a:bodyPr/>
        <a:lstStyle/>
        <a:p>
          <a:endParaRPr lang="en-IN"/>
        </a:p>
      </dgm:t>
    </dgm:pt>
    <dgm:pt modelId="{1E247CBB-1BB4-4862-A6B3-5F66FA8A0A3B}" type="sibTrans" cxnId="{366B2DD1-B4F9-463B-96B7-5D4E7841C9CC}">
      <dgm:prSet/>
      <dgm:spPr/>
      <dgm:t>
        <a:bodyPr/>
        <a:lstStyle/>
        <a:p>
          <a:endParaRPr lang="en-IN"/>
        </a:p>
      </dgm:t>
    </dgm:pt>
    <dgm:pt modelId="{6F3EB4FA-F788-41E3-AFCE-77D3DF41EDEA}">
      <dgm:prSet phldrT="[Text]" custT="1"/>
      <dgm:spPr/>
      <dgm:t>
        <a:bodyPr/>
        <a:lstStyle/>
        <a:p>
          <a:r>
            <a:rPr lang="en-US" sz="1400" dirty="0"/>
            <a:t>3.5</a:t>
          </a:r>
          <a:endParaRPr lang="en-IN" sz="1400" dirty="0"/>
        </a:p>
      </dgm:t>
    </dgm:pt>
    <dgm:pt modelId="{D4D81367-7B70-4472-8096-17A840735072}" type="parTrans" cxnId="{F8CCB89A-B8AD-40BA-B0CC-D542C752D137}">
      <dgm:prSet/>
      <dgm:spPr/>
      <dgm:t>
        <a:bodyPr/>
        <a:lstStyle/>
        <a:p>
          <a:endParaRPr lang="en-IN"/>
        </a:p>
      </dgm:t>
    </dgm:pt>
    <dgm:pt modelId="{A3C23FDB-BB94-4D2D-B050-D4A065864E5C}" type="sibTrans" cxnId="{F8CCB89A-B8AD-40BA-B0CC-D542C752D137}">
      <dgm:prSet/>
      <dgm:spPr/>
      <dgm:t>
        <a:bodyPr/>
        <a:lstStyle/>
        <a:p>
          <a:endParaRPr lang="en-IN"/>
        </a:p>
      </dgm:t>
    </dgm:pt>
    <dgm:pt modelId="{6C0901FA-BC3F-4E82-8925-01E5CAAA18FE}">
      <dgm:prSet phldrT="[Text]" custT="1"/>
      <dgm:spPr/>
      <dgm:t>
        <a:bodyPr/>
        <a:lstStyle/>
        <a:p>
          <a:r>
            <a:rPr lang="en-US" sz="1600" dirty="0"/>
            <a:t>3.5</a:t>
          </a:r>
          <a:endParaRPr lang="en-IN" sz="1600" dirty="0"/>
        </a:p>
      </dgm:t>
    </dgm:pt>
    <dgm:pt modelId="{883873AC-DCB9-4F92-B934-8667EE55ACCA}" type="parTrans" cxnId="{9767C1EE-8E09-4591-90E9-CFC07310E8C5}">
      <dgm:prSet/>
      <dgm:spPr/>
      <dgm:t>
        <a:bodyPr/>
        <a:lstStyle/>
        <a:p>
          <a:endParaRPr lang="en-IN"/>
        </a:p>
      </dgm:t>
    </dgm:pt>
    <dgm:pt modelId="{084AAFD3-2D7B-4CA4-A6BA-8591063EC043}" type="sibTrans" cxnId="{9767C1EE-8E09-4591-90E9-CFC07310E8C5}">
      <dgm:prSet/>
      <dgm:spPr/>
      <dgm:t>
        <a:bodyPr/>
        <a:lstStyle/>
        <a:p>
          <a:endParaRPr lang="en-IN"/>
        </a:p>
      </dgm:t>
    </dgm:pt>
    <dgm:pt modelId="{00C2F1BD-8C26-44A0-8676-6FD22CD32683}">
      <dgm:prSet phldrT="[Text]" custT="1"/>
      <dgm:spPr/>
      <dgm:t>
        <a:bodyPr/>
        <a:lstStyle/>
        <a:p>
          <a:r>
            <a:rPr lang="en-US" sz="1600" dirty="0"/>
            <a:t>3.5</a:t>
          </a:r>
          <a:endParaRPr lang="en-IN" sz="1600" dirty="0"/>
        </a:p>
      </dgm:t>
    </dgm:pt>
    <dgm:pt modelId="{BF5F997F-522D-4487-8C5E-1A02F9079AC2}" type="parTrans" cxnId="{8D70693B-DFD4-4461-B281-55DD9ACDBDC8}">
      <dgm:prSet/>
      <dgm:spPr/>
      <dgm:t>
        <a:bodyPr/>
        <a:lstStyle/>
        <a:p>
          <a:endParaRPr lang="en-IN"/>
        </a:p>
      </dgm:t>
    </dgm:pt>
    <dgm:pt modelId="{8FACD7BB-C3BA-4699-85F9-4E57E08FA386}" type="sibTrans" cxnId="{8D70693B-DFD4-4461-B281-55DD9ACDBDC8}">
      <dgm:prSet/>
      <dgm:spPr/>
      <dgm:t>
        <a:bodyPr/>
        <a:lstStyle/>
        <a:p>
          <a:endParaRPr lang="en-IN"/>
        </a:p>
      </dgm:t>
    </dgm:pt>
    <dgm:pt modelId="{CA1C231B-83FA-4C4D-8A1C-5664ED2D2451}">
      <dgm:prSet phldrT="[Text]" custT="1"/>
      <dgm:spPr/>
      <dgm:t>
        <a:bodyPr/>
        <a:lstStyle/>
        <a:p>
          <a:r>
            <a:rPr lang="en-US" sz="1600" dirty="0"/>
            <a:t>3.5</a:t>
          </a:r>
          <a:endParaRPr lang="en-IN" sz="1600" dirty="0"/>
        </a:p>
      </dgm:t>
    </dgm:pt>
    <dgm:pt modelId="{6C6BFB5C-34B9-4D58-9242-5933C31FA6C6}" type="parTrans" cxnId="{B75EADFC-B56C-4113-8A92-A543D3FBFC30}">
      <dgm:prSet/>
      <dgm:spPr/>
      <dgm:t>
        <a:bodyPr/>
        <a:lstStyle/>
        <a:p>
          <a:endParaRPr lang="en-IN"/>
        </a:p>
      </dgm:t>
    </dgm:pt>
    <dgm:pt modelId="{F1CE8CDF-446A-4141-B268-A8B82ACF3585}" type="sibTrans" cxnId="{B75EADFC-B56C-4113-8A92-A543D3FBFC30}">
      <dgm:prSet/>
      <dgm:spPr/>
      <dgm:t>
        <a:bodyPr/>
        <a:lstStyle/>
        <a:p>
          <a:endParaRPr lang="en-IN"/>
        </a:p>
      </dgm:t>
    </dgm:pt>
    <dgm:pt modelId="{AE7E5D6E-90F8-47C7-9672-23E0A9A4314E}" type="pres">
      <dgm:prSet presAssocID="{A276AA5A-84BD-4441-87B5-6675FF41667B}" presName="Name0" presStyleCnt="0">
        <dgm:presLayoutVars>
          <dgm:resizeHandles/>
        </dgm:presLayoutVars>
      </dgm:prSet>
      <dgm:spPr/>
    </dgm:pt>
    <dgm:pt modelId="{860B6B55-1F6F-4856-A72D-E085F059A7A8}" type="pres">
      <dgm:prSet presAssocID="{0D0B0AEE-13A5-43E5-B0D4-DAE2FC8F50D4}" presName="text" presStyleLbl="node1" presStyleIdx="0" presStyleCnt="5">
        <dgm:presLayoutVars>
          <dgm:bulletEnabled val="1"/>
        </dgm:presLayoutVars>
      </dgm:prSet>
      <dgm:spPr/>
    </dgm:pt>
    <dgm:pt modelId="{6673A52D-83E1-4ADF-9BB9-A1AA30D38FD0}" type="pres">
      <dgm:prSet presAssocID="{1E247CBB-1BB4-4862-A6B3-5F66FA8A0A3B}" presName="space" presStyleCnt="0"/>
      <dgm:spPr/>
    </dgm:pt>
    <dgm:pt modelId="{9EF94E9C-7707-4E70-96D8-CD8E43121090}" type="pres">
      <dgm:prSet presAssocID="{6C0901FA-BC3F-4E82-8925-01E5CAAA18FE}" presName="text" presStyleLbl="node1" presStyleIdx="1" presStyleCnt="5">
        <dgm:presLayoutVars>
          <dgm:bulletEnabled val="1"/>
        </dgm:presLayoutVars>
      </dgm:prSet>
      <dgm:spPr/>
    </dgm:pt>
    <dgm:pt modelId="{ECFEB2A4-9669-4C87-B16A-118EFDBE44E8}" type="pres">
      <dgm:prSet presAssocID="{084AAFD3-2D7B-4CA4-A6BA-8591063EC043}" presName="space" presStyleCnt="0"/>
      <dgm:spPr/>
    </dgm:pt>
    <dgm:pt modelId="{8CE05A86-56AD-4C5C-BD8C-EE9FA8CD31F8}" type="pres">
      <dgm:prSet presAssocID="{00C2F1BD-8C26-44A0-8676-6FD22CD32683}" presName="text" presStyleLbl="node1" presStyleIdx="2" presStyleCnt="5">
        <dgm:presLayoutVars>
          <dgm:bulletEnabled val="1"/>
        </dgm:presLayoutVars>
      </dgm:prSet>
      <dgm:spPr/>
    </dgm:pt>
    <dgm:pt modelId="{3953C67C-AD42-4C68-A481-D65243E72789}" type="pres">
      <dgm:prSet presAssocID="{8FACD7BB-C3BA-4699-85F9-4E57E08FA386}" presName="space" presStyleCnt="0"/>
      <dgm:spPr/>
    </dgm:pt>
    <dgm:pt modelId="{176CAF33-E43F-41B7-89F8-ACB5BAA19C8C}" type="pres">
      <dgm:prSet presAssocID="{CA1C231B-83FA-4C4D-8A1C-5664ED2D2451}" presName="text" presStyleLbl="node1" presStyleIdx="3" presStyleCnt="5">
        <dgm:presLayoutVars>
          <dgm:bulletEnabled val="1"/>
        </dgm:presLayoutVars>
      </dgm:prSet>
      <dgm:spPr/>
    </dgm:pt>
    <dgm:pt modelId="{94AD65E6-2AEB-4916-880E-63889D441807}" type="pres">
      <dgm:prSet presAssocID="{F1CE8CDF-446A-4141-B268-A8B82ACF3585}" presName="space" presStyleCnt="0"/>
      <dgm:spPr/>
    </dgm:pt>
    <dgm:pt modelId="{3ABE7DD6-0D4E-4982-99B3-92A4C56F90E3}" type="pres">
      <dgm:prSet presAssocID="{6F3EB4FA-F788-41E3-AFCE-77D3DF41EDEA}" presName="text" presStyleLbl="node1" presStyleIdx="4" presStyleCnt="5" custLinFactNeighborX="334" custLinFactNeighborY="4060">
        <dgm:presLayoutVars>
          <dgm:bulletEnabled val="1"/>
        </dgm:presLayoutVars>
      </dgm:prSet>
      <dgm:spPr/>
    </dgm:pt>
  </dgm:ptLst>
  <dgm:cxnLst>
    <dgm:cxn modelId="{23002922-E6A2-4747-87FC-8FD0E5D9F9A8}" type="presOf" srcId="{0D0B0AEE-13A5-43E5-B0D4-DAE2FC8F50D4}" destId="{860B6B55-1F6F-4856-A72D-E085F059A7A8}" srcOrd="0" destOrd="0" presId="urn:diagrams.loki3.com/VaryingWidthList"/>
    <dgm:cxn modelId="{89098022-E39C-4196-9A19-973FDDB4619D}" type="presOf" srcId="{6F3EB4FA-F788-41E3-AFCE-77D3DF41EDEA}" destId="{3ABE7DD6-0D4E-4982-99B3-92A4C56F90E3}" srcOrd="0" destOrd="0" presId="urn:diagrams.loki3.com/VaryingWidthList"/>
    <dgm:cxn modelId="{8D70693B-DFD4-4461-B281-55DD9ACDBDC8}" srcId="{A276AA5A-84BD-4441-87B5-6675FF41667B}" destId="{00C2F1BD-8C26-44A0-8676-6FD22CD32683}" srcOrd="2" destOrd="0" parTransId="{BF5F997F-522D-4487-8C5E-1A02F9079AC2}" sibTransId="{8FACD7BB-C3BA-4699-85F9-4E57E08FA386}"/>
    <dgm:cxn modelId="{F8CCB89A-B8AD-40BA-B0CC-D542C752D137}" srcId="{A276AA5A-84BD-4441-87B5-6675FF41667B}" destId="{6F3EB4FA-F788-41E3-AFCE-77D3DF41EDEA}" srcOrd="4" destOrd="0" parTransId="{D4D81367-7B70-4472-8096-17A840735072}" sibTransId="{A3C23FDB-BB94-4D2D-B050-D4A065864E5C}"/>
    <dgm:cxn modelId="{B34521AD-DB03-431B-92B6-665487C08A43}" type="presOf" srcId="{A276AA5A-84BD-4441-87B5-6675FF41667B}" destId="{AE7E5D6E-90F8-47C7-9672-23E0A9A4314E}" srcOrd="0" destOrd="0" presId="urn:diagrams.loki3.com/VaryingWidthList"/>
    <dgm:cxn modelId="{366B2DD1-B4F9-463B-96B7-5D4E7841C9CC}" srcId="{A276AA5A-84BD-4441-87B5-6675FF41667B}" destId="{0D0B0AEE-13A5-43E5-B0D4-DAE2FC8F50D4}" srcOrd="0" destOrd="0" parTransId="{75602925-7C46-4833-83F3-52D78D000408}" sibTransId="{1E247CBB-1BB4-4862-A6B3-5F66FA8A0A3B}"/>
    <dgm:cxn modelId="{9767C1EE-8E09-4591-90E9-CFC07310E8C5}" srcId="{A276AA5A-84BD-4441-87B5-6675FF41667B}" destId="{6C0901FA-BC3F-4E82-8925-01E5CAAA18FE}" srcOrd="1" destOrd="0" parTransId="{883873AC-DCB9-4F92-B934-8667EE55ACCA}" sibTransId="{084AAFD3-2D7B-4CA4-A6BA-8591063EC043}"/>
    <dgm:cxn modelId="{B23132F0-3FE8-485E-89E0-520000A0B25C}" type="presOf" srcId="{CA1C231B-83FA-4C4D-8A1C-5664ED2D2451}" destId="{176CAF33-E43F-41B7-89F8-ACB5BAA19C8C}" srcOrd="0" destOrd="0" presId="urn:diagrams.loki3.com/VaryingWidthList"/>
    <dgm:cxn modelId="{AA569EF8-BFC6-49EB-8197-F03BDA175F81}" type="presOf" srcId="{6C0901FA-BC3F-4E82-8925-01E5CAAA18FE}" destId="{9EF94E9C-7707-4E70-96D8-CD8E43121090}" srcOrd="0" destOrd="0" presId="urn:diagrams.loki3.com/VaryingWidthList"/>
    <dgm:cxn modelId="{E9EAF2FB-0498-4643-8980-89B431DD5BA2}" type="presOf" srcId="{00C2F1BD-8C26-44A0-8676-6FD22CD32683}" destId="{8CE05A86-56AD-4C5C-BD8C-EE9FA8CD31F8}" srcOrd="0" destOrd="0" presId="urn:diagrams.loki3.com/VaryingWidthList"/>
    <dgm:cxn modelId="{B75EADFC-B56C-4113-8A92-A543D3FBFC30}" srcId="{A276AA5A-84BD-4441-87B5-6675FF41667B}" destId="{CA1C231B-83FA-4C4D-8A1C-5664ED2D2451}" srcOrd="3" destOrd="0" parTransId="{6C6BFB5C-34B9-4D58-9242-5933C31FA6C6}" sibTransId="{F1CE8CDF-446A-4141-B268-A8B82ACF3585}"/>
    <dgm:cxn modelId="{FEEF6726-9D0C-44AA-ABE8-C4B04FE0B352}" type="presParOf" srcId="{AE7E5D6E-90F8-47C7-9672-23E0A9A4314E}" destId="{860B6B55-1F6F-4856-A72D-E085F059A7A8}" srcOrd="0" destOrd="0" presId="urn:diagrams.loki3.com/VaryingWidthList"/>
    <dgm:cxn modelId="{17FE2402-1AC2-46D9-BFF5-B0F56AF611D2}" type="presParOf" srcId="{AE7E5D6E-90F8-47C7-9672-23E0A9A4314E}" destId="{6673A52D-83E1-4ADF-9BB9-A1AA30D38FD0}" srcOrd="1" destOrd="0" presId="urn:diagrams.loki3.com/VaryingWidthList"/>
    <dgm:cxn modelId="{86AB6EA3-D9B6-42FE-AE1D-3CCF1072ED34}" type="presParOf" srcId="{AE7E5D6E-90F8-47C7-9672-23E0A9A4314E}" destId="{9EF94E9C-7707-4E70-96D8-CD8E43121090}" srcOrd="2" destOrd="0" presId="urn:diagrams.loki3.com/VaryingWidthList"/>
    <dgm:cxn modelId="{D5A58B35-EB38-4101-A05F-84F32E018A87}" type="presParOf" srcId="{AE7E5D6E-90F8-47C7-9672-23E0A9A4314E}" destId="{ECFEB2A4-9669-4C87-B16A-118EFDBE44E8}" srcOrd="3" destOrd="0" presId="urn:diagrams.loki3.com/VaryingWidthList"/>
    <dgm:cxn modelId="{A86EF060-0559-4E89-A03F-8FD99AF1B405}" type="presParOf" srcId="{AE7E5D6E-90F8-47C7-9672-23E0A9A4314E}" destId="{8CE05A86-56AD-4C5C-BD8C-EE9FA8CD31F8}" srcOrd="4" destOrd="0" presId="urn:diagrams.loki3.com/VaryingWidthList"/>
    <dgm:cxn modelId="{F44B43F2-272E-4C34-8EB2-90C7BFBC6790}" type="presParOf" srcId="{AE7E5D6E-90F8-47C7-9672-23E0A9A4314E}" destId="{3953C67C-AD42-4C68-A481-D65243E72789}" srcOrd="5" destOrd="0" presId="urn:diagrams.loki3.com/VaryingWidthList"/>
    <dgm:cxn modelId="{9BD11830-77A4-4073-85C5-2FEC8109E2DC}" type="presParOf" srcId="{AE7E5D6E-90F8-47C7-9672-23E0A9A4314E}" destId="{176CAF33-E43F-41B7-89F8-ACB5BAA19C8C}" srcOrd="6" destOrd="0" presId="urn:diagrams.loki3.com/VaryingWidthList"/>
    <dgm:cxn modelId="{A8DEF32F-875C-4C0E-A954-C32124451A4B}" type="presParOf" srcId="{AE7E5D6E-90F8-47C7-9672-23E0A9A4314E}" destId="{94AD65E6-2AEB-4916-880E-63889D441807}" srcOrd="7" destOrd="0" presId="urn:diagrams.loki3.com/VaryingWidthList"/>
    <dgm:cxn modelId="{F50F423F-C001-4D9D-9D0E-6ABAA07FCF2B}" type="presParOf" srcId="{AE7E5D6E-90F8-47C7-9672-23E0A9A4314E}" destId="{3ABE7DD6-0D4E-4982-99B3-92A4C56F90E3}" srcOrd="8" destOrd="0" presId="urn:diagrams.loki3.com/VaryingWidthList"/>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0D0B0AEE-13A5-43E5-B0D4-DAE2FC8F50D4}">
      <dgm:prSet phldrT="[Text]"/>
      <dgm:spPr/>
      <dgm:t>
        <a:bodyPr/>
        <a:lstStyle/>
        <a:p>
          <a:endParaRPr lang="en-IN" dirty="0"/>
        </a:p>
      </dgm:t>
    </dgm:pt>
    <dgm:pt modelId="{75602925-7C46-4833-83F3-52D78D000408}" type="parTrans" cxnId="{366B2DD1-B4F9-463B-96B7-5D4E7841C9CC}">
      <dgm:prSet/>
      <dgm:spPr/>
      <dgm:t>
        <a:bodyPr/>
        <a:lstStyle/>
        <a:p>
          <a:endParaRPr lang="en-IN"/>
        </a:p>
      </dgm:t>
    </dgm:pt>
    <dgm:pt modelId="{1E247CBB-1BB4-4862-A6B3-5F66FA8A0A3B}" type="sibTrans" cxnId="{366B2DD1-B4F9-463B-96B7-5D4E7841C9CC}">
      <dgm:prSet/>
      <dgm:spPr/>
      <dgm:t>
        <a:bodyPr/>
        <a:lstStyle/>
        <a:p>
          <a:endParaRPr lang="en-IN"/>
        </a:p>
      </dgm:t>
    </dgm:pt>
    <dgm:pt modelId="{6F3EB4FA-F788-41E3-AFCE-77D3DF41EDEA}">
      <dgm:prSet phldrT="[Text]" custT="1"/>
      <dgm:spPr/>
      <dgm:t>
        <a:bodyPr/>
        <a:lstStyle/>
        <a:p>
          <a:r>
            <a:rPr lang="en-US" sz="1400" dirty="0"/>
            <a:t>HEADER</a:t>
          </a:r>
          <a:endParaRPr lang="en-IN" sz="1400" dirty="0"/>
        </a:p>
      </dgm:t>
    </dgm:pt>
    <dgm:pt modelId="{D4D81367-7B70-4472-8096-17A840735072}" type="parTrans" cxnId="{F8CCB89A-B8AD-40BA-B0CC-D542C752D137}">
      <dgm:prSet/>
      <dgm:spPr/>
      <dgm:t>
        <a:bodyPr/>
        <a:lstStyle/>
        <a:p>
          <a:endParaRPr lang="en-IN"/>
        </a:p>
      </dgm:t>
    </dgm:pt>
    <dgm:pt modelId="{A3C23FDB-BB94-4D2D-B050-D4A065864E5C}" type="sibTrans" cxnId="{F8CCB89A-B8AD-40BA-B0CC-D542C752D137}">
      <dgm:prSet/>
      <dgm:spPr/>
      <dgm:t>
        <a:bodyPr/>
        <a:lstStyle/>
        <a:p>
          <a:endParaRPr lang="en-IN"/>
        </a:p>
      </dgm:t>
    </dgm:pt>
    <dgm:pt modelId="{6C0901FA-BC3F-4E82-8925-01E5CAAA18FE}">
      <dgm:prSet phldrT="[Text]"/>
      <dgm:spPr/>
      <dgm:t>
        <a:bodyPr/>
        <a:lstStyle/>
        <a:p>
          <a:endParaRPr lang="en-IN"/>
        </a:p>
      </dgm:t>
    </dgm:pt>
    <dgm:pt modelId="{883873AC-DCB9-4F92-B934-8667EE55ACCA}" type="parTrans" cxnId="{9767C1EE-8E09-4591-90E9-CFC07310E8C5}">
      <dgm:prSet/>
      <dgm:spPr/>
      <dgm:t>
        <a:bodyPr/>
        <a:lstStyle/>
        <a:p>
          <a:endParaRPr lang="en-IN"/>
        </a:p>
      </dgm:t>
    </dgm:pt>
    <dgm:pt modelId="{084AAFD3-2D7B-4CA4-A6BA-8591063EC043}" type="sibTrans" cxnId="{9767C1EE-8E09-4591-90E9-CFC07310E8C5}">
      <dgm:prSet/>
      <dgm:spPr/>
      <dgm:t>
        <a:bodyPr/>
        <a:lstStyle/>
        <a:p>
          <a:endParaRPr lang="en-IN"/>
        </a:p>
      </dgm:t>
    </dgm:pt>
    <dgm:pt modelId="{00C2F1BD-8C26-44A0-8676-6FD22CD32683}">
      <dgm:prSet phldrT="[Text]"/>
      <dgm:spPr/>
      <dgm:t>
        <a:bodyPr/>
        <a:lstStyle/>
        <a:p>
          <a:endParaRPr lang="en-IN"/>
        </a:p>
      </dgm:t>
    </dgm:pt>
    <dgm:pt modelId="{BF5F997F-522D-4487-8C5E-1A02F9079AC2}" type="parTrans" cxnId="{8D70693B-DFD4-4461-B281-55DD9ACDBDC8}">
      <dgm:prSet/>
      <dgm:spPr/>
      <dgm:t>
        <a:bodyPr/>
        <a:lstStyle/>
        <a:p>
          <a:endParaRPr lang="en-IN"/>
        </a:p>
      </dgm:t>
    </dgm:pt>
    <dgm:pt modelId="{8FACD7BB-C3BA-4699-85F9-4E57E08FA386}" type="sibTrans" cxnId="{8D70693B-DFD4-4461-B281-55DD9ACDBDC8}">
      <dgm:prSet/>
      <dgm:spPr/>
      <dgm:t>
        <a:bodyPr/>
        <a:lstStyle/>
        <a:p>
          <a:endParaRPr lang="en-IN"/>
        </a:p>
      </dgm:t>
    </dgm:pt>
    <dgm:pt modelId="{CA1C231B-83FA-4C4D-8A1C-5664ED2D2451}">
      <dgm:prSet phldrT="[Text]"/>
      <dgm:spPr/>
      <dgm:t>
        <a:bodyPr/>
        <a:lstStyle/>
        <a:p>
          <a:endParaRPr lang="en-IN" dirty="0"/>
        </a:p>
      </dgm:t>
    </dgm:pt>
    <dgm:pt modelId="{6C6BFB5C-34B9-4D58-9242-5933C31FA6C6}" type="parTrans" cxnId="{B75EADFC-B56C-4113-8A92-A543D3FBFC30}">
      <dgm:prSet/>
      <dgm:spPr/>
      <dgm:t>
        <a:bodyPr/>
        <a:lstStyle/>
        <a:p>
          <a:endParaRPr lang="en-IN"/>
        </a:p>
      </dgm:t>
    </dgm:pt>
    <dgm:pt modelId="{F1CE8CDF-446A-4141-B268-A8B82ACF3585}" type="sibTrans" cxnId="{B75EADFC-B56C-4113-8A92-A543D3FBFC30}">
      <dgm:prSet/>
      <dgm:spPr/>
      <dgm:t>
        <a:bodyPr/>
        <a:lstStyle/>
        <a:p>
          <a:endParaRPr lang="en-IN"/>
        </a:p>
      </dgm:t>
    </dgm:pt>
    <dgm:pt modelId="{AE7E5D6E-90F8-47C7-9672-23E0A9A4314E}" type="pres">
      <dgm:prSet presAssocID="{A276AA5A-84BD-4441-87B5-6675FF41667B}" presName="Name0" presStyleCnt="0">
        <dgm:presLayoutVars>
          <dgm:resizeHandles/>
        </dgm:presLayoutVars>
      </dgm:prSet>
      <dgm:spPr/>
    </dgm:pt>
    <dgm:pt modelId="{860B6B55-1F6F-4856-A72D-E085F059A7A8}" type="pres">
      <dgm:prSet presAssocID="{0D0B0AEE-13A5-43E5-B0D4-DAE2FC8F50D4}" presName="text" presStyleLbl="node1" presStyleIdx="0" presStyleCnt="5">
        <dgm:presLayoutVars>
          <dgm:bulletEnabled val="1"/>
        </dgm:presLayoutVars>
      </dgm:prSet>
      <dgm:spPr/>
    </dgm:pt>
    <dgm:pt modelId="{6673A52D-83E1-4ADF-9BB9-A1AA30D38FD0}" type="pres">
      <dgm:prSet presAssocID="{1E247CBB-1BB4-4862-A6B3-5F66FA8A0A3B}" presName="space" presStyleCnt="0"/>
      <dgm:spPr/>
    </dgm:pt>
    <dgm:pt modelId="{9EF94E9C-7707-4E70-96D8-CD8E43121090}" type="pres">
      <dgm:prSet presAssocID="{6C0901FA-BC3F-4E82-8925-01E5CAAA18FE}" presName="text" presStyleLbl="node1" presStyleIdx="1" presStyleCnt="5">
        <dgm:presLayoutVars>
          <dgm:bulletEnabled val="1"/>
        </dgm:presLayoutVars>
      </dgm:prSet>
      <dgm:spPr/>
    </dgm:pt>
    <dgm:pt modelId="{ECFEB2A4-9669-4C87-B16A-118EFDBE44E8}" type="pres">
      <dgm:prSet presAssocID="{084AAFD3-2D7B-4CA4-A6BA-8591063EC043}" presName="space" presStyleCnt="0"/>
      <dgm:spPr/>
    </dgm:pt>
    <dgm:pt modelId="{8CE05A86-56AD-4C5C-BD8C-EE9FA8CD31F8}" type="pres">
      <dgm:prSet presAssocID="{00C2F1BD-8C26-44A0-8676-6FD22CD32683}" presName="text" presStyleLbl="node1" presStyleIdx="2" presStyleCnt="5">
        <dgm:presLayoutVars>
          <dgm:bulletEnabled val="1"/>
        </dgm:presLayoutVars>
      </dgm:prSet>
      <dgm:spPr/>
    </dgm:pt>
    <dgm:pt modelId="{3953C67C-AD42-4C68-A481-D65243E72789}" type="pres">
      <dgm:prSet presAssocID="{8FACD7BB-C3BA-4699-85F9-4E57E08FA386}" presName="space" presStyleCnt="0"/>
      <dgm:spPr/>
    </dgm:pt>
    <dgm:pt modelId="{176CAF33-E43F-41B7-89F8-ACB5BAA19C8C}" type="pres">
      <dgm:prSet presAssocID="{CA1C231B-83FA-4C4D-8A1C-5664ED2D2451}" presName="text" presStyleLbl="node1" presStyleIdx="3" presStyleCnt="5">
        <dgm:presLayoutVars>
          <dgm:bulletEnabled val="1"/>
        </dgm:presLayoutVars>
      </dgm:prSet>
      <dgm:spPr/>
    </dgm:pt>
    <dgm:pt modelId="{94AD65E6-2AEB-4916-880E-63889D441807}" type="pres">
      <dgm:prSet presAssocID="{F1CE8CDF-446A-4141-B268-A8B82ACF3585}" presName="space" presStyleCnt="0"/>
      <dgm:spPr/>
    </dgm:pt>
    <dgm:pt modelId="{3ABE7DD6-0D4E-4982-99B3-92A4C56F90E3}" type="pres">
      <dgm:prSet presAssocID="{6F3EB4FA-F788-41E3-AFCE-77D3DF41EDEA}" presName="text" presStyleLbl="node1" presStyleIdx="4" presStyleCnt="5">
        <dgm:presLayoutVars>
          <dgm:bulletEnabled val="1"/>
        </dgm:presLayoutVars>
      </dgm:prSet>
      <dgm:spPr/>
    </dgm:pt>
  </dgm:ptLst>
  <dgm:cxnLst>
    <dgm:cxn modelId="{23002922-E6A2-4747-87FC-8FD0E5D9F9A8}" type="presOf" srcId="{0D0B0AEE-13A5-43E5-B0D4-DAE2FC8F50D4}" destId="{860B6B55-1F6F-4856-A72D-E085F059A7A8}" srcOrd="0" destOrd="0" presId="urn:diagrams.loki3.com/VaryingWidthList"/>
    <dgm:cxn modelId="{89098022-E39C-4196-9A19-973FDDB4619D}" type="presOf" srcId="{6F3EB4FA-F788-41E3-AFCE-77D3DF41EDEA}" destId="{3ABE7DD6-0D4E-4982-99B3-92A4C56F90E3}" srcOrd="0" destOrd="0" presId="urn:diagrams.loki3.com/VaryingWidthList"/>
    <dgm:cxn modelId="{8D70693B-DFD4-4461-B281-55DD9ACDBDC8}" srcId="{A276AA5A-84BD-4441-87B5-6675FF41667B}" destId="{00C2F1BD-8C26-44A0-8676-6FD22CD32683}" srcOrd="2" destOrd="0" parTransId="{BF5F997F-522D-4487-8C5E-1A02F9079AC2}" sibTransId="{8FACD7BB-C3BA-4699-85F9-4E57E08FA386}"/>
    <dgm:cxn modelId="{F8CCB89A-B8AD-40BA-B0CC-D542C752D137}" srcId="{A276AA5A-84BD-4441-87B5-6675FF41667B}" destId="{6F3EB4FA-F788-41E3-AFCE-77D3DF41EDEA}" srcOrd="4" destOrd="0" parTransId="{D4D81367-7B70-4472-8096-17A840735072}" sibTransId="{A3C23FDB-BB94-4D2D-B050-D4A065864E5C}"/>
    <dgm:cxn modelId="{B34521AD-DB03-431B-92B6-665487C08A43}" type="presOf" srcId="{A276AA5A-84BD-4441-87B5-6675FF41667B}" destId="{AE7E5D6E-90F8-47C7-9672-23E0A9A4314E}" srcOrd="0" destOrd="0" presId="urn:diagrams.loki3.com/VaryingWidthList"/>
    <dgm:cxn modelId="{366B2DD1-B4F9-463B-96B7-5D4E7841C9CC}" srcId="{A276AA5A-84BD-4441-87B5-6675FF41667B}" destId="{0D0B0AEE-13A5-43E5-B0D4-DAE2FC8F50D4}" srcOrd="0" destOrd="0" parTransId="{75602925-7C46-4833-83F3-52D78D000408}" sibTransId="{1E247CBB-1BB4-4862-A6B3-5F66FA8A0A3B}"/>
    <dgm:cxn modelId="{9767C1EE-8E09-4591-90E9-CFC07310E8C5}" srcId="{A276AA5A-84BD-4441-87B5-6675FF41667B}" destId="{6C0901FA-BC3F-4E82-8925-01E5CAAA18FE}" srcOrd="1" destOrd="0" parTransId="{883873AC-DCB9-4F92-B934-8667EE55ACCA}" sibTransId="{084AAFD3-2D7B-4CA4-A6BA-8591063EC043}"/>
    <dgm:cxn modelId="{B23132F0-3FE8-485E-89E0-520000A0B25C}" type="presOf" srcId="{CA1C231B-83FA-4C4D-8A1C-5664ED2D2451}" destId="{176CAF33-E43F-41B7-89F8-ACB5BAA19C8C}" srcOrd="0" destOrd="0" presId="urn:diagrams.loki3.com/VaryingWidthList"/>
    <dgm:cxn modelId="{AA569EF8-BFC6-49EB-8197-F03BDA175F81}" type="presOf" srcId="{6C0901FA-BC3F-4E82-8925-01E5CAAA18FE}" destId="{9EF94E9C-7707-4E70-96D8-CD8E43121090}" srcOrd="0" destOrd="0" presId="urn:diagrams.loki3.com/VaryingWidthList"/>
    <dgm:cxn modelId="{E9EAF2FB-0498-4643-8980-89B431DD5BA2}" type="presOf" srcId="{00C2F1BD-8C26-44A0-8676-6FD22CD32683}" destId="{8CE05A86-56AD-4C5C-BD8C-EE9FA8CD31F8}" srcOrd="0" destOrd="0" presId="urn:diagrams.loki3.com/VaryingWidthList"/>
    <dgm:cxn modelId="{B75EADFC-B56C-4113-8A92-A543D3FBFC30}" srcId="{A276AA5A-84BD-4441-87B5-6675FF41667B}" destId="{CA1C231B-83FA-4C4D-8A1C-5664ED2D2451}" srcOrd="3" destOrd="0" parTransId="{6C6BFB5C-34B9-4D58-9242-5933C31FA6C6}" sibTransId="{F1CE8CDF-446A-4141-B268-A8B82ACF3585}"/>
    <dgm:cxn modelId="{FEEF6726-9D0C-44AA-ABE8-C4B04FE0B352}" type="presParOf" srcId="{AE7E5D6E-90F8-47C7-9672-23E0A9A4314E}" destId="{860B6B55-1F6F-4856-A72D-E085F059A7A8}" srcOrd="0" destOrd="0" presId="urn:diagrams.loki3.com/VaryingWidthList"/>
    <dgm:cxn modelId="{17FE2402-1AC2-46D9-BFF5-B0F56AF611D2}" type="presParOf" srcId="{AE7E5D6E-90F8-47C7-9672-23E0A9A4314E}" destId="{6673A52D-83E1-4ADF-9BB9-A1AA30D38FD0}" srcOrd="1" destOrd="0" presId="urn:diagrams.loki3.com/VaryingWidthList"/>
    <dgm:cxn modelId="{86AB6EA3-D9B6-42FE-AE1D-3CCF1072ED34}" type="presParOf" srcId="{AE7E5D6E-90F8-47C7-9672-23E0A9A4314E}" destId="{9EF94E9C-7707-4E70-96D8-CD8E43121090}" srcOrd="2" destOrd="0" presId="urn:diagrams.loki3.com/VaryingWidthList"/>
    <dgm:cxn modelId="{D5A58B35-EB38-4101-A05F-84F32E018A87}" type="presParOf" srcId="{AE7E5D6E-90F8-47C7-9672-23E0A9A4314E}" destId="{ECFEB2A4-9669-4C87-B16A-118EFDBE44E8}" srcOrd="3" destOrd="0" presId="urn:diagrams.loki3.com/VaryingWidthList"/>
    <dgm:cxn modelId="{A86EF060-0559-4E89-A03F-8FD99AF1B405}" type="presParOf" srcId="{AE7E5D6E-90F8-47C7-9672-23E0A9A4314E}" destId="{8CE05A86-56AD-4C5C-BD8C-EE9FA8CD31F8}" srcOrd="4" destOrd="0" presId="urn:diagrams.loki3.com/VaryingWidthList"/>
    <dgm:cxn modelId="{F44B43F2-272E-4C34-8EB2-90C7BFBC6790}" type="presParOf" srcId="{AE7E5D6E-90F8-47C7-9672-23E0A9A4314E}" destId="{3953C67C-AD42-4C68-A481-D65243E72789}" srcOrd="5" destOrd="0" presId="urn:diagrams.loki3.com/VaryingWidthList"/>
    <dgm:cxn modelId="{9BD11830-77A4-4073-85C5-2FEC8109E2DC}" type="presParOf" srcId="{AE7E5D6E-90F8-47C7-9672-23E0A9A4314E}" destId="{176CAF33-E43F-41B7-89F8-ACB5BAA19C8C}" srcOrd="6" destOrd="0" presId="urn:diagrams.loki3.com/VaryingWidthList"/>
    <dgm:cxn modelId="{A8DEF32F-875C-4C0E-A954-C32124451A4B}" type="presParOf" srcId="{AE7E5D6E-90F8-47C7-9672-23E0A9A4314E}" destId="{94AD65E6-2AEB-4916-880E-63889D441807}" srcOrd="7" destOrd="0" presId="urn:diagrams.loki3.com/VaryingWidthList"/>
    <dgm:cxn modelId="{F50F423F-C001-4D9D-9D0E-6ABAA07FCF2B}" type="presParOf" srcId="{AE7E5D6E-90F8-47C7-9672-23E0A9A4314E}" destId="{3ABE7DD6-0D4E-4982-99B3-92A4C56F90E3}"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6F3EB4FA-F788-41E3-AFCE-77D3DF41EDEA}">
      <dgm:prSet phldrT="[Text]" custT="1"/>
      <dgm:spPr/>
      <dgm:t>
        <a:bodyPr/>
        <a:lstStyle/>
        <a:p>
          <a:r>
            <a:rPr lang="en-US" sz="1400" dirty="0"/>
            <a:t>1</a:t>
          </a:r>
          <a:endParaRPr lang="en-IN" sz="1400" dirty="0"/>
        </a:p>
      </dgm:t>
    </dgm:pt>
    <dgm:pt modelId="{D4D81367-7B70-4472-8096-17A840735072}" type="parTrans" cxnId="{F8CCB89A-B8AD-40BA-B0CC-D542C752D137}">
      <dgm:prSet/>
      <dgm:spPr/>
      <dgm:t>
        <a:bodyPr/>
        <a:lstStyle/>
        <a:p>
          <a:endParaRPr lang="en-IN"/>
        </a:p>
      </dgm:t>
    </dgm:pt>
    <dgm:pt modelId="{A3C23FDB-BB94-4D2D-B050-D4A065864E5C}" type="sibTrans" cxnId="{F8CCB89A-B8AD-40BA-B0CC-D542C752D137}">
      <dgm:prSet/>
      <dgm:spPr/>
      <dgm:t>
        <a:bodyPr/>
        <a:lstStyle/>
        <a:p>
          <a:endParaRPr lang="en-IN"/>
        </a:p>
      </dgm:t>
    </dgm:pt>
    <dgm:pt modelId="{AE7E5D6E-90F8-47C7-9672-23E0A9A4314E}" type="pres">
      <dgm:prSet presAssocID="{A276AA5A-84BD-4441-87B5-6675FF41667B}" presName="Name0" presStyleCnt="0">
        <dgm:presLayoutVars>
          <dgm:resizeHandles/>
        </dgm:presLayoutVars>
      </dgm:prSet>
      <dgm:spPr/>
    </dgm:pt>
    <dgm:pt modelId="{3ABE7DD6-0D4E-4982-99B3-92A4C56F90E3}" type="pres">
      <dgm:prSet presAssocID="{6F3EB4FA-F788-41E3-AFCE-77D3DF41EDEA}" presName="text" presStyleLbl="node1" presStyleIdx="0" presStyleCnt="1" custLinFactNeighborX="0" custLinFactNeighborY="2632">
        <dgm:presLayoutVars>
          <dgm:bulletEnabled val="1"/>
        </dgm:presLayoutVars>
      </dgm:prSet>
      <dgm:spPr/>
    </dgm:pt>
  </dgm:ptLst>
  <dgm:cxnLst>
    <dgm:cxn modelId="{89098022-E39C-4196-9A19-973FDDB4619D}" type="presOf" srcId="{6F3EB4FA-F788-41E3-AFCE-77D3DF41EDEA}" destId="{3ABE7DD6-0D4E-4982-99B3-92A4C56F90E3}" srcOrd="0" destOrd="0" presId="urn:diagrams.loki3.com/VaryingWidthList"/>
    <dgm:cxn modelId="{F8CCB89A-B8AD-40BA-B0CC-D542C752D137}" srcId="{A276AA5A-84BD-4441-87B5-6675FF41667B}" destId="{6F3EB4FA-F788-41E3-AFCE-77D3DF41EDEA}" srcOrd="0" destOrd="0" parTransId="{D4D81367-7B70-4472-8096-17A840735072}" sibTransId="{A3C23FDB-BB94-4D2D-B050-D4A065864E5C}"/>
    <dgm:cxn modelId="{B34521AD-DB03-431B-92B6-665487C08A43}" type="presOf" srcId="{A276AA5A-84BD-4441-87B5-6675FF41667B}" destId="{AE7E5D6E-90F8-47C7-9672-23E0A9A4314E}" srcOrd="0" destOrd="0" presId="urn:diagrams.loki3.com/VaryingWidthList"/>
    <dgm:cxn modelId="{F50F423F-C001-4D9D-9D0E-6ABAA07FCF2B}" type="presParOf" srcId="{AE7E5D6E-90F8-47C7-9672-23E0A9A4314E}" destId="{3ABE7DD6-0D4E-4982-99B3-92A4C56F90E3}" srcOrd="0" destOrd="0" presId="urn:diagrams.loki3.com/VaryingWidth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CA1C231B-83FA-4C4D-8A1C-5664ED2D2451}">
      <dgm:prSet phldrT="[Text]" custT="1"/>
      <dgm:spPr/>
      <dgm:t>
        <a:bodyPr/>
        <a:lstStyle/>
        <a:p>
          <a:r>
            <a:rPr lang="en-US" sz="1600" dirty="0"/>
            <a:t>2</a:t>
          </a:r>
          <a:endParaRPr lang="en-IN" sz="1600" dirty="0"/>
        </a:p>
      </dgm:t>
    </dgm:pt>
    <dgm:pt modelId="{6C6BFB5C-34B9-4D58-9242-5933C31FA6C6}" type="parTrans" cxnId="{B75EADFC-B56C-4113-8A92-A543D3FBFC30}">
      <dgm:prSet/>
      <dgm:spPr/>
      <dgm:t>
        <a:bodyPr/>
        <a:lstStyle/>
        <a:p>
          <a:endParaRPr lang="en-IN"/>
        </a:p>
      </dgm:t>
    </dgm:pt>
    <dgm:pt modelId="{F1CE8CDF-446A-4141-B268-A8B82ACF3585}" type="sibTrans" cxnId="{B75EADFC-B56C-4113-8A92-A543D3FBFC30}">
      <dgm:prSet/>
      <dgm:spPr/>
      <dgm:t>
        <a:bodyPr/>
        <a:lstStyle/>
        <a:p>
          <a:endParaRPr lang="en-IN"/>
        </a:p>
      </dgm:t>
    </dgm:pt>
    <dgm:pt modelId="{9A1E4D31-F2FB-4F0C-944E-3DABBD538154}">
      <dgm:prSet phldrT="[Text]" custT="1"/>
      <dgm:spPr/>
      <dgm:t>
        <a:bodyPr/>
        <a:lstStyle/>
        <a:p>
          <a:r>
            <a:rPr lang="en-US" sz="1600" dirty="0"/>
            <a:t>2</a:t>
          </a:r>
          <a:endParaRPr lang="en-IN" sz="1600" dirty="0"/>
        </a:p>
      </dgm:t>
    </dgm:pt>
    <dgm:pt modelId="{B85CBA4C-7B22-4823-A04F-0049EB36C271}" type="parTrans" cxnId="{03673674-D2B4-4173-9448-C1254B57059D}">
      <dgm:prSet/>
      <dgm:spPr/>
      <dgm:t>
        <a:bodyPr/>
        <a:lstStyle/>
        <a:p>
          <a:endParaRPr lang="en-IN"/>
        </a:p>
      </dgm:t>
    </dgm:pt>
    <dgm:pt modelId="{C4F4D979-2A10-4517-AF55-54925E879EC4}" type="sibTrans" cxnId="{03673674-D2B4-4173-9448-C1254B57059D}">
      <dgm:prSet/>
      <dgm:spPr/>
      <dgm:t>
        <a:bodyPr/>
        <a:lstStyle/>
        <a:p>
          <a:endParaRPr lang="en-IN"/>
        </a:p>
      </dgm:t>
    </dgm:pt>
    <dgm:pt modelId="{AE7E5D6E-90F8-47C7-9672-23E0A9A4314E}" type="pres">
      <dgm:prSet presAssocID="{A276AA5A-84BD-4441-87B5-6675FF41667B}" presName="Name0" presStyleCnt="0">
        <dgm:presLayoutVars>
          <dgm:resizeHandles/>
        </dgm:presLayoutVars>
      </dgm:prSet>
      <dgm:spPr/>
    </dgm:pt>
    <dgm:pt modelId="{2D5D2446-6DBD-49BF-9B92-6F8FE4C091CC}" type="pres">
      <dgm:prSet presAssocID="{9A1E4D31-F2FB-4F0C-944E-3DABBD538154}" presName="text" presStyleLbl="node1" presStyleIdx="0" presStyleCnt="2">
        <dgm:presLayoutVars>
          <dgm:bulletEnabled val="1"/>
        </dgm:presLayoutVars>
      </dgm:prSet>
      <dgm:spPr/>
    </dgm:pt>
    <dgm:pt modelId="{00703FD5-FCAD-42E5-BFE6-8513C393A15C}" type="pres">
      <dgm:prSet presAssocID="{C4F4D979-2A10-4517-AF55-54925E879EC4}" presName="space" presStyleCnt="0"/>
      <dgm:spPr/>
    </dgm:pt>
    <dgm:pt modelId="{176CAF33-E43F-41B7-89F8-ACB5BAA19C8C}" type="pres">
      <dgm:prSet presAssocID="{CA1C231B-83FA-4C4D-8A1C-5664ED2D2451}" presName="text" presStyleLbl="node1" presStyleIdx="1" presStyleCnt="2">
        <dgm:presLayoutVars>
          <dgm:bulletEnabled val="1"/>
        </dgm:presLayoutVars>
      </dgm:prSet>
      <dgm:spPr/>
    </dgm:pt>
  </dgm:ptLst>
  <dgm:cxnLst>
    <dgm:cxn modelId="{7E05B716-0FC5-4B06-8E79-89AA3A00FB04}" type="presOf" srcId="{9A1E4D31-F2FB-4F0C-944E-3DABBD538154}" destId="{2D5D2446-6DBD-49BF-9B92-6F8FE4C091CC}" srcOrd="0" destOrd="0" presId="urn:diagrams.loki3.com/VaryingWidthList"/>
    <dgm:cxn modelId="{03673674-D2B4-4173-9448-C1254B57059D}" srcId="{A276AA5A-84BD-4441-87B5-6675FF41667B}" destId="{9A1E4D31-F2FB-4F0C-944E-3DABBD538154}" srcOrd="0" destOrd="0" parTransId="{B85CBA4C-7B22-4823-A04F-0049EB36C271}" sibTransId="{C4F4D979-2A10-4517-AF55-54925E879EC4}"/>
    <dgm:cxn modelId="{B34521AD-DB03-431B-92B6-665487C08A43}" type="presOf" srcId="{A276AA5A-84BD-4441-87B5-6675FF41667B}" destId="{AE7E5D6E-90F8-47C7-9672-23E0A9A4314E}" srcOrd="0" destOrd="0" presId="urn:diagrams.loki3.com/VaryingWidthList"/>
    <dgm:cxn modelId="{B23132F0-3FE8-485E-89E0-520000A0B25C}" type="presOf" srcId="{CA1C231B-83FA-4C4D-8A1C-5664ED2D2451}" destId="{176CAF33-E43F-41B7-89F8-ACB5BAA19C8C}" srcOrd="0" destOrd="0" presId="urn:diagrams.loki3.com/VaryingWidthList"/>
    <dgm:cxn modelId="{B75EADFC-B56C-4113-8A92-A543D3FBFC30}" srcId="{A276AA5A-84BD-4441-87B5-6675FF41667B}" destId="{CA1C231B-83FA-4C4D-8A1C-5664ED2D2451}" srcOrd="1" destOrd="0" parTransId="{6C6BFB5C-34B9-4D58-9242-5933C31FA6C6}" sibTransId="{F1CE8CDF-446A-4141-B268-A8B82ACF3585}"/>
    <dgm:cxn modelId="{B483070A-1B15-45B0-8D6F-C4F85653EAD2}" type="presParOf" srcId="{AE7E5D6E-90F8-47C7-9672-23E0A9A4314E}" destId="{2D5D2446-6DBD-49BF-9B92-6F8FE4C091CC}" srcOrd="0" destOrd="0" presId="urn:diagrams.loki3.com/VaryingWidthList"/>
    <dgm:cxn modelId="{ECEE1DDC-2F00-464E-B97D-7A1E2F3711B1}" type="presParOf" srcId="{AE7E5D6E-90F8-47C7-9672-23E0A9A4314E}" destId="{00703FD5-FCAD-42E5-BFE6-8513C393A15C}" srcOrd="1" destOrd="0" presId="urn:diagrams.loki3.com/VaryingWidthList"/>
    <dgm:cxn modelId="{9BD11830-77A4-4073-85C5-2FEC8109E2DC}" type="presParOf" srcId="{AE7E5D6E-90F8-47C7-9672-23E0A9A4314E}" destId="{176CAF33-E43F-41B7-89F8-ACB5BAA19C8C}" srcOrd="2" destOrd="0" presId="urn:diagrams.loki3.com/VaryingWidth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AE7E5D6E-90F8-47C7-9672-23E0A9A4314E}" type="pres">
      <dgm:prSet presAssocID="{A276AA5A-84BD-4441-87B5-6675FF41667B}" presName="Name0" presStyleCnt="0">
        <dgm:presLayoutVars>
          <dgm:resizeHandles/>
        </dgm:presLayoutVars>
      </dgm:prSet>
      <dgm:spPr/>
    </dgm:pt>
  </dgm:ptLst>
  <dgm:cxnLst>
    <dgm:cxn modelId="{B34521AD-DB03-431B-92B6-665487C08A43}" type="presOf" srcId="{A276AA5A-84BD-4441-87B5-6675FF41667B}" destId="{AE7E5D6E-90F8-47C7-9672-23E0A9A4314E}" srcOrd="0" destOrd="0" presId="urn:diagrams.loki3.com/VaryingWidthLis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0D0B0AEE-13A5-43E5-B0D4-DAE2FC8F50D4}">
      <dgm:prSet phldrT="[Text]" custT="1"/>
      <dgm:spPr/>
      <dgm:t>
        <a:bodyPr/>
        <a:lstStyle/>
        <a:p>
          <a:r>
            <a:rPr lang="en-US" sz="1600" dirty="0"/>
            <a:t>3.5</a:t>
          </a:r>
          <a:endParaRPr lang="en-IN" sz="1600" dirty="0"/>
        </a:p>
      </dgm:t>
    </dgm:pt>
    <dgm:pt modelId="{75602925-7C46-4833-83F3-52D78D000408}" type="parTrans" cxnId="{366B2DD1-B4F9-463B-96B7-5D4E7841C9CC}">
      <dgm:prSet/>
      <dgm:spPr/>
      <dgm:t>
        <a:bodyPr/>
        <a:lstStyle/>
        <a:p>
          <a:endParaRPr lang="en-IN"/>
        </a:p>
      </dgm:t>
    </dgm:pt>
    <dgm:pt modelId="{1E247CBB-1BB4-4862-A6B3-5F66FA8A0A3B}" type="sibTrans" cxnId="{366B2DD1-B4F9-463B-96B7-5D4E7841C9CC}">
      <dgm:prSet/>
      <dgm:spPr/>
      <dgm:t>
        <a:bodyPr/>
        <a:lstStyle/>
        <a:p>
          <a:endParaRPr lang="en-IN"/>
        </a:p>
      </dgm:t>
    </dgm:pt>
    <dgm:pt modelId="{6F3EB4FA-F788-41E3-AFCE-77D3DF41EDEA}">
      <dgm:prSet phldrT="[Text]" custT="1"/>
      <dgm:spPr/>
      <dgm:t>
        <a:bodyPr/>
        <a:lstStyle/>
        <a:p>
          <a:r>
            <a:rPr lang="en-US" sz="1400" dirty="0"/>
            <a:t>3.5</a:t>
          </a:r>
          <a:endParaRPr lang="en-IN" sz="1400" dirty="0"/>
        </a:p>
      </dgm:t>
    </dgm:pt>
    <dgm:pt modelId="{D4D81367-7B70-4472-8096-17A840735072}" type="parTrans" cxnId="{F8CCB89A-B8AD-40BA-B0CC-D542C752D137}">
      <dgm:prSet/>
      <dgm:spPr/>
      <dgm:t>
        <a:bodyPr/>
        <a:lstStyle/>
        <a:p>
          <a:endParaRPr lang="en-IN"/>
        </a:p>
      </dgm:t>
    </dgm:pt>
    <dgm:pt modelId="{A3C23FDB-BB94-4D2D-B050-D4A065864E5C}" type="sibTrans" cxnId="{F8CCB89A-B8AD-40BA-B0CC-D542C752D137}">
      <dgm:prSet/>
      <dgm:spPr/>
      <dgm:t>
        <a:bodyPr/>
        <a:lstStyle/>
        <a:p>
          <a:endParaRPr lang="en-IN"/>
        </a:p>
      </dgm:t>
    </dgm:pt>
    <dgm:pt modelId="{6C0901FA-BC3F-4E82-8925-01E5CAAA18FE}">
      <dgm:prSet phldrT="[Text]" custT="1"/>
      <dgm:spPr/>
      <dgm:t>
        <a:bodyPr/>
        <a:lstStyle/>
        <a:p>
          <a:r>
            <a:rPr lang="en-US" sz="1600" dirty="0"/>
            <a:t>3.5</a:t>
          </a:r>
          <a:endParaRPr lang="en-IN" sz="1600" dirty="0"/>
        </a:p>
      </dgm:t>
    </dgm:pt>
    <dgm:pt modelId="{883873AC-DCB9-4F92-B934-8667EE55ACCA}" type="parTrans" cxnId="{9767C1EE-8E09-4591-90E9-CFC07310E8C5}">
      <dgm:prSet/>
      <dgm:spPr/>
      <dgm:t>
        <a:bodyPr/>
        <a:lstStyle/>
        <a:p>
          <a:endParaRPr lang="en-IN"/>
        </a:p>
      </dgm:t>
    </dgm:pt>
    <dgm:pt modelId="{084AAFD3-2D7B-4CA4-A6BA-8591063EC043}" type="sibTrans" cxnId="{9767C1EE-8E09-4591-90E9-CFC07310E8C5}">
      <dgm:prSet/>
      <dgm:spPr/>
      <dgm:t>
        <a:bodyPr/>
        <a:lstStyle/>
        <a:p>
          <a:endParaRPr lang="en-IN"/>
        </a:p>
      </dgm:t>
    </dgm:pt>
    <dgm:pt modelId="{00C2F1BD-8C26-44A0-8676-6FD22CD32683}">
      <dgm:prSet phldrT="[Text]" custT="1"/>
      <dgm:spPr/>
      <dgm:t>
        <a:bodyPr/>
        <a:lstStyle/>
        <a:p>
          <a:r>
            <a:rPr lang="en-US" sz="1600" dirty="0"/>
            <a:t>3.5</a:t>
          </a:r>
          <a:endParaRPr lang="en-IN" sz="1600" dirty="0"/>
        </a:p>
      </dgm:t>
    </dgm:pt>
    <dgm:pt modelId="{BF5F997F-522D-4487-8C5E-1A02F9079AC2}" type="parTrans" cxnId="{8D70693B-DFD4-4461-B281-55DD9ACDBDC8}">
      <dgm:prSet/>
      <dgm:spPr/>
      <dgm:t>
        <a:bodyPr/>
        <a:lstStyle/>
        <a:p>
          <a:endParaRPr lang="en-IN"/>
        </a:p>
      </dgm:t>
    </dgm:pt>
    <dgm:pt modelId="{8FACD7BB-C3BA-4699-85F9-4E57E08FA386}" type="sibTrans" cxnId="{8D70693B-DFD4-4461-B281-55DD9ACDBDC8}">
      <dgm:prSet/>
      <dgm:spPr/>
      <dgm:t>
        <a:bodyPr/>
        <a:lstStyle/>
        <a:p>
          <a:endParaRPr lang="en-IN"/>
        </a:p>
      </dgm:t>
    </dgm:pt>
    <dgm:pt modelId="{CA1C231B-83FA-4C4D-8A1C-5664ED2D2451}">
      <dgm:prSet phldrT="[Text]" custT="1"/>
      <dgm:spPr/>
      <dgm:t>
        <a:bodyPr/>
        <a:lstStyle/>
        <a:p>
          <a:r>
            <a:rPr lang="en-US" sz="1600" dirty="0"/>
            <a:t>3.5</a:t>
          </a:r>
          <a:endParaRPr lang="en-IN" sz="1600" dirty="0"/>
        </a:p>
      </dgm:t>
    </dgm:pt>
    <dgm:pt modelId="{6C6BFB5C-34B9-4D58-9242-5933C31FA6C6}" type="parTrans" cxnId="{B75EADFC-B56C-4113-8A92-A543D3FBFC30}">
      <dgm:prSet/>
      <dgm:spPr/>
      <dgm:t>
        <a:bodyPr/>
        <a:lstStyle/>
        <a:p>
          <a:endParaRPr lang="en-IN"/>
        </a:p>
      </dgm:t>
    </dgm:pt>
    <dgm:pt modelId="{F1CE8CDF-446A-4141-B268-A8B82ACF3585}" type="sibTrans" cxnId="{B75EADFC-B56C-4113-8A92-A543D3FBFC30}">
      <dgm:prSet/>
      <dgm:spPr/>
      <dgm:t>
        <a:bodyPr/>
        <a:lstStyle/>
        <a:p>
          <a:endParaRPr lang="en-IN"/>
        </a:p>
      </dgm:t>
    </dgm:pt>
    <dgm:pt modelId="{AE7E5D6E-90F8-47C7-9672-23E0A9A4314E}" type="pres">
      <dgm:prSet presAssocID="{A276AA5A-84BD-4441-87B5-6675FF41667B}" presName="Name0" presStyleCnt="0">
        <dgm:presLayoutVars>
          <dgm:resizeHandles/>
        </dgm:presLayoutVars>
      </dgm:prSet>
      <dgm:spPr/>
    </dgm:pt>
    <dgm:pt modelId="{860B6B55-1F6F-4856-A72D-E085F059A7A8}" type="pres">
      <dgm:prSet presAssocID="{0D0B0AEE-13A5-43E5-B0D4-DAE2FC8F50D4}" presName="text" presStyleLbl="node1" presStyleIdx="0" presStyleCnt="5">
        <dgm:presLayoutVars>
          <dgm:bulletEnabled val="1"/>
        </dgm:presLayoutVars>
      </dgm:prSet>
      <dgm:spPr/>
    </dgm:pt>
    <dgm:pt modelId="{6673A52D-83E1-4ADF-9BB9-A1AA30D38FD0}" type="pres">
      <dgm:prSet presAssocID="{1E247CBB-1BB4-4862-A6B3-5F66FA8A0A3B}" presName="space" presStyleCnt="0"/>
      <dgm:spPr/>
    </dgm:pt>
    <dgm:pt modelId="{9EF94E9C-7707-4E70-96D8-CD8E43121090}" type="pres">
      <dgm:prSet presAssocID="{6C0901FA-BC3F-4E82-8925-01E5CAAA18FE}" presName="text" presStyleLbl="node1" presStyleIdx="1" presStyleCnt="5">
        <dgm:presLayoutVars>
          <dgm:bulletEnabled val="1"/>
        </dgm:presLayoutVars>
      </dgm:prSet>
      <dgm:spPr/>
    </dgm:pt>
    <dgm:pt modelId="{ECFEB2A4-9669-4C87-B16A-118EFDBE44E8}" type="pres">
      <dgm:prSet presAssocID="{084AAFD3-2D7B-4CA4-A6BA-8591063EC043}" presName="space" presStyleCnt="0"/>
      <dgm:spPr/>
    </dgm:pt>
    <dgm:pt modelId="{8CE05A86-56AD-4C5C-BD8C-EE9FA8CD31F8}" type="pres">
      <dgm:prSet presAssocID="{00C2F1BD-8C26-44A0-8676-6FD22CD32683}" presName="text" presStyleLbl="node1" presStyleIdx="2" presStyleCnt="5">
        <dgm:presLayoutVars>
          <dgm:bulletEnabled val="1"/>
        </dgm:presLayoutVars>
      </dgm:prSet>
      <dgm:spPr/>
    </dgm:pt>
    <dgm:pt modelId="{3953C67C-AD42-4C68-A481-D65243E72789}" type="pres">
      <dgm:prSet presAssocID="{8FACD7BB-C3BA-4699-85F9-4E57E08FA386}" presName="space" presStyleCnt="0"/>
      <dgm:spPr/>
    </dgm:pt>
    <dgm:pt modelId="{176CAF33-E43F-41B7-89F8-ACB5BAA19C8C}" type="pres">
      <dgm:prSet presAssocID="{CA1C231B-83FA-4C4D-8A1C-5664ED2D2451}" presName="text" presStyleLbl="node1" presStyleIdx="3" presStyleCnt="5">
        <dgm:presLayoutVars>
          <dgm:bulletEnabled val="1"/>
        </dgm:presLayoutVars>
      </dgm:prSet>
      <dgm:spPr/>
    </dgm:pt>
    <dgm:pt modelId="{94AD65E6-2AEB-4916-880E-63889D441807}" type="pres">
      <dgm:prSet presAssocID="{F1CE8CDF-446A-4141-B268-A8B82ACF3585}" presName="space" presStyleCnt="0"/>
      <dgm:spPr/>
    </dgm:pt>
    <dgm:pt modelId="{3ABE7DD6-0D4E-4982-99B3-92A4C56F90E3}" type="pres">
      <dgm:prSet presAssocID="{6F3EB4FA-F788-41E3-AFCE-77D3DF41EDEA}" presName="text" presStyleLbl="node1" presStyleIdx="4" presStyleCnt="5" custLinFactNeighborX="334" custLinFactNeighborY="4060">
        <dgm:presLayoutVars>
          <dgm:bulletEnabled val="1"/>
        </dgm:presLayoutVars>
      </dgm:prSet>
      <dgm:spPr/>
    </dgm:pt>
  </dgm:ptLst>
  <dgm:cxnLst>
    <dgm:cxn modelId="{23002922-E6A2-4747-87FC-8FD0E5D9F9A8}" type="presOf" srcId="{0D0B0AEE-13A5-43E5-B0D4-DAE2FC8F50D4}" destId="{860B6B55-1F6F-4856-A72D-E085F059A7A8}" srcOrd="0" destOrd="0" presId="urn:diagrams.loki3.com/VaryingWidthList"/>
    <dgm:cxn modelId="{89098022-E39C-4196-9A19-973FDDB4619D}" type="presOf" srcId="{6F3EB4FA-F788-41E3-AFCE-77D3DF41EDEA}" destId="{3ABE7DD6-0D4E-4982-99B3-92A4C56F90E3}" srcOrd="0" destOrd="0" presId="urn:diagrams.loki3.com/VaryingWidthList"/>
    <dgm:cxn modelId="{8D70693B-DFD4-4461-B281-55DD9ACDBDC8}" srcId="{A276AA5A-84BD-4441-87B5-6675FF41667B}" destId="{00C2F1BD-8C26-44A0-8676-6FD22CD32683}" srcOrd="2" destOrd="0" parTransId="{BF5F997F-522D-4487-8C5E-1A02F9079AC2}" sibTransId="{8FACD7BB-C3BA-4699-85F9-4E57E08FA386}"/>
    <dgm:cxn modelId="{F8CCB89A-B8AD-40BA-B0CC-D542C752D137}" srcId="{A276AA5A-84BD-4441-87B5-6675FF41667B}" destId="{6F3EB4FA-F788-41E3-AFCE-77D3DF41EDEA}" srcOrd="4" destOrd="0" parTransId="{D4D81367-7B70-4472-8096-17A840735072}" sibTransId="{A3C23FDB-BB94-4D2D-B050-D4A065864E5C}"/>
    <dgm:cxn modelId="{B34521AD-DB03-431B-92B6-665487C08A43}" type="presOf" srcId="{A276AA5A-84BD-4441-87B5-6675FF41667B}" destId="{AE7E5D6E-90F8-47C7-9672-23E0A9A4314E}" srcOrd="0" destOrd="0" presId="urn:diagrams.loki3.com/VaryingWidthList"/>
    <dgm:cxn modelId="{366B2DD1-B4F9-463B-96B7-5D4E7841C9CC}" srcId="{A276AA5A-84BD-4441-87B5-6675FF41667B}" destId="{0D0B0AEE-13A5-43E5-B0D4-DAE2FC8F50D4}" srcOrd="0" destOrd="0" parTransId="{75602925-7C46-4833-83F3-52D78D000408}" sibTransId="{1E247CBB-1BB4-4862-A6B3-5F66FA8A0A3B}"/>
    <dgm:cxn modelId="{9767C1EE-8E09-4591-90E9-CFC07310E8C5}" srcId="{A276AA5A-84BD-4441-87B5-6675FF41667B}" destId="{6C0901FA-BC3F-4E82-8925-01E5CAAA18FE}" srcOrd="1" destOrd="0" parTransId="{883873AC-DCB9-4F92-B934-8667EE55ACCA}" sibTransId="{084AAFD3-2D7B-4CA4-A6BA-8591063EC043}"/>
    <dgm:cxn modelId="{B23132F0-3FE8-485E-89E0-520000A0B25C}" type="presOf" srcId="{CA1C231B-83FA-4C4D-8A1C-5664ED2D2451}" destId="{176CAF33-E43F-41B7-89F8-ACB5BAA19C8C}" srcOrd="0" destOrd="0" presId="urn:diagrams.loki3.com/VaryingWidthList"/>
    <dgm:cxn modelId="{AA569EF8-BFC6-49EB-8197-F03BDA175F81}" type="presOf" srcId="{6C0901FA-BC3F-4E82-8925-01E5CAAA18FE}" destId="{9EF94E9C-7707-4E70-96D8-CD8E43121090}" srcOrd="0" destOrd="0" presId="urn:diagrams.loki3.com/VaryingWidthList"/>
    <dgm:cxn modelId="{E9EAF2FB-0498-4643-8980-89B431DD5BA2}" type="presOf" srcId="{00C2F1BD-8C26-44A0-8676-6FD22CD32683}" destId="{8CE05A86-56AD-4C5C-BD8C-EE9FA8CD31F8}" srcOrd="0" destOrd="0" presId="urn:diagrams.loki3.com/VaryingWidthList"/>
    <dgm:cxn modelId="{B75EADFC-B56C-4113-8A92-A543D3FBFC30}" srcId="{A276AA5A-84BD-4441-87B5-6675FF41667B}" destId="{CA1C231B-83FA-4C4D-8A1C-5664ED2D2451}" srcOrd="3" destOrd="0" parTransId="{6C6BFB5C-34B9-4D58-9242-5933C31FA6C6}" sibTransId="{F1CE8CDF-446A-4141-B268-A8B82ACF3585}"/>
    <dgm:cxn modelId="{FEEF6726-9D0C-44AA-ABE8-C4B04FE0B352}" type="presParOf" srcId="{AE7E5D6E-90F8-47C7-9672-23E0A9A4314E}" destId="{860B6B55-1F6F-4856-A72D-E085F059A7A8}" srcOrd="0" destOrd="0" presId="urn:diagrams.loki3.com/VaryingWidthList"/>
    <dgm:cxn modelId="{17FE2402-1AC2-46D9-BFF5-B0F56AF611D2}" type="presParOf" srcId="{AE7E5D6E-90F8-47C7-9672-23E0A9A4314E}" destId="{6673A52D-83E1-4ADF-9BB9-A1AA30D38FD0}" srcOrd="1" destOrd="0" presId="urn:diagrams.loki3.com/VaryingWidthList"/>
    <dgm:cxn modelId="{86AB6EA3-D9B6-42FE-AE1D-3CCF1072ED34}" type="presParOf" srcId="{AE7E5D6E-90F8-47C7-9672-23E0A9A4314E}" destId="{9EF94E9C-7707-4E70-96D8-CD8E43121090}" srcOrd="2" destOrd="0" presId="urn:diagrams.loki3.com/VaryingWidthList"/>
    <dgm:cxn modelId="{D5A58B35-EB38-4101-A05F-84F32E018A87}" type="presParOf" srcId="{AE7E5D6E-90F8-47C7-9672-23E0A9A4314E}" destId="{ECFEB2A4-9669-4C87-B16A-118EFDBE44E8}" srcOrd="3" destOrd="0" presId="urn:diagrams.loki3.com/VaryingWidthList"/>
    <dgm:cxn modelId="{A86EF060-0559-4E89-A03F-8FD99AF1B405}" type="presParOf" srcId="{AE7E5D6E-90F8-47C7-9672-23E0A9A4314E}" destId="{8CE05A86-56AD-4C5C-BD8C-EE9FA8CD31F8}" srcOrd="4" destOrd="0" presId="urn:diagrams.loki3.com/VaryingWidthList"/>
    <dgm:cxn modelId="{F44B43F2-272E-4C34-8EB2-90C7BFBC6790}" type="presParOf" srcId="{AE7E5D6E-90F8-47C7-9672-23E0A9A4314E}" destId="{3953C67C-AD42-4C68-A481-D65243E72789}" srcOrd="5" destOrd="0" presId="urn:diagrams.loki3.com/VaryingWidthList"/>
    <dgm:cxn modelId="{9BD11830-77A4-4073-85C5-2FEC8109E2DC}" type="presParOf" srcId="{AE7E5D6E-90F8-47C7-9672-23E0A9A4314E}" destId="{176CAF33-E43F-41B7-89F8-ACB5BAA19C8C}" srcOrd="6" destOrd="0" presId="urn:diagrams.loki3.com/VaryingWidthList"/>
    <dgm:cxn modelId="{A8DEF32F-875C-4C0E-A954-C32124451A4B}" type="presParOf" srcId="{AE7E5D6E-90F8-47C7-9672-23E0A9A4314E}" destId="{94AD65E6-2AEB-4916-880E-63889D441807}" srcOrd="7" destOrd="0" presId="urn:diagrams.loki3.com/VaryingWidthList"/>
    <dgm:cxn modelId="{F50F423F-C001-4D9D-9D0E-6ABAA07FCF2B}" type="presParOf" srcId="{AE7E5D6E-90F8-47C7-9672-23E0A9A4314E}" destId="{3ABE7DD6-0D4E-4982-99B3-92A4C56F90E3}" srcOrd="8" destOrd="0" presId="urn:diagrams.loki3.com/VaryingWidthList"/>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CA1C231B-83FA-4C4D-8A1C-5664ED2D2451}">
      <dgm:prSet phldrT="[Text]" custT="1"/>
      <dgm:spPr/>
      <dgm:t>
        <a:bodyPr/>
        <a:lstStyle/>
        <a:p>
          <a:r>
            <a:rPr lang="en-US" sz="1600" dirty="0"/>
            <a:t>5</a:t>
          </a:r>
          <a:endParaRPr lang="en-IN" sz="1600" dirty="0"/>
        </a:p>
      </dgm:t>
    </dgm:pt>
    <dgm:pt modelId="{6C6BFB5C-34B9-4D58-9242-5933C31FA6C6}" type="parTrans" cxnId="{B75EADFC-B56C-4113-8A92-A543D3FBFC30}">
      <dgm:prSet/>
      <dgm:spPr/>
      <dgm:t>
        <a:bodyPr/>
        <a:lstStyle/>
        <a:p>
          <a:endParaRPr lang="en-IN"/>
        </a:p>
      </dgm:t>
    </dgm:pt>
    <dgm:pt modelId="{F1CE8CDF-446A-4141-B268-A8B82ACF3585}" type="sibTrans" cxnId="{B75EADFC-B56C-4113-8A92-A543D3FBFC30}">
      <dgm:prSet/>
      <dgm:spPr/>
      <dgm:t>
        <a:bodyPr/>
        <a:lstStyle/>
        <a:p>
          <a:endParaRPr lang="en-IN"/>
        </a:p>
      </dgm:t>
    </dgm:pt>
    <dgm:pt modelId="{9A1E4D31-F2FB-4F0C-944E-3DABBD538154}">
      <dgm:prSet phldrT="[Text]" custT="1"/>
      <dgm:spPr/>
      <dgm:t>
        <a:bodyPr/>
        <a:lstStyle/>
        <a:p>
          <a:r>
            <a:rPr lang="en-US" sz="1400" dirty="0"/>
            <a:t>5</a:t>
          </a:r>
          <a:endParaRPr lang="en-IN" sz="1400" dirty="0"/>
        </a:p>
      </dgm:t>
    </dgm:pt>
    <dgm:pt modelId="{B85CBA4C-7B22-4823-A04F-0049EB36C271}" type="parTrans" cxnId="{03673674-D2B4-4173-9448-C1254B57059D}">
      <dgm:prSet/>
      <dgm:spPr/>
      <dgm:t>
        <a:bodyPr/>
        <a:lstStyle/>
        <a:p>
          <a:endParaRPr lang="en-IN"/>
        </a:p>
      </dgm:t>
    </dgm:pt>
    <dgm:pt modelId="{C4F4D979-2A10-4517-AF55-54925E879EC4}" type="sibTrans" cxnId="{03673674-D2B4-4173-9448-C1254B57059D}">
      <dgm:prSet/>
      <dgm:spPr/>
      <dgm:t>
        <a:bodyPr/>
        <a:lstStyle/>
        <a:p>
          <a:endParaRPr lang="en-IN"/>
        </a:p>
      </dgm:t>
    </dgm:pt>
    <dgm:pt modelId="{AE7E5D6E-90F8-47C7-9672-23E0A9A4314E}" type="pres">
      <dgm:prSet presAssocID="{A276AA5A-84BD-4441-87B5-6675FF41667B}" presName="Name0" presStyleCnt="0">
        <dgm:presLayoutVars>
          <dgm:resizeHandles/>
        </dgm:presLayoutVars>
      </dgm:prSet>
      <dgm:spPr/>
    </dgm:pt>
    <dgm:pt modelId="{2D5D2446-6DBD-49BF-9B92-6F8FE4C091CC}" type="pres">
      <dgm:prSet presAssocID="{9A1E4D31-F2FB-4F0C-944E-3DABBD538154}" presName="text" presStyleLbl="node1" presStyleIdx="0" presStyleCnt="2">
        <dgm:presLayoutVars>
          <dgm:bulletEnabled val="1"/>
        </dgm:presLayoutVars>
      </dgm:prSet>
      <dgm:spPr/>
    </dgm:pt>
    <dgm:pt modelId="{00703FD5-FCAD-42E5-BFE6-8513C393A15C}" type="pres">
      <dgm:prSet presAssocID="{C4F4D979-2A10-4517-AF55-54925E879EC4}" presName="space" presStyleCnt="0"/>
      <dgm:spPr/>
    </dgm:pt>
    <dgm:pt modelId="{176CAF33-E43F-41B7-89F8-ACB5BAA19C8C}" type="pres">
      <dgm:prSet presAssocID="{CA1C231B-83FA-4C4D-8A1C-5664ED2D2451}" presName="text" presStyleLbl="node1" presStyleIdx="1" presStyleCnt="2">
        <dgm:presLayoutVars>
          <dgm:bulletEnabled val="1"/>
        </dgm:presLayoutVars>
      </dgm:prSet>
      <dgm:spPr/>
    </dgm:pt>
  </dgm:ptLst>
  <dgm:cxnLst>
    <dgm:cxn modelId="{7E05B716-0FC5-4B06-8E79-89AA3A00FB04}" type="presOf" srcId="{9A1E4D31-F2FB-4F0C-944E-3DABBD538154}" destId="{2D5D2446-6DBD-49BF-9B92-6F8FE4C091CC}" srcOrd="0" destOrd="0" presId="urn:diagrams.loki3.com/VaryingWidthList"/>
    <dgm:cxn modelId="{03673674-D2B4-4173-9448-C1254B57059D}" srcId="{A276AA5A-84BD-4441-87B5-6675FF41667B}" destId="{9A1E4D31-F2FB-4F0C-944E-3DABBD538154}" srcOrd="0" destOrd="0" parTransId="{B85CBA4C-7B22-4823-A04F-0049EB36C271}" sibTransId="{C4F4D979-2A10-4517-AF55-54925E879EC4}"/>
    <dgm:cxn modelId="{B34521AD-DB03-431B-92B6-665487C08A43}" type="presOf" srcId="{A276AA5A-84BD-4441-87B5-6675FF41667B}" destId="{AE7E5D6E-90F8-47C7-9672-23E0A9A4314E}" srcOrd="0" destOrd="0" presId="urn:diagrams.loki3.com/VaryingWidthList"/>
    <dgm:cxn modelId="{B23132F0-3FE8-485E-89E0-520000A0B25C}" type="presOf" srcId="{CA1C231B-83FA-4C4D-8A1C-5664ED2D2451}" destId="{176CAF33-E43F-41B7-89F8-ACB5BAA19C8C}" srcOrd="0" destOrd="0" presId="urn:diagrams.loki3.com/VaryingWidthList"/>
    <dgm:cxn modelId="{B75EADFC-B56C-4113-8A92-A543D3FBFC30}" srcId="{A276AA5A-84BD-4441-87B5-6675FF41667B}" destId="{CA1C231B-83FA-4C4D-8A1C-5664ED2D2451}" srcOrd="1" destOrd="0" parTransId="{6C6BFB5C-34B9-4D58-9242-5933C31FA6C6}" sibTransId="{F1CE8CDF-446A-4141-B268-A8B82ACF3585}"/>
    <dgm:cxn modelId="{B483070A-1B15-45B0-8D6F-C4F85653EAD2}" type="presParOf" srcId="{AE7E5D6E-90F8-47C7-9672-23E0A9A4314E}" destId="{2D5D2446-6DBD-49BF-9B92-6F8FE4C091CC}" srcOrd="0" destOrd="0" presId="urn:diagrams.loki3.com/VaryingWidthList"/>
    <dgm:cxn modelId="{ECEE1DDC-2F00-464E-B97D-7A1E2F3711B1}" type="presParOf" srcId="{AE7E5D6E-90F8-47C7-9672-23E0A9A4314E}" destId="{00703FD5-FCAD-42E5-BFE6-8513C393A15C}" srcOrd="1" destOrd="0" presId="urn:diagrams.loki3.com/VaryingWidthList"/>
    <dgm:cxn modelId="{9BD11830-77A4-4073-85C5-2FEC8109E2DC}" type="presParOf" srcId="{AE7E5D6E-90F8-47C7-9672-23E0A9A4314E}" destId="{176CAF33-E43F-41B7-89F8-ACB5BAA19C8C}" srcOrd="2" destOrd="0" presId="urn:diagrams.loki3.com/VaryingWidthLis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0D0B0AEE-13A5-43E5-B0D4-DAE2FC8F50D4}">
      <dgm:prSet phldrT="[Text]"/>
      <dgm:spPr/>
      <dgm:t>
        <a:bodyPr/>
        <a:lstStyle/>
        <a:p>
          <a:endParaRPr lang="en-IN" dirty="0"/>
        </a:p>
      </dgm:t>
    </dgm:pt>
    <dgm:pt modelId="{75602925-7C46-4833-83F3-52D78D000408}" type="parTrans" cxnId="{366B2DD1-B4F9-463B-96B7-5D4E7841C9CC}">
      <dgm:prSet/>
      <dgm:spPr/>
      <dgm:t>
        <a:bodyPr/>
        <a:lstStyle/>
        <a:p>
          <a:endParaRPr lang="en-IN"/>
        </a:p>
      </dgm:t>
    </dgm:pt>
    <dgm:pt modelId="{1E247CBB-1BB4-4862-A6B3-5F66FA8A0A3B}" type="sibTrans" cxnId="{366B2DD1-B4F9-463B-96B7-5D4E7841C9CC}">
      <dgm:prSet/>
      <dgm:spPr/>
      <dgm:t>
        <a:bodyPr/>
        <a:lstStyle/>
        <a:p>
          <a:endParaRPr lang="en-IN"/>
        </a:p>
      </dgm:t>
    </dgm:pt>
    <dgm:pt modelId="{6F3EB4FA-F788-41E3-AFCE-77D3DF41EDEA}">
      <dgm:prSet phldrT="[Text]" custT="1"/>
      <dgm:spPr/>
      <dgm:t>
        <a:bodyPr/>
        <a:lstStyle/>
        <a:p>
          <a:r>
            <a:rPr lang="en-US" sz="1400" dirty="0"/>
            <a:t>HEADER</a:t>
          </a:r>
          <a:endParaRPr lang="en-IN" sz="1400" dirty="0"/>
        </a:p>
      </dgm:t>
    </dgm:pt>
    <dgm:pt modelId="{D4D81367-7B70-4472-8096-17A840735072}" type="parTrans" cxnId="{F8CCB89A-B8AD-40BA-B0CC-D542C752D137}">
      <dgm:prSet/>
      <dgm:spPr/>
      <dgm:t>
        <a:bodyPr/>
        <a:lstStyle/>
        <a:p>
          <a:endParaRPr lang="en-IN"/>
        </a:p>
      </dgm:t>
    </dgm:pt>
    <dgm:pt modelId="{A3C23FDB-BB94-4D2D-B050-D4A065864E5C}" type="sibTrans" cxnId="{F8CCB89A-B8AD-40BA-B0CC-D542C752D137}">
      <dgm:prSet/>
      <dgm:spPr/>
      <dgm:t>
        <a:bodyPr/>
        <a:lstStyle/>
        <a:p>
          <a:endParaRPr lang="en-IN"/>
        </a:p>
      </dgm:t>
    </dgm:pt>
    <dgm:pt modelId="{6C0901FA-BC3F-4E82-8925-01E5CAAA18FE}">
      <dgm:prSet phldrT="[Text]"/>
      <dgm:spPr/>
      <dgm:t>
        <a:bodyPr/>
        <a:lstStyle/>
        <a:p>
          <a:endParaRPr lang="en-IN"/>
        </a:p>
      </dgm:t>
    </dgm:pt>
    <dgm:pt modelId="{883873AC-DCB9-4F92-B934-8667EE55ACCA}" type="parTrans" cxnId="{9767C1EE-8E09-4591-90E9-CFC07310E8C5}">
      <dgm:prSet/>
      <dgm:spPr/>
      <dgm:t>
        <a:bodyPr/>
        <a:lstStyle/>
        <a:p>
          <a:endParaRPr lang="en-IN"/>
        </a:p>
      </dgm:t>
    </dgm:pt>
    <dgm:pt modelId="{084AAFD3-2D7B-4CA4-A6BA-8591063EC043}" type="sibTrans" cxnId="{9767C1EE-8E09-4591-90E9-CFC07310E8C5}">
      <dgm:prSet/>
      <dgm:spPr/>
      <dgm:t>
        <a:bodyPr/>
        <a:lstStyle/>
        <a:p>
          <a:endParaRPr lang="en-IN"/>
        </a:p>
      </dgm:t>
    </dgm:pt>
    <dgm:pt modelId="{00C2F1BD-8C26-44A0-8676-6FD22CD32683}">
      <dgm:prSet phldrT="[Text]"/>
      <dgm:spPr/>
      <dgm:t>
        <a:bodyPr/>
        <a:lstStyle/>
        <a:p>
          <a:endParaRPr lang="en-IN"/>
        </a:p>
      </dgm:t>
    </dgm:pt>
    <dgm:pt modelId="{BF5F997F-522D-4487-8C5E-1A02F9079AC2}" type="parTrans" cxnId="{8D70693B-DFD4-4461-B281-55DD9ACDBDC8}">
      <dgm:prSet/>
      <dgm:spPr/>
      <dgm:t>
        <a:bodyPr/>
        <a:lstStyle/>
        <a:p>
          <a:endParaRPr lang="en-IN"/>
        </a:p>
      </dgm:t>
    </dgm:pt>
    <dgm:pt modelId="{8FACD7BB-C3BA-4699-85F9-4E57E08FA386}" type="sibTrans" cxnId="{8D70693B-DFD4-4461-B281-55DD9ACDBDC8}">
      <dgm:prSet/>
      <dgm:spPr/>
      <dgm:t>
        <a:bodyPr/>
        <a:lstStyle/>
        <a:p>
          <a:endParaRPr lang="en-IN"/>
        </a:p>
      </dgm:t>
    </dgm:pt>
    <dgm:pt modelId="{CA1C231B-83FA-4C4D-8A1C-5664ED2D2451}">
      <dgm:prSet phldrT="[Text]"/>
      <dgm:spPr/>
      <dgm:t>
        <a:bodyPr/>
        <a:lstStyle/>
        <a:p>
          <a:endParaRPr lang="en-IN" dirty="0"/>
        </a:p>
      </dgm:t>
    </dgm:pt>
    <dgm:pt modelId="{6C6BFB5C-34B9-4D58-9242-5933C31FA6C6}" type="parTrans" cxnId="{B75EADFC-B56C-4113-8A92-A543D3FBFC30}">
      <dgm:prSet/>
      <dgm:spPr/>
      <dgm:t>
        <a:bodyPr/>
        <a:lstStyle/>
        <a:p>
          <a:endParaRPr lang="en-IN"/>
        </a:p>
      </dgm:t>
    </dgm:pt>
    <dgm:pt modelId="{F1CE8CDF-446A-4141-B268-A8B82ACF3585}" type="sibTrans" cxnId="{B75EADFC-B56C-4113-8A92-A543D3FBFC30}">
      <dgm:prSet/>
      <dgm:spPr/>
      <dgm:t>
        <a:bodyPr/>
        <a:lstStyle/>
        <a:p>
          <a:endParaRPr lang="en-IN"/>
        </a:p>
      </dgm:t>
    </dgm:pt>
    <dgm:pt modelId="{AE7E5D6E-90F8-47C7-9672-23E0A9A4314E}" type="pres">
      <dgm:prSet presAssocID="{A276AA5A-84BD-4441-87B5-6675FF41667B}" presName="Name0" presStyleCnt="0">
        <dgm:presLayoutVars>
          <dgm:resizeHandles/>
        </dgm:presLayoutVars>
      </dgm:prSet>
      <dgm:spPr/>
    </dgm:pt>
    <dgm:pt modelId="{860B6B55-1F6F-4856-A72D-E085F059A7A8}" type="pres">
      <dgm:prSet presAssocID="{0D0B0AEE-13A5-43E5-B0D4-DAE2FC8F50D4}" presName="text" presStyleLbl="node1" presStyleIdx="0" presStyleCnt="5">
        <dgm:presLayoutVars>
          <dgm:bulletEnabled val="1"/>
        </dgm:presLayoutVars>
      </dgm:prSet>
      <dgm:spPr/>
    </dgm:pt>
    <dgm:pt modelId="{6673A52D-83E1-4ADF-9BB9-A1AA30D38FD0}" type="pres">
      <dgm:prSet presAssocID="{1E247CBB-1BB4-4862-A6B3-5F66FA8A0A3B}" presName="space" presStyleCnt="0"/>
      <dgm:spPr/>
    </dgm:pt>
    <dgm:pt modelId="{9EF94E9C-7707-4E70-96D8-CD8E43121090}" type="pres">
      <dgm:prSet presAssocID="{6C0901FA-BC3F-4E82-8925-01E5CAAA18FE}" presName="text" presStyleLbl="node1" presStyleIdx="1" presStyleCnt="5">
        <dgm:presLayoutVars>
          <dgm:bulletEnabled val="1"/>
        </dgm:presLayoutVars>
      </dgm:prSet>
      <dgm:spPr/>
    </dgm:pt>
    <dgm:pt modelId="{ECFEB2A4-9669-4C87-B16A-118EFDBE44E8}" type="pres">
      <dgm:prSet presAssocID="{084AAFD3-2D7B-4CA4-A6BA-8591063EC043}" presName="space" presStyleCnt="0"/>
      <dgm:spPr/>
    </dgm:pt>
    <dgm:pt modelId="{8CE05A86-56AD-4C5C-BD8C-EE9FA8CD31F8}" type="pres">
      <dgm:prSet presAssocID="{00C2F1BD-8C26-44A0-8676-6FD22CD32683}" presName="text" presStyleLbl="node1" presStyleIdx="2" presStyleCnt="5">
        <dgm:presLayoutVars>
          <dgm:bulletEnabled val="1"/>
        </dgm:presLayoutVars>
      </dgm:prSet>
      <dgm:spPr/>
    </dgm:pt>
    <dgm:pt modelId="{3953C67C-AD42-4C68-A481-D65243E72789}" type="pres">
      <dgm:prSet presAssocID="{8FACD7BB-C3BA-4699-85F9-4E57E08FA386}" presName="space" presStyleCnt="0"/>
      <dgm:spPr/>
    </dgm:pt>
    <dgm:pt modelId="{176CAF33-E43F-41B7-89F8-ACB5BAA19C8C}" type="pres">
      <dgm:prSet presAssocID="{CA1C231B-83FA-4C4D-8A1C-5664ED2D2451}" presName="text" presStyleLbl="node1" presStyleIdx="3" presStyleCnt="5">
        <dgm:presLayoutVars>
          <dgm:bulletEnabled val="1"/>
        </dgm:presLayoutVars>
      </dgm:prSet>
      <dgm:spPr/>
    </dgm:pt>
    <dgm:pt modelId="{94AD65E6-2AEB-4916-880E-63889D441807}" type="pres">
      <dgm:prSet presAssocID="{F1CE8CDF-446A-4141-B268-A8B82ACF3585}" presName="space" presStyleCnt="0"/>
      <dgm:spPr/>
    </dgm:pt>
    <dgm:pt modelId="{3ABE7DD6-0D4E-4982-99B3-92A4C56F90E3}" type="pres">
      <dgm:prSet presAssocID="{6F3EB4FA-F788-41E3-AFCE-77D3DF41EDEA}" presName="text" presStyleLbl="node1" presStyleIdx="4" presStyleCnt="5">
        <dgm:presLayoutVars>
          <dgm:bulletEnabled val="1"/>
        </dgm:presLayoutVars>
      </dgm:prSet>
      <dgm:spPr/>
    </dgm:pt>
  </dgm:ptLst>
  <dgm:cxnLst>
    <dgm:cxn modelId="{23002922-E6A2-4747-87FC-8FD0E5D9F9A8}" type="presOf" srcId="{0D0B0AEE-13A5-43E5-B0D4-DAE2FC8F50D4}" destId="{860B6B55-1F6F-4856-A72D-E085F059A7A8}" srcOrd="0" destOrd="0" presId="urn:diagrams.loki3.com/VaryingWidthList"/>
    <dgm:cxn modelId="{89098022-E39C-4196-9A19-973FDDB4619D}" type="presOf" srcId="{6F3EB4FA-F788-41E3-AFCE-77D3DF41EDEA}" destId="{3ABE7DD6-0D4E-4982-99B3-92A4C56F90E3}" srcOrd="0" destOrd="0" presId="urn:diagrams.loki3.com/VaryingWidthList"/>
    <dgm:cxn modelId="{8D70693B-DFD4-4461-B281-55DD9ACDBDC8}" srcId="{A276AA5A-84BD-4441-87B5-6675FF41667B}" destId="{00C2F1BD-8C26-44A0-8676-6FD22CD32683}" srcOrd="2" destOrd="0" parTransId="{BF5F997F-522D-4487-8C5E-1A02F9079AC2}" sibTransId="{8FACD7BB-C3BA-4699-85F9-4E57E08FA386}"/>
    <dgm:cxn modelId="{F8CCB89A-B8AD-40BA-B0CC-D542C752D137}" srcId="{A276AA5A-84BD-4441-87B5-6675FF41667B}" destId="{6F3EB4FA-F788-41E3-AFCE-77D3DF41EDEA}" srcOrd="4" destOrd="0" parTransId="{D4D81367-7B70-4472-8096-17A840735072}" sibTransId="{A3C23FDB-BB94-4D2D-B050-D4A065864E5C}"/>
    <dgm:cxn modelId="{B34521AD-DB03-431B-92B6-665487C08A43}" type="presOf" srcId="{A276AA5A-84BD-4441-87B5-6675FF41667B}" destId="{AE7E5D6E-90F8-47C7-9672-23E0A9A4314E}" srcOrd="0" destOrd="0" presId="urn:diagrams.loki3.com/VaryingWidthList"/>
    <dgm:cxn modelId="{366B2DD1-B4F9-463B-96B7-5D4E7841C9CC}" srcId="{A276AA5A-84BD-4441-87B5-6675FF41667B}" destId="{0D0B0AEE-13A5-43E5-B0D4-DAE2FC8F50D4}" srcOrd="0" destOrd="0" parTransId="{75602925-7C46-4833-83F3-52D78D000408}" sibTransId="{1E247CBB-1BB4-4862-A6B3-5F66FA8A0A3B}"/>
    <dgm:cxn modelId="{9767C1EE-8E09-4591-90E9-CFC07310E8C5}" srcId="{A276AA5A-84BD-4441-87B5-6675FF41667B}" destId="{6C0901FA-BC3F-4E82-8925-01E5CAAA18FE}" srcOrd="1" destOrd="0" parTransId="{883873AC-DCB9-4F92-B934-8667EE55ACCA}" sibTransId="{084AAFD3-2D7B-4CA4-A6BA-8591063EC043}"/>
    <dgm:cxn modelId="{B23132F0-3FE8-485E-89E0-520000A0B25C}" type="presOf" srcId="{CA1C231B-83FA-4C4D-8A1C-5664ED2D2451}" destId="{176CAF33-E43F-41B7-89F8-ACB5BAA19C8C}" srcOrd="0" destOrd="0" presId="urn:diagrams.loki3.com/VaryingWidthList"/>
    <dgm:cxn modelId="{AA569EF8-BFC6-49EB-8197-F03BDA175F81}" type="presOf" srcId="{6C0901FA-BC3F-4E82-8925-01E5CAAA18FE}" destId="{9EF94E9C-7707-4E70-96D8-CD8E43121090}" srcOrd="0" destOrd="0" presId="urn:diagrams.loki3.com/VaryingWidthList"/>
    <dgm:cxn modelId="{E9EAF2FB-0498-4643-8980-89B431DD5BA2}" type="presOf" srcId="{00C2F1BD-8C26-44A0-8676-6FD22CD32683}" destId="{8CE05A86-56AD-4C5C-BD8C-EE9FA8CD31F8}" srcOrd="0" destOrd="0" presId="urn:diagrams.loki3.com/VaryingWidthList"/>
    <dgm:cxn modelId="{B75EADFC-B56C-4113-8A92-A543D3FBFC30}" srcId="{A276AA5A-84BD-4441-87B5-6675FF41667B}" destId="{CA1C231B-83FA-4C4D-8A1C-5664ED2D2451}" srcOrd="3" destOrd="0" parTransId="{6C6BFB5C-34B9-4D58-9242-5933C31FA6C6}" sibTransId="{F1CE8CDF-446A-4141-B268-A8B82ACF3585}"/>
    <dgm:cxn modelId="{FEEF6726-9D0C-44AA-ABE8-C4B04FE0B352}" type="presParOf" srcId="{AE7E5D6E-90F8-47C7-9672-23E0A9A4314E}" destId="{860B6B55-1F6F-4856-A72D-E085F059A7A8}" srcOrd="0" destOrd="0" presId="urn:diagrams.loki3.com/VaryingWidthList"/>
    <dgm:cxn modelId="{17FE2402-1AC2-46D9-BFF5-B0F56AF611D2}" type="presParOf" srcId="{AE7E5D6E-90F8-47C7-9672-23E0A9A4314E}" destId="{6673A52D-83E1-4ADF-9BB9-A1AA30D38FD0}" srcOrd="1" destOrd="0" presId="urn:diagrams.loki3.com/VaryingWidthList"/>
    <dgm:cxn modelId="{86AB6EA3-D9B6-42FE-AE1D-3CCF1072ED34}" type="presParOf" srcId="{AE7E5D6E-90F8-47C7-9672-23E0A9A4314E}" destId="{9EF94E9C-7707-4E70-96D8-CD8E43121090}" srcOrd="2" destOrd="0" presId="urn:diagrams.loki3.com/VaryingWidthList"/>
    <dgm:cxn modelId="{D5A58B35-EB38-4101-A05F-84F32E018A87}" type="presParOf" srcId="{AE7E5D6E-90F8-47C7-9672-23E0A9A4314E}" destId="{ECFEB2A4-9669-4C87-B16A-118EFDBE44E8}" srcOrd="3" destOrd="0" presId="urn:diagrams.loki3.com/VaryingWidthList"/>
    <dgm:cxn modelId="{A86EF060-0559-4E89-A03F-8FD99AF1B405}" type="presParOf" srcId="{AE7E5D6E-90F8-47C7-9672-23E0A9A4314E}" destId="{8CE05A86-56AD-4C5C-BD8C-EE9FA8CD31F8}" srcOrd="4" destOrd="0" presId="urn:diagrams.loki3.com/VaryingWidthList"/>
    <dgm:cxn modelId="{F44B43F2-272E-4C34-8EB2-90C7BFBC6790}" type="presParOf" srcId="{AE7E5D6E-90F8-47C7-9672-23E0A9A4314E}" destId="{3953C67C-AD42-4C68-A481-D65243E72789}" srcOrd="5" destOrd="0" presId="urn:diagrams.loki3.com/VaryingWidthList"/>
    <dgm:cxn modelId="{9BD11830-77A4-4073-85C5-2FEC8109E2DC}" type="presParOf" srcId="{AE7E5D6E-90F8-47C7-9672-23E0A9A4314E}" destId="{176CAF33-E43F-41B7-89F8-ACB5BAA19C8C}" srcOrd="6" destOrd="0" presId="urn:diagrams.loki3.com/VaryingWidthList"/>
    <dgm:cxn modelId="{A8DEF32F-875C-4C0E-A954-C32124451A4B}" type="presParOf" srcId="{AE7E5D6E-90F8-47C7-9672-23E0A9A4314E}" destId="{94AD65E6-2AEB-4916-880E-63889D441807}" srcOrd="7" destOrd="0" presId="urn:diagrams.loki3.com/VaryingWidthList"/>
    <dgm:cxn modelId="{F50F423F-C001-4D9D-9D0E-6ABAA07FCF2B}" type="presParOf" srcId="{AE7E5D6E-90F8-47C7-9672-23E0A9A4314E}" destId="{3ABE7DD6-0D4E-4982-99B3-92A4C56F90E3}"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6F3EB4FA-F788-41E3-AFCE-77D3DF41EDEA}">
      <dgm:prSet phldrT="[Text]" custT="1"/>
      <dgm:spPr/>
      <dgm:t>
        <a:bodyPr/>
        <a:lstStyle/>
        <a:p>
          <a:r>
            <a:rPr lang="en-US" sz="1400" dirty="0"/>
            <a:t>1</a:t>
          </a:r>
          <a:endParaRPr lang="en-IN" sz="1400" dirty="0"/>
        </a:p>
      </dgm:t>
    </dgm:pt>
    <dgm:pt modelId="{D4D81367-7B70-4472-8096-17A840735072}" type="parTrans" cxnId="{F8CCB89A-B8AD-40BA-B0CC-D542C752D137}">
      <dgm:prSet/>
      <dgm:spPr/>
      <dgm:t>
        <a:bodyPr/>
        <a:lstStyle/>
        <a:p>
          <a:endParaRPr lang="en-IN"/>
        </a:p>
      </dgm:t>
    </dgm:pt>
    <dgm:pt modelId="{A3C23FDB-BB94-4D2D-B050-D4A065864E5C}" type="sibTrans" cxnId="{F8CCB89A-B8AD-40BA-B0CC-D542C752D137}">
      <dgm:prSet/>
      <dgm:spPr/>
      <dgm:t>
        <a:bodyPr/>
        <a:lstStyle/>
        <a:p>
          <a:endParaRPr lang="en-IN"/>
        </a:p>
      </dgm:t>
    </dgm:pt>
    <dgm:pt modelId="{AE7E5D6E-90F8-47C7-9672-23E0A9A4314E}" type="pres">
      <dgm:prSet presAssocID="{A276AA5A-84BD-4441-87B5-6675FF41667B}" presName="Name0" presStyleCnt="0">
        <dgm:presLayoutVars>
          <dgm:resizeHandles/>
        </dgm:presLayoutVars>
      </dgm:prSet>
      <dgm:spPr/>
    </dgm:pt>
    <dgm:pt modelId="{3ABE7DD6-0D4E-4982-99B3-92A4C56F90E3}" type="pres">
      <dgm:prSet presAssocID="{6F3EB4FA-F788-41E3-AFCE-77D3DF41EDEA}" presName="text" presStyleLbl="node1" presStyleIdx="0" presStyleCnt="1" custLinFactNeighborX="0" custLinFactNeighborY="2632">
        <dgm:presLayoutVars>
          <dgm:bulletEnabled val="1"/>
        </dgm:presLayoutVars>
      </dgm:prSet>
      <dgm:spPr/>
    </dgm:pt>
  </dgm:ptLst>
  <dgm:cxnLst>
    <dgm:cxn modelId="{89098022-E39C-4196-9A19-973FDDB4619D}" type="presOf" srcId="{6F3EB4FA-F788-41E3-AFCE-77D3DF41EDEA}" destId="{3ABE7DD6-0D4E-4982-99B3-92A4C56F90E3}" srcOrd="0" destOrd="0" presId="urn:diagrams.loki3.com/VaryingWidthList"/>
    <dgm:cxn modelId="{F8CCB89A-B8AD-40BA-B0CC-D542C752D137}" srcId="{A276AA5A-84BD-4441-87B5-6675FF41667B}" destId="{6F3EB4FA-F788-41E3-AFCE-77D3DF41EDEA}" srcOrd="0" destOrd="0" parTransId="{D4D81367-7B70-4472-8096-17A840735072}" sibTransId="{A3C23FDB-BB94-4D2D-B050-D4A065864E5C}"/>
    <dgm:cxn modelId="{B34521AD-DB03-431B-92B6-665487C08A43}" type="presOf" srcId="{A276AA5A-84BD-4441-87B5-6675FF41667B}" destId="{AE7E5D6E-90F8-47C7-9672-23E0A9A4314E}" srcOrd="0" destOrd="0" presId="urn:diagrams.loki3.com/VaryingWidthList"/>
    <dgm:cxn modelId="{F50F423F-C001-4D9D-9D0E-6ABAA07FCF2B}" type="presParOf" srcId="{AE7E5D6E-90F8-47C7-9672-23E0A9A4314E}" destId="{3ABE7DD6-0D4E-4982-99B3-92A4C56F90E3}" srcOrd="0" destOrd="0" presId="urn:diagrams.loki3.com/VaryingWidth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CA1C231B-83FA-4C4D-8A1C-5664ED2D2451}">
      <dgm:prSet phldrT="[Text]" custT="1"/>
      <dgm:spPr/>
      <dgm:t>
        <a:bodyPr/>
        <a:lstStyle/>
        <a:p>
          <a:r>
            <a:rPr lang="en-US" sz="1600" dirty="0"/>
            <a:t>2</a:t>
          </a:r>
          <a:endParaRPr lang="en-IN" sz="1600" dirty="0"/>
        </a:p>
      </dgm:t>
    </dgm:pt>
    <dgm:pt modelId="{6C6BFB5C-34B9-4D58-9242-5933C31FA6C6}" type="parTrans" cxnId="{B75EADFC-B56C-4113-8A92-A543D3FBFC30}">
      <dgm:prSet/>
      <dgm:spPr/>
      <dgm:t>
        <a:bodyPr/>
        <a:lstStyle/>
        <a:p>
          <a:endParaRPr lang="en-IN"/>
        </a:p>
      </dgm:t>
    </dgm:pt>
    <dgm:pt modelId="{F1CE8CDF-446A-4141-B268-A8B82ACF3585}" type="sibTrans" cxnId="{B75EADFC-B56C-4113-8A92-A543D3FBFC30}">
      <dgm:prSet/>
      <dgm:spPr/>
      <dgm:t>
        <a:bodyPr/>
        <a:lstStyle/>
        <a:p>
          <a:endParaRPr lang="en-IN"/>
        </a:p>
      </dgm:t>
    </dgm:pt>
    <dgm:pt modelId="{9A1E4D31-F2FB-4F0C-944E-3DABBD538154}">
      <dgm:prSet phldrT="[Text]" custT="1"/>
      <dgm:spPr/>
      <dgm:t>
        <a:bodyPr/>
        <a:lstStyle/>
        <a:p>
          <a:r>
            <a:rPr lang="en-US" sz="1600" dirty="0"/>
            <a:t>2</a:t>
          </a:r>
          <a:endParaRPr lang="en-IN" sz="1600" dirty="0"/>
        </a:p>
      </dgm:t>
    </dgm:pt>
    <dgm:pt modelId="{B85CBA4C-7B22-4823-A04F-0049EB36C271}" type="parTrans" cxnId="{03673674-D2B4-4173-9448-C1254B57059D}">
      <dgm:prSet/>
      <dgm:spPr/>
      <dgm:t>
        <a:bodyPr/>
        <a:lstStyle/>
        <a:p>
          <a:endParaRPr lang="en-IN"/>
        </a:p>
      </dgm:t>
    </dgm:pt>
    <dgm:pt modelId="{C4F4D979-2A10-4517-AF55-54925E879EC4}" type="sibTrans" cxnId="{03673674-D2B4-4173-9448-C1254B57059D}">
      <dgm:prSet/>
      <dgm:spPr/>
      <dgm:t>
        <a:bodyPr/>
        <a:lstStyle/>
        <a:p>
          <a:endParaRPr lang="en-IN"/>
        </a:p>
      </dgm:t>
    </dgm:pt>
    <dgm:pt modelId="{AE7E5D6E-90F8-47C7-9672-23E0A9A4314E}" type="pres">
      <dgm:prSet presAssocID="{A276AA5A-84BD-4441-87B5-6675FF41667B}" presName="Name0" presStyleCnt="0">
        <dgm:presLayoutVars>
          <dgm:resizeHandles/>
        </dgm:presLayoutVars>
      </dgm:prSet>
      <dgm:spPr/>
    </dgm:pt>
    <dgm:pt modelId="{2D5D2446-6DBD-49BF-9B92-6F8FE4C091CC}" type="pres">
      <dgm:prSet presAssocID="{9A1E4D31-F2FB-4F0C-944E-3DABBD538154}" presName="text" presStyleLbl="node1" presStyleIdx="0" presStyleCnt="2">
        <dgm:presLayoutVars>
          <dgm:bulletEnabled val="1"/>
        </dgm:presLayoutVars>
      </dgm:prSet>
      <dgm:spPr/>
    </dgm:pt>
    <dgm:pt modelId="{00703FD5-FCAD-42E5-BFE6-8513C393A15C}" type="pres">
      <dgm:prSet presAssocID="{C4F4D979-2A10-4517-AF55-54925E879EC4}" presName="space" presStyleCnt="0"/>
      <dgm:spPr/>
    </dgm:pt>
    <dgm:pt modelId="{176CAF33-E43F-41B7-89F8-ACB5BAA19C8C}" type="pres">
      <dgm:prSet presAssocID="{CA1C231B-83FA-4C4D-8A1C-5664ED2D2451}" presName="text" presStyleLbl="node1" presStyleIdx="1" presStyleCnt="2">
        <dgm:presLayoutVars>
          <dgm:bulletEnabled val="1"/>
        </dgm:presLayoutVars>
      </dgm:prSet>
      <dgm:spPr/>
    </dgm:pt>
  </dgm:ptLst>
  <dgm:cxnLst>
    <dgm:cxn modelId="{7E05B716-0FC5-4B06-8E79-89AA3A00FB04}" type="presOf" srcId="{9A1E4D31-F2FB-4F0C-944E-3DABBD538154}" destId="{2D5D2446-6DBD-49BF-9B92-6F8FE4C091CC}" srcOrd="0" destOrd="0" presId="urn:diagrams.loki3.com/VaryingWidthList"/>
    <dgm:cxn modelId="{03673674-D2B4-4173-9448-C1254B57059D}" srcId="{A276AA5A-84BD-4441-87B5-6675FF41667B}" destId="{9A1E4D31-F2FB-4F0C-944E-3DABBD538154}" srcOrd="0" destOrd="0" parTransId="{B85CBA4C-7B22-4823-A04F-0049EB36C271}" sibTransId="{C4F4D979-2A10-4517-AF55-54925E879EC4}"/>
    <dgm:cxn modelId="{B34521AD-DB03-431B-92B6-665487C08A43}" type="presOf" srcId="{A276AA5A-84BD-4441-87B5-6675FF41667B}" destId="{AE7E5D6E-90F8-47C7-9672-23E0A9A4314E}" srcOrd="0" destOrd="0" presId="urn:diagrams.loki3.com/VaryingWidthList"/>
    <dgm:cxn modelId="{B23132F0-3FE8-485E-89E0-520000A0B25C}" type="presOf" srcId="{CA1C231B-83FA-4C4D-8A1C-5664ED2D2451}" destId="{176CAF33-E43F-41B7-89F8-ACB5BAA19C8C}" srcOrd="0" destOrd="0" presId="urn:diagrams.loki3.com/VaryingWidthList"/>
    <dgm:cxn modelId="{B75EADFC-B56C-4113-8A92-A543D3FBFC30}" srcId="{A276AA5A-84BD-4441-87B5-6675FF41667B}" destId="{CA1C231B-83FA-4C4D-8A1C-5664ED2D2451}" srcOrd="1" destOrd="0" parTransId="{6C6BFB5C-34B9-4D58-9242-5933C31FA6C6}" sibTransId="{F1CE8CDF-446A-4141-B268-A8B82ACF3585}"/>
    <dgm:cxn modelId="{B483070A-1B15-45B0-8D6F-C4F85653EAD2}" type="presParOf" srcId="{AE7E5D6E-90F8-47C7-9672-23E0A9A4314E}" destId="{2D5D2446-6DBD-49BF-9B92-6F8FE4C091CC}" srcOrd="0" destOrd="0" presId="urn:diagrams.loki3.com/VaryingWidthList"/>
    <dgm:cxn modelId="{ECEE1DDC-2F00-464E-B97D-7A1E2F3711B1}" type="presParOf" srcId="{AE7E5D6E-90F8-47C7-9672-23E0A9A4314E}" destId="{00703FD5-FCAD-42E5-BFE6-8513C393A15C}" srcOrd="1" destOrd="0" presId="urn:diagrams.loki3.com/VaryingWidthList"/>
    <dgm:cxn modelId="{9BD11830-77A4-4073-85C5-2FEC8109E2DC}" type="presParOf" srcId="{AE7E5D6E-90F8-47C7-9672-23E0A9A4314E}" destId="{176CAF33-E43F-41B7-89F8-ACB5BAA19C8C}" srcOrd="2" destOrd="0" presId="urn:diagrams.loki3.com/VaryingWidth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AE7E5D6E-90F8-47C7-9672-23E0A9A4314E}" type="pres">
      <dgm:prSet presAssocID="{A276AA5A-84BD-4441-87B5-6675FF41667B}" presName="Name0" presStyleCnt="0">
        <dgm:presLayoutVars>
          <dgm:resizeHandles/>
        </dgm:presLayoutVars>
      </dgm:prSet>
      <dgm:spPr/>
    </dgm:pt>
  </dgm:ptLst>
  <dgm:cxnLst>
    <dgm:cxn modelId="{B34521AD-DB03-431B-92B6-665487C08A43}" type="presOf" srcId="{A276AA5A-84BD-4441-87B5-6675FF41667B}" destId="{AE7E5D6E-90F8-47C7-9672-23E0A9A4314E}" srcOrd="0" destOrd="0" presId="urn:diagrams.loki3.com/VaryingWidthLis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0D0B0AEE-13A5-43E5-B0D4-DAE2FC8F50D4}">
      <dgm:prSet phldrT="[Text]"/>
      <dgm:spPr/>
      <dgm:t>
        <a:bodyPr/>
        <a:lstStyle/>
        <a:p>
          <a:endParaRPr lang="en-IN" dirty="0"/>
        </a:p>
      </dgm:t>
    </dgm:pt>
    <dgm:pt modelId="{75602925-7C46-4833-83F3-52D78D000408}" type="parTrans" cxnId="{366B2DD1-B4F9-463B-96B7-5D4E7841C9CC}">
      <dgm:prSet/>
      <dgm:spPr/>
      <dgm:t>
        <a:bodyPr/>
        <a:lstStyle/>
        <a:p>
          <a:endParaRPr lang="en-IN"/>
        </a:p>
      </dgm:t>
    </dgm:pt>
    <dgm:pt modelId="{1E247CBB-1BB4-4862-A6B3-5F66FA8A0A3B}" type="sibTrans" cxnId="{366B2DD1-B4F9-463B-96B7-5D4E7841C9CC}">
      <dgm:prSet/>
      <dgm:spPr/>
      <dgm:t>
        <a:bodyPr/>
        <a:lstStyle/>
        <a:p>
          <a:endParaRPr lang="en-IN"/>
        </a:p>
      </dgm:t>
    </dgm:pt>
    <dgm:pt modelId="{6F3EB4FA-F788-41E3-AFCE-77D3DF41EDEA}">
      <dgm:prSet phldrT="[Text]" custT="1"/>
      <dgm:spPr/>
      <dgm:t>
        <a:bodyPr/>
        <a:lstStyle/>
        <a:p>
          <a:r>
            <a:rPr lang="en-US" sz="1400" dirty="0"/>
            <a:t>HEADER</a:t>
          </a:r>
          <a:endParaRPr lang="en-IN" sz="1400" dirty="0"/>
        </a:p>
      </dgm:t>
    </dgm:pt>
    <dgm:pt modelId="{D4D81367-7B70-4472-8096-17A840735072}" type="parTrans" cxnId="{F8CCB89A-B8AD-40BA-B0CC-D542C752D137}">
      <dgm:prSet/>
      <dgm:spPr/>
      <dgm:t>
        <a:bodyPr/>
        <a:lstStyle/>
        <a:p>
          <a:endParaRPr lang="en-IN"/>
        </a:p>
      </dgm:t>
    </dgm:pt>
    <dgm:pt modelId="{A3C23FDB-BB94-4D2D-B050-D4A065864E5C}" type="sibTrans" cxnId="{F8CCB89A-B8AD-40BA-B0CC-D542C752D137}">
      <dgm:prSet/>
      <dgm:spPr/>
      <dgm:t>
        <a:bodyPr/>
        <a:lstStyle/>
        <a:p>
          <a:endParaRPr lang="en-IN"/>
        </a:p>
      </dgm:t>
    </dgm:pt>
    <dgm:pt modelId="{6C0901FA-BC3F-4E82-8925-01E5CAAA18FE}">
      <dgm:prSet phldrT="[Text]"/>
      <dgm:spPr/>
      <dgm:t>
        <a:bodyPr/>
        <a:lstStyle/>
        <a:p>
          <a:endParaRPr lang="en-IN"/>
        </a:p>
      </dgm:t>
    </dgm:pt>
    <dgm:pt modelId="{883873AC-DCB9-4F92-B934-8667EE55ACCA}" type="parTrans" cxnId="{9767C1EE-8E09-4591-90E9-CFC07310E8C5}">
      <dgm:prSet/>
      <dgm:spPr/>
      <dgm:t>
        <a:bodyPr/>
        <a:lstStyle/>
        <a:p>
          <a:endParaRPr lang="en-IN"/>
        </a:p>
      </dgm:t>
    </dgm:pt>
    <dgm:pt modelId="{084AAFD3-2D7B-4CA4-A6BA-8591063EC043}" type="sibTrans" cxnId="{9767C1EE-8E09-4591-90E9-CFC07310E8C5}">
      <dgm:prSet/>
      <dgm:spPr/>
      <dgm:t>
        <a:bodyPr/>
        <a:lstStyle/>
        <a:p>
          <a:endParaRPr lang="en-IN"/>
        </a:p>
      </dgm:t>
    </dgm:pt>
    <dgm:pt modelId="{00C2F1BD-8C26-44A0-8676-6FD22CD32683}">
      <dgm:prSet phldrT="[Text]"/>
      <dgm:spPr/>
      <dgm:t>
        <a:bodyPr/>
        <a:lstStyle/>
        <a:p>
          <a:endParaRPr lang="en-IN"/>
        </a:p>
      </dgm:t>
    </dgm:pt>
    <dgm:pt modelId="{BF5F997F-522D-4487-8C5E-1A02F9079AC2}" type="parTrans" cxnId="{8D70693B-DFD4-4461-B281-55DD9ACDBDC8}">
      <dgm:prSet/>
      <dgm:spPr/>
      <dgm:t>
        <a:bodyPr/>
        <a:lstStyle/>
        <a:p>
          <a:endParaRPr lang="en-IN"/>
        </a:p>
      </dgm:t>
    </dgm:pt>
    <dgm:pt modelId="{8FACD7BB-C3BA-4699-85F9-4E57E08FA386}" type="sibTrans" cxnId="{8D70693B-DFD4-4461-B281-55DD9ACDBDC8}">
      <dgm:prSet/>
      <dgm:spPr/>
      <dgm:t>
        <a:bodyPr/>
        <a:lstStyle/>
        <a:p>
          <a:endParaRPr lang="en-IN"/>
        </a:p>
      </dgm:t>
    </dgm:pt>
    <dgm:pt modelId="{CA1C231B-83FA-4C4D-8A1C-5664ED2D2451}">
      <dgm:prSet phldrT="[Text]"/>
      <dgm:spPr/>
      <dgm:t>
        <a:bodyPr/>
        <a:lstStyle/>
        <a:p>
          <a:endParaRPr lang="en-IN" dirty="0"/>
        </a:p>
      </dgm:t>
    </dgm:pt>
    <dgm:pt modelId="{6C6BFB5C-34B9-4D58-9242-5933C31FA6C6}" type="parTrans" cxnId="{B75EADFC-B56C-4113-8A92-A543D3FBFC30}">
      <dgm:prSet/>
      <dgm:spPr/>
      <dgm:t>
        <a:bodyPr/>
        <a:lstStyle/>
        <a:p>
          <a:endParaRPr lang="en-IN"/>
        </a:p>
      </dgm:t>
    </dgm:pt>
    <dgm:pt modelId="{F1CE8CDF-446A-4141-B268-A8B82ACF3585}" type="sibTrans" cxnId="{B75EADFC-B56C-4113-8A92-A543D3FBFC30}">
      <dgm:prSet/>
      <dgm:spPr/>
      <dgm:t>
        <a:bodyPr/>
        <a:lstStyle/>
        <a:p>
          <a:endParaRPr lang="en-IN"/>
        </a:p>
      </dgm:t>
    </dgm:pt>
    <dgm:pt modelId="{AE7E5D6E-90F8-47C7-9672-23E0A9A4314E}" type="pres">
      <dgm:prSet presAssocID="{A276AA5A-84BD-4441-87B5-6675FF41667B}" presName="Name0" presStyleCnt="0">
        <dgm:presLayoutVars>
          <dgm:resizeHandles/>
        </dgm:presLayoutVars>
      </dgm:prSet>
      <dgm:spPr/>
    </dgm:pt>
    <dgm:pt modelId="{860B6B55-1F6F-4856-A72D-E085F059A7A8}" type="pres">
      <dgm:prSet presAssocID="{0D0B0AEE-13A5-43E5-B0D4-DAE2FC8F50D4}" presName="text" presStyleLbl="node1" presStyleIdx="0" presStyleCnt="5">
        <dgm:presLayoutVars>
          <dgm:bulletEnabled val="1"/>
        </dgm:presLayoutVars>
      </dgm:prSet>
      <dgm:spPr/>
    </dgm:pt>
    <dgm:pt modelId="{6673A52D-83E1-4ADF-9BB9-A1AA30D38FD0}" type="pres">
      <dgm:prSet presAssocID="{1E247CBB-1BB4-4862-A6B3-5F66FA8A0A3B}" presName="space" presStyleCnt="0"/>
      <dgm:spPr/>
    </dgm:pt>
    <dgm:pt modelId="{9EF94E9C-7707-4E70-96D8-CD8E43121090}" type="pres">
      <dgm:prSet presAssocID="{6C0901FA-BC3F-4E82-8925-01E5CAAA18FE}" presName="text" presStyleLbl="node1" presStyleIdx="1" presStyleCnt="5">
        <dgm:presLayoutVars>
          <dgm:bulletEnabled val="1"/>
        </dgm:presLayoutVars>
      </dgm:prSet>
      <dgm:spPr/>
    </dgm:pt>
    <dgm:pt modelId="{ECFEB2A4-9669-4C87-B16A-118EFDBE44E8}" type="pres">
      <dgm:prSet presAssocID="{084AAFD3-2D7B-4CA4-A6BA-8591063EC043}" presName="space" presStyleCnt="0"/>
      <dgm:spPr/>
    </dgm:pt>
    <dgm:pt modelId="{8CE05A86-56AD-4C5C-BD8C-EE9FA8CD31F8}" type="pres">
      <dgm:prSet presAssocID="{00C2F1BD-8C26-44A0-8676-6FD22CD32683}" presName="text" presStyleLbl="node1" presStyleIdx="2" presStyleCnt="5">
        <dgm:presLayoutVars>
          <dgm:bulletEnabled val="1"/>
        </dgm:presLayoutVars>
      </dgm:prSet>
      <dgm:spPr/>
    </dgm:pt>
    <dgm:pt modelId="{3953C67C-AD42-4C68-A481-D65243E72789}" type="pres">
      <dgm:prSet presAssocID="{8FACD7BB-C3BA-4699-85F9-4E57E08FA386}" presName="space" presStyleCnt="0"/>
      <dgm:spPr/>
    </dgm:pt>
    <dgm:pt modelId="{176CAF33-E43F-41B7-89F8-ACB5BAA19C8C}" type="pres">
      <dgm:prSet presAssocID="{CA1C231B-83FA-4C4D-8A1C-5664ED2D2451}" presName="text" presStyleLbl="node1" presStyleIdx="3" presStyleCnt="5">
        <dgm:presLayoutVars>
          <dgm:bulletEnabled val="1"/>
        </dgm:presLayoutVars>
      </dgm:prSet>
      <dgm:spPr/>
    </dgm:pt>
    <dgm:pt modelId="{94AD65E6-2AEB-4916-880E-63889D441807}" type="pres">
      <dgm:prSet presAssocID="{F1CE8CDF-446A-4141-B268-A8B82ACF3585}" presName="space" presStyleCnt="0"/>
      <dgm:spPr/>
    </dgm:pt>
    <dgm:pt modelId="{3ABE7DD6-0D4E-4982-99B3-92A4C56F90E3}" type="pres">
      <dgm:prSet presAssocID="{6F3EB4FA-F788-41E3-AFCE-77D3DF41EDEA}" presName="text" presStyleLbl="node1" presStyleIdx="4" presStyleCnt="5">
        <dgm:presLayoutVars>
          <dgm:bulletEnabled val="1"/>
        </dgm:presLayoutVars>
      </dgm:prSet>
      <dgm:spPr/>
    </dgm:pt>
  </dgm:ptLst>
  <dgm:cxnLst>
    <dgm:cxn modelId="{23002922-E6A2-4747-87FC-8FD0E5D9F9A8}" type="presOf" srcId="{0D0B0AEE-13A5-43E5-B0D4-DAE2FC8F50D4}" destId="{860B6B55-1F6F-4856-A72D-E085F059A7A8}" srcOrd="0" destOrd="0" presId="urn:diagrams.loki3.com/VaryingWidthList"/>
    <dgm:cxn modelId="{89098022-E39C-4196-9A19-973FDDB4619D}" type="presOf" srcId="{6F3EB4FA-F788-41E3-AFCE-77D3DF41EDEA}" destId="{3ABE7DD6-0D4E-4982-99B3-92A4C56F90E3}" srcOrd="0" destOrd="0" presId="urn:diagrams.loki3.com/VaryingWidthList"/>
    <dgm:cxn modelId="{8D70693B-DFD4-4461-B281-55DD9ACDBDC8}" srcId="{A276AA5A-84BD-4441-87B5-6675FF41667B}" destId="{00C2F1BD-8C26-44A0-8676-6FD22CD32683}" srcOrd="2" destOrd="0" parTransId="{BF5F997F-522D-4487-8C5E-1A02F9079AC2}" sibTransId="{8FACD7BB-C3BA-4699-85F9-4E57E08FA386}"/>
    <dgm:cxn modelId="{F8CCB89A-B8AD-40BA-B0CC-D542C752D137}" srcId="{A276AA5A-84BD-4441-87B5-6675FF41667B}" destId="{6F3EB4FA-F788-41E3-AFCE-77D3DF41EDEA}" srcOrd="4" destOrd="0" parTransId="{D4D81367-7B70-4472-8096-17A840735072}" sibTransId="{A3C23FDB-BB94-4D2D-B050-D4A065864E5C}"/>
    <dgm:cxn modelId="{B34521AD-DB03-431B-92B6-665487C08A43}" type="presOf" srcId="{A276AA5A-84BD-4441-87B5-6675FF41667B}" destId="{AE7E5D6E-90F8-47C7-9672-23E0A9A4314E}" srcOrd="0" destOrd="0" presId="urn:diagrams.loki3.com/VaryingWidthList"/>
    <dgm:cxn modelId="{366B2DD1-B4F9-463B-96B7-5D4E7841C9CC}" srcId="{A276AA5A-84BD-4441-87B5-6675FF41667B}" destId="{0D0B0AEE-13A5-43E5-B0D4-DAE2FC8F50D4}" srcOrd="0" destOrd="0" parTransId="{75602925-7C46-4833-83F3-52D78D000408}" sibTransId="{1E247CBB-1BB4-4862-A6B3-5F66FA8A0A3B}"/>
    <dgm:cxn modelId="{9767C1EE-8E09-4591-90E9-CFC07310E8C5}" srcId="{A276AA5A-84BD-4441-87B5-6675FF41667B}" destId="{6C0901FA-BC3F-4E82-8925-01E5CAAA18FE}" srcOrd="1" destOrd="0" parTransId="{883873AC-DCB9-4F92-B934-8667EE55ACCA}" sibTransId="{084AAFD3-2D7B-4CA4-A6BA-8591063EC043}"/>
    <dgm:cxn modelId="{B23132F0-3FE8-485E-89E0-520000A0B25C}" type="presOf" srcId="{CA1C231B-83FA-4C4D-8A1C-5664ED2D2451}" destId="{176CAF33-E43F-41B7-89F8-ACB5BAA19C8C}" srcOrd="0" destOrd="0" presId="urn:diagrams.loki3.com/VaryingWidthList"/>
    <dgm:cxn modelId="{AA569EF8-BFC6-49EB-8197-F03BDA175F81}" type="presOf" srcId="{6C0901FA-BC3F-4E82-8925-01E5CAAA18FE}" destId="{9EF94E9C-7707-4E70-96D8-CD8E43121090}" srcOrd="0" destOrd="0" presId="urn:diagrams.loki3.com/VaryingWidthList"/>
    <dgm:cxn modelId="{E9EAF2FB-0498-4643-8980-89B431DD5BA2}" type="presOf" srcId="{00C2F1BD-8C26-44A0-8676-6FD22CD32683}" destId="{8CE05A86-56AD-4C5C-BD8C-EE9FA8CD31F8}" srcOrd="0" destOrd="0" presId="urn:diagrams.loki3.com/VaryingWidthList"/>
    <dgm:cxn modelId="{B75EADFC-B56C-4113-8A92-A543D3FBFC30}" srcId="{A276AA5A-84BD-4441-87B5-6675FF41667B}" destId="{CA1C231B-83FA-4C4D-8A1C-5664ED2D2451}" srcOrd="3" destOrd="0" parTransId="{6C6BFB5C-34B9-4D58-9242-5933C31FA6C6}" sibTransId="{F1CE8CDF-446A-4141-B268-A8B82ACF3585}"/>
    <dgm:cxn modelId="{FEEF6726-9D0C-44AA-ABE8-C4B04FE0B352}" type="presParOf" srcId="{AE7E5D6E-90F8-47C7-9672-23E0A9A4314E}" destId="{860B6B55-1F6F-4856-A72D-E085F059A7A8}" srcOrd="0" destOrd="0" presId="urn:diagrams.loki3.com/VaryingWidthList"/>
    <dgm:cxn modelId="{17FE2402-1AC2-46D9-BFF5-B0F56AF611D2}" type="presParOf" srcId="{AE7E5D6E-90F8-47C7-9672-23E0A9A4314E}" destId="{6673A52D-83E1-4ADF-9BB9-A1AA30D38FD0}" srcOrd="1" destOrd="0" presId="urn:diagrams.loki3.com/VaryingWidthList"/>
    <dgm:cxn modelId="{86AB6EA3-D9B6-42FE-AE1D-3CCF1072ED34}" type="presParOf" srcId="{AE7E5D6E-90F8-47C7-9672-23E0A9A4314E}" destId="{9EF94E9C-7707-4E70-96D8-CD8E43121090}" srcOrd="2" destOrd="0" presId="urn:diagrams.loki3.com/VaryingWidthList"/>
    <dgm:cxn modelId="{D5A58B35-EB38-4101-A05F-84F32E018A87}" type="presParOf" srcId="{AE7E5D6E-90F8-47C7-9672-23E0A9A4314E}" destId="{ECFEB2A4-9669-4C87-B16A-118EFDBE44E8}" srcOrd="3" destOrd="0" presId="urn:diagrams.loki3.com/VaryingWidthList"/>
    <dgm:cxn modelId="{A86EF060-0559-4E89-A03F-8FD99AF1B405}" type="presParOf" srcId="{AE7E5D6E-90F8-47C7-9672-23E0A9A4314E}" destId="{8CE05A86-56AD-4C5C-BD8C-EE9FA8CD31F8}" srcOrd="4" destOrd="0" presId="urn:diagrams.loki3.com/VaryingWidthList"/>
    <dgm:cxn modelId="{F44B43F2-272E-4C34-8EB2-90C7BFBC6790}" type="presParOf" srcId="{AE7E5D6E-90F8-47C7-9672-23E0A9A4314E}" destId="{3953C67C-AD42-4C68-A481-D65243E72789}" srcOrd="5" destOrd="0" presId="urn:diagrams.loki3.com/VaryingWidthList"/>
    <dgm:cxn modelId="{9BD11830-77A4-4073-85C5-2FEC8109E2DC}" type="presParOf" srcId="{AE7E5D6E-90F8-47C7-9672-23E0A9A4314E}" destId="{176CAF33-E43F-41B7-89F8-ACB5BAA19C8C}" srcOrd="6" destOrd="0" presId="urn:diagrams.loki3.com/VaryingWidthList"/>
    <dgm:cxn modelId="{A8DEF32F-875C-4C0E-A954-C32124451A4B}" type="presParOf" srcId="{AE7E5D6E-90F8-47C7-9672-23E0A9A4314E}" destId="{94AD65E6-2AEB-4916-880E-63889D441807}" srcOrd="7" destOrd="0" presId="urn:diagrams.loki3.com/VaryingWidthList"/>
    <dgm:cxn modelId="{F50F423F-C001-4D9D-9D0E-6ABAA07FCF2B}" type="presParOf" srcId="{AE7E5D6E-90F8-47C7-9672-23E0A9A4314E}" destId="{3ABE7DD6-0D4E-4982-99B3-92A4C56F90E3}"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6F3EB4FA-F788-41E3-AFCE-77D3DF41EDEA}">
      <dgm:prSet phldrT="[Text]" custT="1"/>
      <dgm:spPr/>
      <dgm:t>
        <a:bodyPr/>
        <a:lstStyle/>
        <a:p>
          <a:r>
            <a:rPr lang="en-US" sz="1400" dirty="0"/>
            <a:t>1</a:t>
          </a:r>
          <a:endParaRPr lang="en-IN" sz="1400" dirty="0"/>
        </a:p>
      </dgm:t>
    </dgm:pt>
    <dgm:pt modelId="{D4D81367-7B70-4472-8096-17A840735072}" type="parTrans" cxnId="{F8CCB89A-B8AD-40BA-B0CC-D542C752D137}">
      <dgm:prSet/>
      <dgm:spPr/>
      <dgm:t>
        <a:bodyPr/>
        <a:lstStyle/>
        <a:p>
          <a:endParaRPr lang="en-IN"/>
        </a:p>
      </dgm:t>
    </dgm:pt>
    <dgm:pt modelId="{A3C23FDB-BB94-4D2D-B050-D4A065864E5C}" type="sibTrans" cxnId="{F8CCB89A-B8AD-40BA-B0CC-D542C752D137}">
      <dgm:prSet/>
      <dgm:spPr/>
      <dgm:t>
        <a:bodyPr/>
        <a:lstStyle/>
        <a:p>
          <a:endParaRPr lang="en-IN"/>
        </a:p>
      </dgm:t>
    </dgm:pt>
    <dgm:pt modelId="{AE7E5D6E-90F8-47C7-9672-23E0A9A4314E}" type="pres">
      <dgm:prSet presAssocID="{A276AA5A-84BD-4441-87B5-6675FF41667B}" presName="Name0" presStyleCnt="0">
        <dgm:presLayoutVars>
          <dgm:resizeHandles/>
        </dgm:presLayoutVars>
      </dgm:prSet>
      <dgm:spPr/>
    </dgm:pt>
    <dgm:pt modelId="{3ABE7DD6-0D4E-4982-99B3-92A4C56F90E3}" type="pres">
      <dgm:prSet presAssocID="{6F3EB4FA-F788-41E3-AFCE-77D3DF41EDEA}" presName="text" presStyleLbl="node1" presStyleIdx="0" presStyleCnt="1" custLinFactNeighborX="0" custLinFactNeighborY="2632">
        <dgm:presLayoutVars>
          <dgm:bulletEnabled val="1"/>
        </dgm:presLayoutVars>
      </dgm:prSet>
      <dgm:spPr/>
    </dgm:pt>
  </dgm:ptLst>
  <dgm:cxnLst>
    <dgm:cxn modelId="{89098022-E39C-4196-9A19-973FDDB4619D}" type="presOf" srcId="{6F3EB4FA-F788-41E3-AFCE-77D3DF41EDEA}" destId="{3ABE7DD6-0D4E-4982-99B3-92A4C56F90E3}" srcOrd="0" destOrd="0" presId="urn:diagrams.loki3.com/VaryingWidthList"/>
    <dgm:cxn modelId="{F8CCB89A-B8AD-40BA-B0CC-D542C752D137}" srcId="{A276AA5A-84BD-4441-87B5-6675FF41667B}" destId="{6F3EB4FA-F788-41E3-AFCE-77D3DF41EDEA}" srcOrd="0" destOrd="0" parTransId="{D4D81367-7B70-4472-8096-17A840735072}" sibTransId="{A3C23FDB-BB94-4D2D-B050-D4A065864E5C}"/>
    <dgm:cxn modelId="{B34521AD-DB03-431B-92B6-665487C08A43}" type="presOf" srcId="{A276AA5A-84BD-4441-87B5-6675FF41667B}" destId="{AE7E5D6E-90F8-47C7-9672-23E0A9A4314E}" srcOrd="0" destOrd="0" presId="urn:diagrams.loki3.com/VaryingWidthList"/>
    <dgm:cxn modelId="{F50F423F-C001-4D9D-9D0E-6ABAA07FCF2B}" type="presParOf" srcId="{AE7E5D6E-90F8-47C7-9672-23E0A9A4314E}" destId="{3ABE7DD6-0D4E-4982-99B3-92A4C56F90E3}" srcOrd="0" destOrd="0" presId="urn:diagrams.loki3.com/VaryingWidth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CA1C231B-83FA-4C4D-8A1C-5664ED2D2451}">
      <dgm:prSet phldrT="[Text]" custT="1"/>
      <dgm:spPr/>
      <dgm:t>
        <a:bodyPr/>
        <a:lstStyle/>
        <a:p>
          <a:r>
            <a:rPr lang="en-US" sz="1600" dirty="0"/>
            <a:t>2</a:t>
          </a:r>
          <a:endParaRPr lang="en-IN" sz="1600" dirty="0"/>
        </a:p>
      </dgm:t>
    </dgm:pt>
    <dgm:pt modelId="{6C6BFB5C-34B9-4D58-9242-5933C31FA6C6}" type="parTrans" cxnId="{B75EADFC-B56C-4113-8A92-A543D3FBFC30}">
      <dgm:prSet/>
      <dgm:spPr/>
      <dgm:t>
        <a:bodyPr/>
        <a:lstStyle/>
        <a:p>
          <a:endParaRPr lang="en-IN"/>
        </a:p>
      </dgm:t>
    </dgm:pt>
    <dgm:pt modelId="{F1CE8CDF-446A-4141-B268-A8B82ACF3585}" type="sibTrans" cxnId="{B75EADFC-B56C-4113-8A92-A543D3FBFC30}">
      <dgm:prSet/>
      <dgm:spPr/>
      <dgm:t>
        <a:bodyPr/>
        <a:lstStyle/>
        <a:p>
          <a:endParaRPr lang="en-IN"/>
        </a:p>
      </dgm:t>
    </dgm:pt>
    <dgm:pt modelId="{9A1E4D31-F2FB-4F0C-944E-3DABBD538154}">
      <dgm:prSet phldrT="[Text]"/>
      <dgm:spPr/>
      <dgm:t>
        <a:bodyPr/>
        <a:lstStyle/>
        <a:p>
          <a:endParaRPr lang="en-IN" dirty="0"/>
        </a:p>
      </dgm:t>
    </dgm:pt>
    <dgm:pt modelId="{B85CBA4C-7B22-4823-A04F-0049EB36C271}" type="parTrans" cxnId="{03673674-D2B4-4173-9448-C1254B57059D}">
      <dgm:prSet/>
      <dgm:spPr/>
      <dgm:t>
        <a:bodyPr/>
        <a:lstStyle/>
        <a:p>
          <a:endParaRPr lang="en-IN"/>
        </a:p>
      </dgm:t>
    </dgm:pt>
    <dgm:pt modelId="{C4F4D979-2A10-4517-AF55-54925E879EC4}" type="sibTrans" cxnId="{03673674-D2B4-4173-9448-C1254B57059D}">
      <dgm:prSet/>
      <dgm:spPr/>
      <dgm:t>
        <a:bodyPr/>
        <a:lstStyle/>
        <a:p>
          <a:endParaRPr lang="en-IN"/>
        </a:p>
      </dgm:t>
    </dgm:pt>
    <dgm:pt modelId="{AE7E5D6E-90F8-47C7-9672-23E0A9A4314E}" type="pres">
      <dgm:prSet presAssocID="{A276AA5A-84BD-4441-87B5-6675FF41667B}" presName="Name0" presStyleCnt="0">
        <dgm:presLayoutVars>
          <dgm:resizeHandles/>
        </dgm:presLayoutVars>
      </dgm:prSet>
      <dgm:spPr/>
    </dgm:pt>
    <dgm:pt modelId="{2D5D2446-6DBD-49BF-9B92-6F8FE4C091CC}" type="pres">
      <dgm:prSet presAssocID="{9A1E4D31-F2FB-4F0C-944E-3DABBD538154}" presName="text" presStyleLbl="node1" presStyleIdx="0" presStyleCnt="2">
        <dgm:presLayoutVars>
          <dgm:bulletEnabled val="1"/>
        </dgm:presLayoutVars>
      </dgm:prSet>
      <dgm:spPr/>
    </dgm:pt>
    <dgm:pt modelId="{00703FD5-FCAD-42E5-BFE6-8513C393A15C}" type="pres">
      <dgm:prSet presAssocID="{C4F4D979-2A10-4517-AF55-54925E879EC4}" presName="space" presStyleCnt="0"/>
      <dgm:spPr/>
    </dgm:pt>
    <dgm:pt modelId="{176CAF33-E43F-41B7-89F8-ACB5BAA19C8C}" type="pres">
      <dgm:prSet presAssocID="{CA1C231B-83FA-4C4D-8A1C-5664ED2D2451}" presName="text" presStyleLbl="node1" presStyleIdx="1" presStyleCnt="2">
        <dgm:presLayoutVars>
          <dgm:bulletEnabled val="1"/>
        </dgm:presLayoutVars>
      </dgm:prSet>
      <dgm:spPr/>
    </dgm:pt>
  </dgm:ptLst>
  <dgm:cxnLst>
    <dgm:cxn modelId="{7E05B716-0FC5-4B06-8E79-89AA3A00FB04}" type="presOf" srcId="{9A1E4D31-F2FB-4F0C-944E-3DABBD538154}" destId="{2D5D2446-6DBD-49BF-9B92-6F8FE4C091CC}" srcOrd="0" destOrd="0" presId="urn:diagrams.loki3.com/VaryingWidthList"/>
    <dgm:cxn modelId="{03673674-D2B4-4173-9448-C1254B57059D}" srcId="{A276AA5A-84BD-4441-87B5-6675FF41667B}" destId="{9A1E4D31-F2FB-4F0C-944E-3DABBD538154}" srcOrd="0" destOrd="0" parTransId="{B85CBA4C-7B22-4823-A04F-0049EB36C271}" sibTransId="{C4F4D979-2A10-4517-AF55-54925E879EC4}"/>
    <dgm:cxn modelId="{B34521AD-DB03-431B-92B6-665487C08A43}" type="presOf" srcId="{A276AA5A-84BD-4441-87B5-6675FF41667B}" destId="{AE7E5D6E-90F8-47C7-9672-23E0A9A4314E}" srcOrd="0" destOrd="0" presId="urn:diagrams.loki3.com/VaryingWidthList"/>
    <dgm:cxn modelId="{B23132F0-3FE8-485E-89E0-520000A0B25C}" type="presOf" srcId="{CA1C231B-83FA-4C4D-8A1C-5664ED2D2451}" destId="{176CAF33-E43F-41B7-89F8-ACB5BAA19C8C}" srcOrd="0" destOrd="0" presId="urn:diagrams.loki3.com/VaryingWidthList"/>
    <dgm:cxn modelId="{B75EADFC-B56C-4113-8A92-A543D3FBFC30}" srcId="{A276AA5A-84BD-4441-87B5-6675FF41667B}" destId="{CA1C231B-83FA-4C4D-8A1C-5664ED2D2451}" srcOrd="1" destOrd="0" parTransId="{6C6BFB5C-34B9-4D58-9242-5933C31FA6C6}" sibTransId="{F1CE8CDF-446A-4141-B268-A8B82ACF3585}"/>
    <dgm:cxn modelId="{B483070A-1B15-45B0-8D6F-C4F85653EAD2}" type="presParOf" srcId="{AE7E5D6E-90F8-47C7-9672-23E0A9A4314E}" destId="{2D5D2446-6DBD-49BF-9B92-6F8FE4C091CC}" srcOrd="0" destOrd="0" presId="urn:diagrams.loki3.com/VaryingWidthList"/>
    <dgm:cxn modelId="{ECEE1DDC-2F00-464E-B97D-7A1E2F3711B1}" type="presParOf" srcId="{AE7E5D6E-90F8-47C7-9672-23E0A9A4314E}" destId="{00703FD5-FCAD-42E5-BFE6-8513C393A15C}" srcOrd="1" destOrd="0" presId="urn:diagrams.loki3.com/VaryingWidthList"/>
    <dgm:cxn modelId="{9BD11830-77A4-4073-85C5-2FEC8109E2DC}" type="presParOf" srcId="{AE7E5D6E-90F8-47C7-9672-23E0A9A4314E}" destId="{176CAF33-E43F-41B7-89F8-ACB5BAA19C8C}" srcOrd="2" destOrd="0" presId="urn:diagrams.loki3.com/VaryingWidth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AE7E5D6E-90F8-47C7-9672-23E0A9A4314E}" type="pres">
      <dgm:prSet presAssocID="{A276AA5A-84BD-4441-87B5-6675FF41667B}" presName="Name0" presStyleCnt="0">
        <dgm:presLayoutVars>
          <dgm:resizeHandles/>
        </dgm:presLayoutVars>
      </dgm:prSet>
      <dgm:spPr/>
    </dgm:pt>
  </dgm:ptLst>
  <dgm:cxnLst>
    <dgm:cxn modelId="{B34521AD-DB03-431B-92B6-665487C08A43}" type="presOf" srcId="{A276AA5A-84BD-4441-87B5-6675FF41667B}" destId="{AE7E5D6E-90F8-47C7-9672-23E0A9A4314E}" srcOrd="0" destOrd="0" presId="urn:diagrams.loki3.com/VaryingWidthLis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0D0B0AEE-13A5-43E5-B0D4-DAE2FC8F50D4}">
      <dgm:prSet phldrT="[Text]"/>
      <dgm:spPr/>
      <dgm:t>
        <a:bodyPr/>
        <a:lstStyle/>
        <a:p>
          <a:endParaRPr lang="en-IN" dirty="0"/>
        </a:p>
      </dgm:t>
    </dgm:pt>
    <dgm:pt modelId="{75602925-7C46-4833-83F3-52D78D000408}" type="parTrans" cxnId="{366B2DD1-B4F9-463B-96B7-5D4E7841C9CC}">
      <dgm:prSet/>
      <dgm:spPr/>
      <dgm:t>
        <a:bodyPr/>
        <a:lstStyle/>
        <a:p>
          <a:endParaRPr lang="en-IN"/>
        </a:p>
      </dgm:t>
    </dgm:pt>
    <dgm:pt modelId="{1E247CBB-1BB4-4862-A6B3-5F66FA8A0A3B}" type="sibTrans" cxnId="{366B2DD1-B4F9-463B-96B7-5D4E7841C9CC}">
      <dgm:prSet/>
      <dgm:spPr/>
      <dgm:t>
        <a:bodyPr/>
        <a:lstStyle/>
        <a:p>
          <a:endParaRPr lang="en-IN"/>
        </a:p>
      </dgm:t>
    </dgm:pt>
    <dgm:pt modelId="{6F3EB4FA-F788-41E3-AFCE-77D3DF41EDEA}">
      <dgm:prSet phldrT="[Text]" custT="1"/>
      <dgm:spPr/>
      <dgm:t>
        <a:bodyPr/>
        <a:lstStyle/>
        <a:p>
          <a:r>
            <a:rPr lang="en-US" sz="1400" dirty="0"/>
            <a:t>3.5</a:t>
          </a:r>
          <a:endParaRPr lang="en-IN" sz="1400" dirty="0"/>
        </a:p>
      </dgm:t>
    </dgm:pt>
    <dgm:pt modelId="{D4D81367-7B70-4472-8096-17A840735072}" type="parTrans" cxnId="{F8CCB89A-B8AD-40BA-B0CC-D542C752D137}">
      <dgm:prSet/>
      <dgm:spPr/>
      <dgm:t>
        <a:bodyPr/>
        <a:lstStyle/>
        <a:p>
          <a:endParaRPr lang="en-IN"/>
        </a:p>
      </dgm:t>
    </dgm:pt>
    <dgm:pt modelId="{A3C23FDB-BB94-4D2D-B050-D4A065864E5C}" type="sibTrans" cxnId="{F8CCB89A-B8AD-40BA-B0CC-D542C752D137}">
      <dgm:prSet/>
      <dgm:spPr/>
      <dgm:t>
        <a:bodyPr/>
        <a:lstStyle/>
        <a:p>
          <a:endParaRPr lang="en-IN"/>
        </a:p>
      </dgm:t>
    </dgm:pt>
    <dgm:pt modelId="{6C0901FA-BC3F-4E82-8925-01E5CAAA18FE}">
      <dgm:prSet phldrT="[Text]"/>
      <dgm:spPr/>
      <dgm:t>
        <a:bodyPr/>
        <a:lstStyle/>
        <a:p>
          <a:endParaRPr lang="en-IN"/>
        </a:p>
      </dgm:t>
    </dgm:pt>
    <dgm:pt modelId="{883873AC-DCB9-4F92-B934-8667EE55ACCA}" type="parTrans" cxnId="{9767C1EE-8E09-4591-90E9-CFC07310E8C5}">
      <dgm:prSet/>
      <dgm:spPr/>
      <dgm:t>
        <a:bodyPr/>
        <a:lstStyle/>
        <a:p>
          <a:endParaRPr lang="en-IN"/>
        </a:p>
      </dgm:t>
    </dgm:pt>
    <dgm:pt modelId="{084AAFD3-2D7B-4CA4-A6BA-8591063EC043}" type="sibTrans" cxnId="{9767C1EE-8E09-4591-90E9-CFC07310E8C5}">
      <dgm:prSet/>
      <dgm:spPr/>
      <dgm:t>
        <a:bodyPr/>
        <a:lstStyle/>
        <a:p>
          <a:endParaRPr lang="en-IN"/>
        </a:p>
      </dgm:t>
    </dgm:pt>
    <dgm:pt modelId="{00C2F1BD-8C26-44A0-8676-6FD22CD32683}">
      <dgm:prSet phldrT="[Text]"/>
      <dgm:spPr/>
      <dgm:t>
        <a:bodyPr/>
        <a:lstStyle/>
        <a:p>
          <a:endParaRPr lang="en-IN"/>
        </a:p>
      </dgm:t>
    </dgm:pt>
    <dgm:pt modelId="{BF5F997F-522D-4487-8C5E-1A02F9079AC2}" type="parTrans" cxnId="{8D70693B-DFD4-4461-B281-55DD9ACDBDC8}">
      <dgm:prSet/>
      <dgm:spPr/>
      <dgm:t>
        <a:bodyPr/>
        <a:lstStyle/>
        <a:p>
          <a:endParaRPr lang="en-IN"/>
        </a:p>
      </dgm:t>
    </dgm:pt>
    <dgm:pt modelId="{8FACD7BB-C3BA-4699-85F9-4E57E08FA386}" type="sibTrans" cxnId="{8D70693B-DFD4-4461-B281-55DD9ACDBDC8}">
      <dgm:prSet/>
      <dgm:spPr/>
      <dgm:t>
        <a:bodyPr/>
        <a:lstStyle/>
        <a:p>
          <a:endParaRPr lang="en-IN"/>
        </a:p>
      </dgm:t>
    </dgm:pt>
    <dgm:pt modelId="{CA1C231B-83FA-4C4D-8A1C-5664ED2D2451}">
      <dgm:prSet phldrT="[Text]"/>
      <dgm:spPr/>
      <dgm:t>
        <a:bodyPr/>
        <a:lstStyle/>
        <a:p>
          <a:endParaRPr lang="en-IN" dirty="0"/>
        </a:p>
      </dgm:t>
    </dgm:pt>
    <dgm:pt modelId="{6C6BFB5C-34B9-4D58-9242-5933C31FA6C6}" type="parTrans" cxnId="{B75EADFC-B56C-4113-8A92-A543D3FBFC30}">
      <dgm:prSet/>
      <dgm:spPr/>
      <dgm:t>
        <a:bodyPr/>
        <a:lstStyle/>
        <a:p>
          <a:endParaRPr lang="en-IN"/>
        </a:p>
      </dgm:t>
    </dgm:pt>
    <dgm:pt modelId="{F1CE8CDF-446A-4141-B268-A8B82ACF3585}" type="sibTrans" cxnId="{B75EADFC-B56C-4113-8A92-A543D3FBFC30}">
      <dgm:prSet/>
      <dgm:spPr/>
      <dgm:t>
        <a:bodyPr/>
        <a:lstStyle/>
        <a:p>
          <a:endParaRPr lang="en-IN"/>
        </a:p>
      </dgm:t>
    </dgm:pt>
    <dgm:pt modelId="{AE7E5D6E-90F8-47C7-9672-23E0A9A4314E}" type="pres">
      <dgm:prSet presAssocID="{A276AA5A-84BD-4441-87B5-6675FF41667B}" presName="Name0" presStyleCnt="0">
        <dgm:presLayoutVars>
          <dgm:resizeHandles/>
        </dgm:presLayoutVars>
      </dgm:prSet>
      <dgm:spPr/>
    </dgm:pt>
    <dgm:pt modelId="{860B6B55-1F6F-4856-A72D-E085F059A7A8}" type="pres">
      <dgm:prSet presAssocID="{0D0B0AEE-13A5-43E5-B0D4-DAE2FC8F50D4}" presName="text" presStyleLbl="node1" presStyleIdx="0" presStyleCnt="5">
        <dgm:presLayoutVars>
          <dgm:bulletEnabled val="1"/>
        </dgm:presLayoutVars>
      </dgm:prSet>
      <dgm:spPr/>
    </dgm:pt>
    <dgm:pt modelId="{6673A52D-83E1-4ADF-9BB9-A1AA30D38FD0}" type="pres">
      <dgm:prSet presAssocID="{1E247CBB-1BB4-4862-A6B3-5F66FA8A0A3B}" presName="space" presStyleCnt="0"/>
      <dgm:spPr/>
    </dgm:pt>
    <dgm:pt modelId="{9EF94E9C-7707-4E70-96D8-CD8E43121090}" type="pres">
      <dgm:prSet presAssocID="{6C0901FA-BC3F-4E82-8925-01E5CAAA18FE}" presName="text" presStyleLbl="node1" presStyleIdx="1" presStyleCnt="5">
        <dgm:presLayoutVars>
          <dgm:bulletEnabled val="1"/>
        </dgm:presLayoutVars>
      </dgm:prSet>
      <dgm:spPr/>
    </dgm:pt>
    <dgm:pt modelId="{ECFEB2A4-9669-4C87-B16A-118EFDBE44E8}" type="pres">
      <dgm:prSet presAssocID="{084AAFD3-2D7B-4CA4-A6BA-8591063EC043}" presName="space" presStyleCnt="0"/>
      <dgm:spPr/>
    </dgm:pt>
    <dgm:pt modelId="{8CE05A86-56AD-4C5C-BD8C-EE9FA8CD31F8}" type="pres">
      <dgm:prSet presAssocID="{00C2F1BD-8C26-44A0-8676-6FD22CD32683}" presName="text" presStyleLbl="node1" presStyleIdx="2" presStyleCnt="5">
        <dgm:presLayoutVars>
          <dgm:bulletEnabled val="1"/>
        </dgm:presLayoutVars>
      </dgm:prSet>
      <dgm:spPr/>
    </dgm:pt>
    <dgm:pt modelId="{3953C67C-AD42-4C68-A481-D65243E72789}" type="pres">
      <dgm:prSet presAssocID="{8FACD7BB-C3BA-4699-85F9-4E57E08FA386}" presName="space" presStyleCnt="0"/>
      <dgm:spPr/>
    </dgm:pt>
    <dgm:pt modelId="{176CAF33-E43F-41B7-89F8-ACB5BAA19C8C}" type="pres">
      <dgm:prSet presAssocID="{CA1C231B-83FA-4C4D-8A1C-5664ED2D2451}" presName="text" presStyleLbl="node1" presStyleIdx="3" presStyleCnt="5">
        <dgm:presLayoutVars>
          <dgm:bulletEnabled val="1"/>
        </dgm:presLayoutVars>
      </dgm:prSet>
      <dgm:spPr/>
    </dgm:pt>
    <dgm:pt modelId="{94AD65E6-2AEB-4916-880E-63889D441807}" type="pres">
      <dgm:prSet presAssocID="{F1CE8CDF-446A-4141-B268-A8B82ACF3585}" presName="space" presStyleCnt="0"/>
      <dgm:spPr/>
    </dgm:pt>
    <dgm:pt modelId="{3ABE7DD6-0D4E-4982-99B3-92A4C56F90E3}" type="pres">
      <dgm:prSet presAssocID="{6F3EB4FA-F788-41E3-AFCE-77D3DF41EDEA}" presName="text" presStyleLbl="node1" presStyleIdx="4" presStyleCnt="5" custLinFactNeighborX="334" custLinFactNeighborY="4060">
        <dgm:presLayoutVars>
          <dgm:bulletEnabled val="1"/>
        </dgm:presLayoutVars>
      </dgm:prSet>
      <dgm:spPr/>
    </dgm:pt>
  </dgm:ptLst>
  <dgm:cxnLst>
    <dgm:cxn modelId="{23002922-E6A2-4747-87FC-8FD0E5D9F9A8}" type="presOf" srcId="{0D0B0AEE-13A5-43E5-B0D4-DAE2FC8F50D4}" destId="{860B6B55-1F6F-4856-A72D-E085F059A7A8}" srcOrd="0" destOrd="0" presId="urn:diagrams.loki3.com/VaryingWidthList"/>
    <dgm:cxn modelId="{89098022-E39C-4196-9A19-973FDDB4619D}" type="presOf" srcId="{6F3EB4FA-F788-41E3-AFCE-77D3DF41EDEA}" destId="{3ABE7DD6-0D4E-4982-99B3-92A4C56F90E3}" srcOrd="0" destOrd="0" presId="urn:diagrams.loki3.com/VaryingWidthList"/>
    <dgm:cxn modelId="{8D70693B-DFD4-4461-B281-55DD9ACDBDC8}" srcId="{A276AA5A-84BD-4441-87B5-6675FF41667B}" destId="{00C2F1BD-8C26-44A0-8676-6FD22CD32683}" srcOrd="2" destOrd="0" parTransId="{BF5F997F-522D-4487-8C5E-1A02F9079AC2}" sibTransId="{8FACD7BB-C3BA-4699-85F9-4E57E08FA386}"/>
    <dgm:cxn modelId="{F8CCB89A-B8AD-40BA-B0CC-D542C752D137}" srcId="{A276AA5A-84BD-4441-87B5-6675FF41667B}" destId="{6F3EB4FA-F788-41E3-AFCE-77D3DF41EDEA}" srcOrd="4" destOrd="0" parTransId="{D4D81367-7B70-4472-8096-17A840735072}" sibTransId="{A3C23FDB-BB94-4D2D-B050-D4A065864E5C}"/>
    <dgm:cxn modelId="{B34521AD-DB03-431B-92B6-665487C08A43}" type="presOf" srcId="{A276AA5A-84BD-4441-87B5-6675FF41667B}" destId="{AE7E5D6E-90F8-47C7-9672-23E0A9A4314E}" srcOrd="0" destOrd="0" presId="urn:diagrams.loki3.com/VaryingWidthList"/>
    <dgm:cxn modelId="{366B2DD1-B4F9-463B-96B7-5D4E7841C9CC}" srcId="{A276AA5A-84BD-4441-87B5-6675FF41667B}" destId="{0D0B0AEE-13A5-43E5-B0D4-DAE2FC8F50D4}" srcOrd="0" destOrd="0" parTransId="{75602925-7C46-4833-83F3-52D78D000408}" sibTransId="{1E247CBB-1BB4-4862-A6B3-5F66FA8A0A3B}"/>
    <dgm:cxn modelId="{9767C1EE-8E09-4591-90E9-CFC07310E8C5}" srcId="{A276AA5A-84BD-4441-87B5-6675FF41667B}" destId="{6C0901FA-BC3F-4E82-8925-01E5CAAA18FE}" srcOrd="1" destOrd="0" parTransId="{883873AC-DCB9-4F92-B934-8667EE55ACCA}" sibTransId="{084AAFD3-2D7B-4CA4-A6BA-8591063EC043}"/>
    <dgm:cxn modelId="{B23132F0-3FE8-485E-89E0-520000A0B25C}" type="presOf" srcId="{CA1C231B-83FA-4C4D-8A1C-5664ED2D2451}" destId="{176CAF33-E43F-41B7-89F8-ACB5BAA19C8C}" srcOrd="0" destOrd="0" presId="urn:diagrams.loki3.com/VaryingWidthList"/>
    <dgm:cxn modelId="{AA569EF8-BFC6-49EB-8197-F03BDA175F81}" type="presOf" srcId="{6C0901FA-BC3F-4E82-8925-01E5CAAA18FE}" destId="{9EF94E9C-7707-4E70-96D8-CD8E43121090}" srcOrd="0" destOrd="0" presId="urn:diagrams.loki3.com/VaryingWidthList"/>
    <dgm:cxn modelId="{E9EAF2FB-0498-4643-8980-89B431DD5BA2}" type="presOf" srcId="{00C2F1BD-8C26-44A0-8676-6FD22CD32683}" destId="{8CE05A86-56AD-4C5C-BD8C-EE9FA8CD31F8}" srcOrd="0" destOrd="0" presId="urn:diagrams.loki3.com/VaryingWidthList"/>
    <dgm:cxn modelId="{B75EADFC-B56C-4113-8A92-A543D3FBFC30}" srcId="{A276AA5A-84BD-4441-87B5-6675FF41667B}" destId="{CA1C231B-83FA-4C4D-8A1C-5664ED2D2451}" srcOrd="3" destOrd="0" parTransId="{6C6BFB5C-34B9-4D58-9242-5933C31FA6C6}" sibTransId="{F1CE8CDF-446A-4141-B268-A8B82ACF3585}"/>
    <dgm:cxn modelId="{FEEF6726-9D0C-44AA-ABE8-C4B04FE0B352}" type="presParOf" srcId="{AE7E5D6E-90F8-47C7-9672-23E0A9A4314E}" destId="{860B6B55-1F6F-4856-A72D-E085F059A7A8}" srcOrd="0" destOrd="0" presId="urn:diagrams.loki3.com/VaryingWidthList"/>
    <dgm:cxn modelId="{17FE2402-1AC2-46D9-BFF5-B0F56AF611D2}" type="presParOf" srcId="{AE7E5D6E-90F8-47C7-9672-23E0A9A4314E}" destId="{6673A52D-83E1-4ADF-9BB9-A1AA30D38FD0}" srcOrd="1" destOrd="0" presId="urn:diagrams.loki3.com/VaryingWidthList"/>
    <dgm:cxn modelId="{86AB6EA3-D9B6-42FE-AE1D-3CCF1072ED34}" type="presParOf" srcId="{AE7E5D6E-90F8-47C7-9672-23E0A9A4314E}" destId="{9EF94E9C-7707-4E70-96D8-CD8E43121090}" srcOrd="2" destOrd="0" presId="urn:diagrams.loki3.com/VaryingWidthList"/>
    <dgm:cxn modelId="{D5A58B35-EB38-4101-A05F-84F32E018A87}" type="presParOf" srcId="{AE7E5D6E-90F8-47C7-9672-23E0A9A4314E}" destId="{ECFEB2A4-9669-4C87-B16A-118EFDBE44E8}" srcOrd="3" destOrd="0" presId="urn:diagrams.loki3.com/VaryingWidthList"/>
    <dgm:cxn modelId="{A86EF060-0559-4E89-A03F-8FD99AF1B405}" type="presParOf" srcId="{AE7E5D6E-90F8-47C7-9672-23E0A9A4314E}" destId="{8CE05A86-56AD-4C5C-BD8C-EE9FA8CD31F8}" srcOrd="4" destOrd="0" presId="urn:diagrams.loki3.com/VaryingWidthList"/>
    <dgm:cxn modelId="{F44B43F2-272E-4C34-8EB2-90C7BFBC6790}" type="presParOf" srcId="{AE7E5D6E-90F8-47C7-9672-23E0A9A4314E}" destId="{3953C67C-AD42-4C68-A481-D65243E72789}" srcOrd="5" destOrd="0" presId="urn:diagrams.loki3.com/VaryingWidthList"/>
    <dgm:cxn modelId="{9BD11830-77A4-4073-85C5-2FEC8109E2DC}" type="presParOf" srcId="{AE7E5D6E-90F8-47C7-9672-23E0A9A4314E}" destId="{176CAF33-E43F-41B7-89F8-ACB5BAA19C8C}" srcOrd="6" destOrd="0" presId="urn:diagrams.loki3.com/VaryingWidthList"/>
    <dgm:cxn modelId="{A8DEF32F-875C-4C0E-A954-C32124451A4B}" type="presParOf" srcId="{AE7E5D6E-90F8-47C7-9672-23E0A9A4314E}" destId="{94AD65E6-2AEB-4916-880E-63889D441807}" srcOrd="7" destOrd="0" presId="urn:diagrams.loki3.com/VaryingWidthList"/>
    <dgm:cxn modelId="{F50F423F-C001-4D9D-9D0E-6ABAA07FCF2B}" type="presParOf" srcId="{AE7E5D6E-90F8-47C7-9672-23E0A9A4314E}" destId="{3ABE7DD6-0D4E-4982-99B3-92A4C56F90E3}" srcOrd="8" destOrd="0" presId="urn:diagrams.loki3.com/VaryingWidthList"/>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CA1C231B-83FA-4C4D-8A1C-5664ED2D2451}">
      <dgm:prSet phldrT="[Text]" custT="1"/>
      <dgm:spPr/>
      <dgm:t>
        <a:bodyPr/>
        <a:lstStyle/>
        <a:p>
          <a:r>
            <a:rPr lang="en-US" sz="1600" dirty="0"/>
            <a:t>4</a:t>
          </a:r>
          <a:endParaRPr lang="en-IN" sz="1600" dirty="0"/>
        </a:p>
      </dgm:t>
    </dgm:pt>
    <dgm:pt modelId="{6C6BFB5C-34B9-4D58-9242-5933C31FA6C6}" type="parTrans" cxnId="{B75EADFC-B56C-4113-8A92-A543D3FBFC30}">
      <dgm:prSet/>
      <dgm:spPr/>
      <dgm:t>
        <a:bodyPr/>
        <a:lstStyle/>
        <a:p>
          <a:endParaRPr lang="en-IN"/>
        </a:p>
      </dgm:t>
    </dgm:pt>
    <dgm:pt modelId="{F1CE8CDF-446A-4141-B268-A8B82ACF3585}" type="sibTrans" cxnId="{B75EADFC-B56C-4113-8A92-A543D3FBFC30}">
      <dgm:prSet/>
      <dgm:spPr/>
      <dgm:t>
        <a:bodyPr/>
        <a:lstStyle/>
        <a:p>
          <a:endParaRPr lang="en-IN"/>
        </a:p>
      </dgm:t>
    </dgm:pt>
    <dgm:pt modelId="{9A1E4D31-F2FB-4F0C-944E-3DABBD538154}">
      <dgm:prSet phldrT="[Text]" custT="1"/>
      <dgm:spPr/>
      <dgm:t>
        <a:bodyPr/>
        <a:lstStyle/>
        <a:p>
          <a:r>
            <a:rPr lang="en-US" sz="1400" dirty="0"/>
            <a:t>4</a:t>
          </a:r>
          <a:endParaRPr lang="en-IN" sz="1400" dirty="0"/>
        </a:p>
      </dgm:t>
    </dgm:pt>
    <dgm:pt modelId="{B85CBA4C-7B22-4823-A04F-0049EB36C271}" type="parTrans" cxnId="{03673674-D2B4-4173-9448-C1254B57059D}">
      <dgm:prSet/>
      <dgm:spPr/>
      <dgm:t>
        <a:bodyPr/>
        <a:lstStyle/>
        <a:p>
          <a:endParaRPr lang="en-IN"/>
        </a:p>
      </dgm:t>
    </dgm:pt>
    <dgm:pt modelId="{C4F4D979-2A10-4517-AF55-54925E879EC4}" type="sibTrans" cxnId="{03673674-D2B4-4173-9448-C1254B57059D}">
      <dgm:prSet/>
      <dgm:spPr/>
      <dgm:t>
        <a:bodyPr/>
        <a:lstStyle/>
        <a:p>
          <a:endParaRPr lang="en-IN"/>
        </a:p>
      </dgm:t>
    </dgm:pt>
    <dgm:pt modelId="{BDE13272-B199-47F5-8AEC-7CEB07108B5A}">
      <dgm:prSet phldrT="[Text]" custT="1"/>
      <dgm:spPr/>
      <dgm:t>
        <a:bodyPr/>
        <a:lstStyle/>
        <a:p>
          <a:r>
            <a:rPr lang="en-US" sz="1400" dirty="0"/>
            <a:t>4</a:t>
          </a:r>
          <a:endParaRPr lang="en-IN" sz="1400" dirty="0"/>
        </a:p>
      </dgm:t>
    </dgm:pt>
    <dgm:pt modelId="{75F55699-61D0-4463-A18D-0ED2DE48DF99}" type="parTrans" cxnId="{948A9686-862C-45E2-867E-A9DBE20A3538}">
      <dgm:prSet/>
      <dgm:spPr/>
      <dgm:t>
        <a:bodyPr/>
        <a:lstStyle/>
        <a:p>
          <a:endParaRPr lang="en-IN"/>
        </a:p>
      </dgm:t>
    </dgm:pt>
    <dgm:pt modelId="{44F586FD-F35E-48E9-AB69-D4A09C036457}" type="sibTrans" cxnId="{948A9686-862C-45E2-867E-A9DBE20A3538}">
      <dgm:prSet/>
      <dgm:spPr/>
      <dgm:t>
        <a:bodyPr/>
        <a:lstStyle/>
        <a:p>
          <a:endParaRPr lang="en-IN"/>
        </a:p>
      </dgm:t>
    </dgm:pt>
    <dgm:pt modelId="{AE7E5D6E-90F8-47C7-9672-23E0A9A4314E}" type="pres">
      <dgm:prSet presAssocID="{A276AA5A-84BD-4441-87B5-6675FF41667B}" presName="Name0" presStyleCnt="0">
        <dgm:presLayoutVars>
          <dgm:resizeHandles/>
        </dgm:presLayoutVars>
      </dgm:prSet>
      <dgm:spPr/>
    </dgm:pt>
    <dgm:pt modelId="{7270EB24-E803-429E-BC37-A533758A8988}" type="pres">
      <dgm:prSet presAssocID="{BDE13272-B199-47F5-8AEC-7CEB07108B5A}" presName="text" presStyleLbl="node1" presStyleIdx="0" presStyleCnt="3">
        <dgm:presLayoutVars>
          <dgm:bulletEnabled val="1"/>
        </dgm:presLayoutVars>
      </dgm:prSet>
      <dgm:spPr/>
    </dgm:pt>
    <dgm:pt modelId="{A2E65E12-D5D4-4CE8-B35A-D7C13D0078E1}" type="pres">
      <dgm:prSet presAssocID="{44F586FD-F35E-48E9-AB69-D4A09C036457}" presName="space" presStyleCnt="0"/>
      <dgm:spPr/>
    </dgm:pt>
    <dgm:pt modelId="{2D5D2446-6DBD-49BF-9B92-6F8FE4C091CC}" type="pres">
      <dgm:prSet presAssocID="{9A1E4D31-F2FB-4F0C-944E-3DABBD538154}" presName="text" presStyleLbl="node1" presStyleIdx="1" presStyleCnt="3">
        <dgm:presLayoutVars>
          <dgm:bulletEnabled val="1"/>
        </dgm:presLayoutVars>
      </dgm:prSet>
      <dgm:spPr/>
    </dgm:pt>
    <dgm:pt modelId="{00703FD5-FCAD-42E5-BFE6-8513C393A15C}" type="pres">
      <dgm:prSet presAssocID="{C4F4D979-2A10-4517-AF55-54925E879EC4}" presName="space" presStyleCnt="0"/>
      <dgm:spPr/>
    </dgm:pt>
    <dgm:pt modelId="{176CAF33-E43F-41B7-89F8-ACB5BAA19C8C}" type="pres">
      <dgm:prSet presAssocID="{CA1C231B-83FA-4C4D-8A1C-5664ED2D2451}" presName="text" presStyleLbl="node1" presStyleIdx="2" presStyleCnt="3">
        <dgm:presLayoutVars>
          <dgm:bulletEnabled val="1"/>
        </dgm:presLayoutVars>
      </dgm:prSet>
      <dgm:spPr/>
    </dgm:pt>
  </dgm:ptLst>
  <dgm:cxnLst>
    <dgm:cxn modelId="{7E05B716-0FC5-4B06-8E79-89AA3A00FB04}" type="presOf" srcId="{9A1E4D31-F2FB-4F0C-944E-3DABBD538154}" destId="{2D5D2446-6DBD-49BF-9B92-6F8FE4C091CC}" srcOrd="0" destOrd="0" presId="urn:diagrams.loki3.com/VaryingWidthList"/>
    <dgm:cxn modelId="{260D9B24-FE0B-4C9E-9E74-00916D57B6CB}" type="presOf" srcId="{BDE13272-B199-47F5-8AEC-7CEB07108B5A}" destId="{7270EB24-E803-429E-BC37-A533758A8988}" srcOrd="0" destOrd="0" presId="urn:diagrams.loki3.com/VaryingWidthList"/>
    <dgm:cxn modelId="{03673674-D2B4-4173-9448-C1254B57059D}" srcId="{A276AA5A-84BD-4441-87B5-6675FF41667B}" destId="{9A1E4D31-F2FB-4F0C-944E-3DABBD538154}" srcOrd="1" destOrd="0" parTransId="{B85CBA4C-7B22-4823-A04F-0049EB36C271}" sibTransId="{C4F4D979-2A10-4517-AF55-54925E879EC4}"/>
    <dgm:cxn modelId="{948A9686-862C-45E2-867E-A9DBE20A3538}" srcId="{A276AA5A-84BD-4441-87B5-6675FF41667B}" destId="{BDE13272-B199-47F5-8AEC-7CEB07108B5A}" srcOrd="0" destOrd="0" parTransId="{75F55699-61D0-4463-A18D-0ED2DE48DF99}" sibTransId="{44F586FD-F35E-48E9-AB69-D4A09C036457}"/>
    <dgm:cxn modelId="{B34521AD-DB03-431B-92B6-665487C08A43}" type="presOf" srcId="{A276AA5A-84BD-4441-87B5-6675FF41667B}" destId="{AE7E5D6E-90F8-47C7-9672-23E0A9A4314E}" srcOrd="0" destOrd="0" presId="urn:diagrams.loki3.com/VaryingWidthList"/>
    <dgm:cxn modelId="{B23132F0-3FE8-485E-89E0-520000A0B25C}" type="presOf" srcId="{CA1C231B-83FA-4C4D-8A1C-5664ED2D2451}" destId="{176CAF33-E43F-41B7-89F8-ACB5BAA19C8C}" srcOrd="0" destOrd="0" presId="urn:diagrams.loki3.com/VaryingWidthList"/>
    <dgm:cxn modelId="{B75EADFC-B56C-4113-8A92-A543D3FBFC30}" srcId="{A276AA5A-84BD-4441-87B5-6675FF41667B}" destId="{CA1C231B-83FA-4C4D-8A1C-5664ED2D2451}" srcOrd="2" destOrd="0" parTransId="{6C6BFB5C-34B9-4D58-9242-5933C31FA6C6}" sibTransId="{F1CE8CDF-446A-4141-B268-A8B82ACF3585}"/>
    <dgm:cxn modelId="{D63645B3-A536-484C-B20A-029D8BE188F5}" type="presParOf" srcId="{AE7E5D6E-90F8-47C7-9672-23E0A9A4314E}" destId="{7270EB24-E803-429E-BC37-A533758A8988}" srcOrd="0" destOrd="0" presId="urn:diagrams.loki3.com/VaryingWidthList"/>
    <dgm:cxn modelId="{2BDA2B2F-9054-4E45-87D3-FE7CFEC5CD17}" type="presParOf" srcId="{AE7E5D6E-90F8-47C7-9672-23E0A9A4314E}" destId="{A2E65E12-D5D4-4CE8-B35A-D7C13D0078E1}" srcOrd="1" destOrd="0" presId="urn:diagrams.loki3.com/VaryingWidthList"/>
    <dgm:cxn modelId="{B483070A-1B15-45B0-8D6F-C4F85653EAD2}" type="presParOf" srcId="{AE7E5D6E-90F8-47C7-9672-23E0A9A4314E}" destId="{2D5D2446-6DBD-49BF-9B92-6F8FE4C091CC}" srcOrd="2" destOrd="0" presId="urn:diagrams.loki3.com/VaryingWidthList"/>
    <dgm:cxn modelId="{ECEE1DDC-2F00-464E-B97D-7A1E2F3711B1}" type="presParOf" srcId="{AE7E5D6E-90F8-47C7-9672-23E0A9A4314E}" destId="{00703FD5-FCAD-42E5-BFE6-8513C393A15C}" srcOrd="3" destOrd="0" presId="urn:diagrams.loki3.com/VaryingWidthList"/>
    <dgm:cxn modelId="{9BD11830-77A4-4073-85C5-2FEC8109E2DC}" type="presParOf" srcId="{AE7E5D6E-90F8-47C7-9672-23E0A9A4314E}" destId="{176CAF33-E43F-41B7-89F8-ACB5BAA19C8C}" srcOrd="4" destOrd="0" presId="urn:diagrams.loki3.com/VaryingWidthList"/>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CA1C231B-83FA-4C4D-8A1C-5664ED2D2451}">
      <dgm:prSet phldrT="[Text]" custT="1"/>
      <dgm:spPr/>
      <dgm:t>
        <a:bodyPr/>
        <a:lstStyle/>
        <a:p>
          <a:r>
            <a:rPr lang="en-US" sz="1600" dirty="0"/>
            <a:t>6</a:t>
          </a:r>
          <a:endParaRPr lang="en-IN" sz="1600" dirty="0"/>
        </a:p>
      </dgm:t>
    </dgm:pt>
    <dgm:pt modelId="{6C6BFB5C-34B9-4D58-9242-5933C31FA6C6}" type="parTrans" cxnId="{B75EADFC-B56C-4113-8A92-A543D3FBFC30}">
      <dgm:prSet/>
      <dgm:spPr/>
      <dgm:t>
        <a:bodyPr/>
        <a:lstStyle/>
        <a:p>
          <a:endParaRPr lang="en-IN"/>
        </a:p>
      </dgm:t>
    </dgm:pt>
    <dgm:pt modelId="{F1CE8CDF-446A-4141-B268-A8B82ACF3585}" type="sibTrans" cxnId="{B75EADFC-B56C-4113-8A92-A543D3FBFC30}">
      <dgm:prSet/>
      <dgm:spPr/>
      <dgm:t>
        <a:bodyPr/>
        <a:lstStyle/>
        <a:p>
          <a:endParaRPr lang="en-IN"/>
        </a:p>
      </dgm:t>
    </dgm:pt>
    <dgm:pt modelId="{9A1E4D31-F2FB-4F0C-944E-3DABBD538154}">
      <dgm:prSet phldrT="[Text]" custT="1"/>
      <dgm:spPr/>
      <dgm:t>
        <a:bodyPr/>
        <a:lstStyle/>
        <a:p>
          <a:r>
            <a:rPr lang="en-US" sz="1400" dirty="0"/>
            <a:t>6</a:t>
          </a:r>
          <a:endParaRPr lang="en-IN" sz="1400" dirty="0"/>
        </a:p>
      </dgm:t>
    </dgm:pt>
    <dgm:pt modelId="{B85CBA4C-7B22-4823-A04F-0049EB36C271}" type="parTrans" cxnId="{03673674-D2B4-4173-9448-C1254B57059D}">
      <dgm:prSet/>
      <dgm:spPr/>
      <dgm:t>
        <a:bodyPr/>
        <a:lstStyle/>
        <a:p>
          <a:endParaRPr lang="en-IN"/>
        </a:p>
      </dgm:t>
    </dgm:pt>
    <dgm:pt modelId="{C4F4D979-2A10-4517-AF55-54925E879EC4}" type="sibTrans" cxnId="{03673674-D2B4-4173-9448-C1254B57059D}">
      <dgm:prSet/>
      <dgm:spPr/>
      <dgm:t>
        <a:bodyPr/>
        <a:lstStyle/>
        <a:p>
          <a:endParaRPr lang="en-IN"/>
        </a:p>
      </dgm:t>
    </dgm:pt>
    <dgm:pt modelId="{BDE13272-B199-47F5-8AEC-7CEB07108B5A}">
      <dgm:prSet phldrT="[Text]" custT="1"/>
      <dgm:spPr/>
      <dgm:t>
        <a:bodyPr/>
        <a:lstStyle/>
        <a:p>
          <a:r>
            <a:rPr lang="en-US" sz="1400" dirty="0"/>
            <a:t>6</a:t>
          </a:r>
          <a:endParaRPr lang="en-IN" sz="1400" dirty="0"/>
        </a:p>
      </dgm:t>
    </dgm:pt>
    <dgm:pt modelId="{75F55699-61D0-4463-A18D-0ED2DE48DF99}" type="parTrans" cxnId="{948A9686-862C-45E2-867E-A9DBE20A3538}">
      <dgm:prSet/>
      <dgm:spPr/>
      <dgm:t>
        <a:bodyPr/>
        <a:lstStyle/>
        <a:p>
          <a:endParaRPr lang="en-IN"/>
        </a:p>
      </dgm:t>
    </dgm:pt>
    <dgm:pt modelId="{44F586FD-F35E-48E9-AB69-D4A09C036457}" type="sibTrans" cxnId="{948A9686-862C-45E2-867E-A9DBE20A3538}">
      <dgm:prSet/>
      <dgm:spPr/>
      <dgm:t>
        <a:bodyPr/>
        <a:lstStyle/>
        <a:p>
          <a:endParaRPr lang="en-IN"/>
        </a:p>
      </dgm:t>
    </dgm:pt>
    <dgm:pt modelId="{AE7E5D6E-90F8-47C7-9672-23E0A9A4314E}" type="pres">
      <dgm:prSet presAssocID="{A276AA5A-84BD-4441-87B5-6675FF41667B}" presName="Name0" presStyleCnt="0">
        <dgm:presLayoutVars>
          <dgm:resizeHandles/>
        </dgm:presLayoutVars>
      </dgm:prSet>
      <dgm:spPr/>
    </dgm:pt>
    <dgm:pt modelId="{7270EB24-E803-429E-BC37-A533758A8988}" type="pres">
      <dgm:prSet presAssocID="{BDE13272-B199-47F5-8AEC-7CEB07108B5A}" presName="text" presStyleLbl="node1" presStyleIdx="0" presStyleCnt="3">
        <dgm:presLayoutVars>
          <dgm:bulletEnabled val="1"/>
        </dgm:presLayoutVars>
      </dgm:prSet>
      <dgm:spPr/>
    </dgm:pt>
    <dgm:pt modelId="{A2E65E12-D5D4-4CE8-B35A-D7C13D0078E1}" type="pres">
      <dgm:prSet presAssocID="{44F586FD-F35E-48E9-AB69-D4A09C036457}" presName="space" presStyleCnt="0"/>
      <dgm:spPr/>
    </dgm:pt>
    <dgm:pt modelId="{2D5D2446-6DBD-49BF-9B92-6F8FE4C091CC}" type="pres">
      <dgm:prSet presAssocID="{9A1E4D31-F2FB-4F0C-944E-3DABBD538154}" presName="text" presStyleLbl="node1" presStyleIdx="1" presStyleCnt="3">
        <dgm:presLayoutVars>
          <dgm:bulletEnabled val="1"/>
        </dgm:presLayoutVars>
      </dgm:prSet>
      <dgm:spPr/>
    </dgm:pt>
    <dgm:pt modelId="{00703FD5-FCAD-42E5-BFE6-8513C393A15C}" type="pres">
      <dgm:prSet presAssocID="{C4F4D979-2A10-4517-AF55-54925E879EC4}" presName="space" presStyleCnt="0"/>
      <dgm:spPr/>
    </dgm:pt>
    <dgm:pt modelId="{176CAF33-E43F-41B7-89F8-ACB5BAA19C8C}" type="pres">
      <dgm:prSet presAssocID="{CA1C231B-83FA-4C4D-8A1C-5664ED2D2451}" presName="text" presStyleLbl="node1" presStyleIdx="2" presStyleCnt="3">
        <dgm:presLayoutVars>
          <dgm:bulletEnabled val="1"/>
        </dgm:presLayoutVars>
      </dgm:prSet>
      <dgm:spPr/>
    </dgm:pt>
  </dgm:ptLst>
  <dgm:cxnLst>
    <dgm:cxn modelId="{7E05B716-0FC5-4B06-8E79-89AA3A00FB04}" type="presOf" srcId="{9A1E4D31-F2FB-4F0C-944E-3DABBD538154}" destId="{2D5D2446-6DBD-49BF-9B92-6F8FE4C091CC}" srcOrd="0" destOrd="0" presId="urn:diagrams.loki3.com/VaryingWidthList"/>
    <dgm:cxn modelId="{260D9B24-FE0B-4C9E-9E74-00916D57B6CB}" type="presOf" srcId="{BDE13272-B199-47F5-8AEC-7CEB07108B5A}" destId="{7270EB24-E803-429E-BC37-A533758A8988}" srcOrd="0" destOrd="0" presId="urn:diagrams.loki3.com/VaryingWidthList"/>
    <dgm:cxn modelId="{03673674-D2B4-4173-9448-C1254B57059D}" srcId="{A276AA5A-84BD-4441-87B5-6675FF41667B}" destId="{9A1E4D31-F2FB-4F0C-944E-3DABBD538154}" srcOrd="1" destOrd="0" parTransId="{B85CBA4C-7B22-4823-A04F-0049EB36C271}" sibTransId="{C4F4D979-2A10-4517-AF55-54925E879EC4}"/>
    <dgm:cxn modelId="{948A9686-862C-45E2-867E-A9DBE20A3538}" srcId="{A276AA5A-84BD-4441-87B5-6675FF41667B}" destId="{BDE13272-B199-47F5-8AEC-7CEB07108B5A}" srcOrd="0" destOrd="0" parTransId="{75F55699-61D0-4463-A18D-0ED2DE48DF99}" sibTransId="{44F586FD-F35E-48E9-AB69-D4A09C036457}"/>
    <dgm:cxn modelId="{B34521AD-DB03-431B-92B6-665487C08A43}" type="presOf" srcId="{A276AA5A-84BD-4441-87B5-6675FF41667B}" destId="{AE7E5D6E-90F8-47C7-9672-23E0A9A4314E}" srcOrd="0" destOrd="0" presId="urn:diagrams.loki3.com/VaryingWidthList"/>
    <dgm:cxn modelId="{B23132F0-3FE8-485E-89E0-520000A0B25C}" type="presOf" srcId="{CA1C231B-83FA-4C4D-8A1C-5664ED2D2451}" destId="{176CAF33-E43F-41B7-89F8-ACB5BAA19C8C}" srcOrd="0" destOrd="0" presId="urn:diagrams.loki3.com/VaryingWidthList"/>
    <dgm:cxn modelId="{B75EADFC-B56C-4113-8A92-A543D3FBFC30}" srcId="{A276AA5A-84BD-4441-87B5-6675FF41667B}" destId="{CA1C231B-83FA-4C4D-8A1C-5664ED2D2451}" srcOrd="2" destOrd="0" parTransId="{6C6BFB5C-34B9-4D58-9242-5933C31FA6C6}" sibTransId="{F1CE8CDF-446A-4141-B268-A8B82ACF3585}"/>
    <dgm:cxn modelId="{D63645B3-A536-484C-B20A-029D8BE188F5}" type="presParOf" srcId="{AE7E5D6E-90F8-47C7-9672-23E0A9A4314E}" destId="{7270EB24-E803-429E-BC37-A533758A8988}" srcOrd="0" destOrd="0" presId="urn:diagrams.loki3.com/VaryingWidthList"/>
    <dgm:cxn modelId="{2BDA2B2F-9054-4E45-87D3-FE7CFEC5CD17}" type="presParOf" srcId="{AE7E5D6E-90F8-47C7-9672-23E0A9A4314E}" destId="{A2E65E12-D5D4-4CE8-B35A-D7C13D0078E1}" srcOrd="1" destOrd="0" presId="urn:diagrams.loki3.com/VaryingWidthList"/>
    <dgm:cxn modelId="{B483070A-1B15-45B0-8D6F-C4F85653EAD2}" type="presParOf" srcId="{AE7E5D6E-90F8-47C7-9672-23E0A9A4314E}" destId="{2D5D2446-6DBD-49BF-9B92-6F8FE4C091CC}" srcOrd="2" destOrd="0" presId="urn:diagrams.loki3.com/VaryingWidthList"/>
    <dgm:cxn modelId="{ECEE1DDC-2F00-464E-B97D-7A1E2F3711B1}" type="presParOf" srcId="{AE7E5D6E-90F8-47C7-9672-23E0A9A4314E}" destId="{00703FD5-FCAD-42E5-BFE6-8513C393A15C}" srcOrd="3" destOrd="0" presId="urn:diagrams.loki3.com/VaryingWidthList"/>
    <dgm:cxn modelId="{9BD11830-77A4-4073-85C5-2FEC8109E2DC}" type="presParOf" srcId="{AE7E5D6E-90F8-47C7-9672-23E0A9A4314E}" destId="{176CAF33-E43F-41B7-89F8-ACB5BAA19C8C}" srcOrd="4" destOrd="0" presId="urn:diagrams.loki3.com/VaryingWidthList"/>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CA1C231B-83FA-4C4D-8A1C-5664ED2D2451}">
      <dgm:prSet phldrT="[Text]" custT="1"/>
      <dgm:spPr/>
      <dgm:t>
        <a:bodyPr/>
        <a:lstStyle/>
        <a:p>
          <a:r>
            <a:rPr lang="en-US" sz="1600" dirty="0"/>
            <a:t>8</a:t>
          </a:r>
          <a:endParaRPr lang="en-IN" sz="1600" dirty="0"/>
        </a:p>
      </dgm:t>
    </dgm:pt>
    <dgm:pt modelId="{6C6BFB5C-34B9-4D58-9242-5933C31FA6C6}" type="parTrans" cxnId="{B75EADFC-B56C-4113-8A92-A543D3FBFC30}">
      <dgm:prSet/>
      <dgm:spPr/>
      <dgm:t>
        <a:bodyPr/>
        <a:lstStyle/>
        <a:p>
          <a:endParaRPr lang="en-IN"/>
        </a:p>
      </dgm:t>
    </dgm:pt>
    <dgm:pt modelId="{F1CE8CDF-446A-4141-B268-A8B82ACF3585}" type="sibTrans" cxnId="{B75EADFC-B56C-4113-8A92-A543D3FBFC30}">
      <dgm:prSet/>
      <dgm:spPr/>
      <dgm:t>
        <a:bodyPr/>
        <a:lstStyle/>
        <a:p>
          <a:endParaRPr lang="en-IN"/>
        </a:p>
      </dgm:t>
    </dgm:pt>
    <dgm:pt modelId="{9A1E4D31-F2FB-4F0C-944E-3DABBD538154}">
      <dgm:prSet phldrT="[Text]" custT="1"/>
      <dgm:spPr/>
      <dgm:t>
        <a:bodyPr/>
        <a:lstStyle/>
        <a:p>
          <a:r>
            <a:rPr lang="en-US" sz="1400" dirty="0"/>
            <a:t>8</a:t>
          </a:r>
          <a:endParaRPr lang="en-IN" sz="1400" dirty="0"/>
        </a:p>
      </dgm:t>
    </dgm:pt>
    <dgm:pt modelId="{B85CBA4C-7B22-4823-A04F-0049EB36C271}" type="parTrans" cxnId="{03673674-D2B4-4173-9448-C1254B57059D}">
      <dgm:prSet/>
      <dgm:spPr/>
      <dgm:t>
        <a:bodyPr/>
        <a:lstStyle/>
        <a:p>
          <a:endParaRPr lang="en-IN"/>
        </a:p>
      </dgm:t>
    </dgm:pt>
    <dgm:pt modelId="{C4F4D979-2A10-4517-AF55-54925E879EC4}" type="sibTrans" cxnId="{03673674-D2B4-4173-9448-C1254B57059D}">
      <dgm:prSet/>
      <dgm:spPr/>
      <dgm:t>
        <a:bodyPr/>
        <a:lstStyle/>
        <a:p>
          <a:endParaRPr lang="en-IN"/>
        </a:p>
      </dgm:t>
    </dgm:pt>
    <dgm:pt modelId="{BDE13272-B199-47F5-8AEC-7CEB07108B5A}">
      <dgm:prSet phldrT="[Text]" custT="1"/>
      <dgm:spPr/>
      <dgm:t>
        <a:bodyPr/>
        <a:lstStyle/>
        <a:p>
          <a:r>
            <a:rPr lang="en-US" sz="1400" dirty="0"/>
            <a:t>8</a:t>
          </a:r>
          <a:endParaRPr lang="en-IN" sz="1400" dirty="0"/>
        </a:p>
      </dgm:t>
    </dgm:pt>
    <dgm:pt modelId="{75F55699-61D0-4463-A18D-0ED2DE48DF99}" type="parTrans" cxnId="{948A9686-862C-45E2-867E-A9DBE20A3538}">
      <dgm:prSet/>
      <dgm:spPr/>
      <dgm:t>
        <a:bodyPr/>
        <a:lstStyle/>
        <a:p>
          <a:endParaRPr lang="en-IN"/>
        </a:p>
      </dgm:t>
    </dgm:pt>
    <dgm:pt modelId="{44F586FD-F35E-48E9-AB69-D4A09C036457}" type="sibTrans" cxnId="{948A9686-862C-45E2-867E-A9DBE20A3538}">
      <dgm:prSet/>
      <dgm:spPr/>
      <dgm:t>
        <a:bodyPr/>
        <a:lstStyle/>
        <a:p>
          <a:endParaRPr lang="en-IN"/>
        </a:p>
      </dgm:t>
    </dgm:pt>
    <dgm:pt modelId="{AE7E5D6E-90F8-47C7-9672-23E0A9A4314E}" type="pres">
      <dgm:prSet presAssocID="{A276AA5A-84BD-4441-87B5-6675FF41667B}" presName="Name0" presStyleCnt="0">
        <dgm:presLayoutVars>
          <dgm:resizeHandles/>
        </dgm:presLayoutVars>
      </dgm:prSet>
      <dgm:spPr/>
    </dgm:pt>
    <dgm:pt modelId="{7270EB24-E803-429E-BC37-A533758A8988}" type="pres">
      <dgm:prSet presAssocID="{BDE13272-B199-47F5-8AEC-7CEB07108B5A}" presName="text" presStyleLbl="node1" presStyleIdx="0" presStyleCnt="3">
        <dgm:presLayoutVars>
          <dgm:bulletEnabled val="1"/>
        </dgm:presLayoutVars>
      </dgm:prSet>
      <dgm:spPr/>
    </dgm:pt>
    <dgm:pt modelId="{A2E65E12-D5D4-4CE8-B35A-D7C13D0078E1}" type="pres">
      <dgm:prSet presAssocID="{44F586FD-F35E-48E9-AB69-D4A09C036457}" presName="space" presStyleCnt="0"/>
      <dgm:spPr/>
    </dgm:pt>
    <dgm:pt modelId="{2D5D2446-6DBD-49BF-9B92-6F8FE4C091CC}" type="pres">
      <dgm:prSet presAssocID="{9A1E4D31-F2FB-4F0C-944E-3DABBD538154}" presName="text" presStyleLbl="node1" presStyleIdx="1" presStyleCnt="3">
        <dgm:presLayoutVars>
          <dgm:bulletEnabled val="1"/>
        </dgm:presLayoutVars>
      </dgm:prSet>
      <dgm:spPr/>
    </dgm:pt>
    <dgm:pt modelId="{00703FD5-FCAD-42E5-BFE6-8513C393A15C}" type="pres">
      <dgm:prSet presAssocID="{C4F4D979-2A10-4517-AF55-54925E879EC4}" presName="space" presStyleCnt="0"/>
      <dgm:spPr/>
    </dgm:pt>
    <dgm:pt modelId="{176CAF33-E43F-41B7-89F8-ACB5BAA19C8C}" type="pres">
      <dgm:prSet presAssocID="{CA1C231B-83FA-4C4D-8A1C-5664ED2D2451}" presName="text" presStyleLbl="node1" presStyleIdx="2" presStyleCnt="3">
        <dgm:presLayoutVars>
          <dgm:bulletEnabled val="1"/>
        </dgm:presLayoutVars>
      </dgm:prSet>
      <dgm:spPr/>
    </dgm:pt>
  </dgm:ptLst>
  <dgm:cxnLst>
    <dgm:cxn modelId="{7E05B716-0FC5-4B06-8E79-89AA3A00FB04}" type="presOf" srcId="{9A1E4D31-F2FB-4F0C-944E-3DABBD538154}" destId="{2D5D2446-6DBD-49BF-9B92-6F8FE4C091CC}" srcOrd="0" destOrd="0" presId="urn:diagrams.loki3.com/VaryingWidthList"/>
    <dgm:cxn modelId="{260D9B24-FE0B-4C9E-9E74-00916D57B6CB}" type="presOf" srcId="{BDE13272-B199-47F5-8AEC-7CEB07108B5A}" destId="{7270EB24-E803-429E-BC37-A533758A8988}" srcOrd="0" destOrd="0" presId="urn:diagrams.loki3.com/VaryingWidthList"/>
    <dgm:cxn modelId="{03673674-D2B4-4173-9448-C1254B57059D}" srcId="{A276AA5A-84BD-4441-87B5-6675FF41667B}" destId="{9A1E4D31-F2FB-4F0C-944E-3DABBD538154}" srcOrd="1" destOrd="0" parTransId="{B85CBA4C-7B22-4823-A04F-0049EB36C271}" sibTransId="{C4F4D979-2A10-4517-AF55-54925E879EC4}"/>
    <dgm:cxn modelId="{948A9686-862C-45E2-867E-A9DBE20A3538}" srcId="{A276AA5A-84BD-4441-87B5-6675FF41667B}" destId="{BDE13272-B199-47F5-8AEC-7CEB07108B5A}" srcOrd="0" destOrd="0" parTransId="{75F55699-61D0-4463-A18D-0ED2DE48DF99}" sibTransId="{44F586FD-F35E-48E9-AB69-D4A09C036457}"/>
    <dgm:cxn modelId="{B34521AD-DB03-431B-92B6-665487C08A43}" type="presOf" srcId="{A276AA5A-84BD-4441-87B5-6675FF41667B}" destId="{AE7E5D6E-90F8-47C7-9672-23E0A9A4314E}" srcOrd="0" destOrd="0" presId="urn:diagrams.loki3.com/VaryingWidthList"/>
    <dgm:cxn modelId="{B23132F0-3FE8-485E-89E0-520000A0B25C}" type="presOf" srcId="{CA1C231B-83FA-4C4D-8A1C-5664ED2D2451}" destId="{176CAF33-E43F-41B7-89F8-ACB5BAA19C8C}" srcOrd="0" destOrd="0" presId="urn:diagrams.loki3.com/VaryingWidthList"/>
    <dgm:cxn modelId="{B75EADFC-B56C-4113-8A92-A543D3FBFC30}" srcId="{A276AA5A-84BD-4441-87B5-6675FF41667B}" destId="{CA1C231B-83FA-4C4D-8A1C-5664ED2D2451}" srcOrd="2" destOrd="0" parTransId="{6C6BFB5C-34B9-4D58-9242-5933C31FA6C6}" sibTransId="{F1CE8CDF-446A-4141-B268-A8B82ACF3585}"/>
    <dgm:cxn modelId="{D63645B3-A536-484C-B20A-029D8BE188F5}" type="presParOf" srcId="{AE7E5D6E-90F8-47C7-9672-23E0A9A4314E}" destId="{7270EB24-E803-429E-BC37-A533758A8988}" srcOrd="0" destOrd="0" presId="urn:diagrams.loki3.com/VaryingWidthList"/>
    <dgm:cxn modelId="{2BDA2B2F-9054-4E45-87D3-FE7CFEC5CD17}" type="presParOf" srcId="{AE7E5D6E-90F8-47C7-9672-23E0A9A4314E}" destId="{A2E65E12-D5D4-4CE8-B35A-D7C13D0078E1}" srcOrd="1" destOrd="0" presId="urn:diagrams.loki3.com/VaryingWidthList"/>
    <dgm:cxn modelId="{B483070A-1B15-45B0-8D6F-C4F85653EAD2}" type="presParOf" srcId="{AE7E5D6E-90F8-47C7-9672-23E0A9A4314E}" destId="{2D5D2446-6DBD-49BF-9B92-6F8FE4C091CC}" srcOrd="2" destOrd="0" presId="urn:diagrams.loki3.com/VaryingWidthList"/>
    <dgm:cxn modelId="{ECEE1DDC-2F00-464E-B97D-7A1E2F3711B1}" type="presParOf" srcId="{AE7E5D6E-90F8-47C7-9672-23E0A9A4314E}" destId="{00703FD5-FCAD-42E5-BFE6-8513C393A15C}" srcOrd="3" destOrd="0" presId="urn:diagrams.loki3.com/VaryingWidthList"/>
    <dgm:cxn modelId="{9BD11830-77A4-4073-85C5-2FEC8109E2DC}" type="presParOf" srcId="{AE7E5D6E-90F8-47C7-9672-23E0A9A4314E}" destId="{176CAF33-E43F-41B7-89F8-ACB5BAA19C8C}" srcOrd="4" destOrd="0" presId="urn:diagrams.loki3.com/VaryingWidthList"/>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CA1C231B-83FA-4C4D-8A1C-5664ED2D2451}">
      <dgm:prSet phldrT="[Text]" custT="1"/>
      <dgm:spPr/>
      <dgm:t>
        <a:bodyPr/>
        <a:lstStyle/>
        <a:p>
          <a:r>
            <a:rPr lang="en-US" sz="1600" dirty="0"/>
            <a:t>9</a:t>
          </a:r>
          <a:endParaRPr lang="en-IN" sz="1600" dirty="0"/>
        </a:p>
      </dgm:t>
    </dgm:pt>
    <dgm:pt modelId="{6C6BFB5C-34B9-4D58-9242-5933C31FA6C6}" type="parTrans" cxnId="{B75EADFC-B56C-4113-8A92-A543D3FBFC30}">
      <dgm:prSet/>
      <dgm:spPr/>
      <dgm:t>
        <a:bodyPr/>
        <a:lstStyle/>
        <a:p>
          <a:endParaRPr lang="en-IN"/>
        </a:p>
      </dgm:t>
    </dgm:pt>
    <dgm:pt modelId="{F1CE8CDF-446A-4141-B268-A8B82ACF3585}" type="sibTrans" cxnId="{B75EADFC-B56C-4113-8A92-A543D3FBFC30}">
      <dgm:prSet/>
      <dgm:spPr/>
      <dgm:t>
        <a:bodyPr/>
        <a:lstStyle/>
        <a:p>
          <a:endParaRPr lang="en-IN"/>
        </a:p>
      </dgm:t>
    </dgm:pt>
    <dgm:pt modelId="{9A1E4D31-F2FB-4F0C-944E-3DABBD538154}">
      <dgm:prSet phldrT="[Text]" custT="1"/>
      <dgm:spPr/>
      <dgm:t>
        <a:bodyPr/>
        <a:lstStyle/>
        <a:p>
          <a:r>
            <a:rPr lang="en-US" sz="1400" dirty="0"/>
            <a:t>9</a:t>
          </a:r>
          <a:endParaRPr lang="en-IN" sz="1400" dirty="0"/>
        </a:p>
      </dgm:t>
    </dgm:pt>
    <dgm:pt modelId="{B85CBA4C-7B22-4823-A04F-0049EB36C271}" type="parTrans" cxnId="{03673674-D2B4-4173-9448-C1254B57059D}">
      <dgm:prSet/>
      <dgm:spPr/>
      <dgm:t>
        <a:bodyPr/>
        <a:lstStyle/>
        <a:p>
          <a:endParaRPr lang="en-IN"/>
        </a:p>
      </dgm:t>
    </dgm:pt>
    <dgm:pt modelId="{C4F4D979-2A10-4517-AF55-54925E879EC4}" type="sibTrans" cxnId="{03673674-D2B4-4173-9448-C1254B57059D}">
      <dgm:prSet/>
      <dgm:spPr/>
      <dgm:t>
        <a:bodyPr/>
        <a:lstStyle/>
        <a:p>
          <a:endParaRPr lang="en-IN"/>
        </a:p>
      </dgm:t>
    </dgm:pt>
    <dgm:pt modelId="{BDE13272-B199-47F5-8AEC-7CEB07108B5A}">
      <dgm:prSet phldrT="[Text]" custT="1"/>
      <dgm:spPr/>
      <dgm:t>
        <a:bodyPr/>
        <a:lstStyle/>
        <a:p>
          <a:r>
            <a:rPr lang="en-US" sz="1400" dirty="0"/>
            <a:t>9</a:t>
          </a:r>
          <a:endParaRPr lang="en-IN" sz="1400" dirty="0"/>
        </a:p>
      </dgm:t>
    </dgm:pt>
    <dgm:pt modelId="{75F55699-61D0-4463-A18D-0ED2DE48DF99}" type="parTrans" cxnId="{948A9686-862C-45E2-867E-A9DBE20A3538}">
      <dgm:prSet/>
      <dgm:spPr/>
      <dgm:t>
        <a:bodyPr/>
        <a:lstStyle/>
        <a:p>
          <a:endParaRPr lang="en-IN"/>
        </a:p>
      </dgm:t>
    </dgm:pt>
    <dgm:pt modelId="{44F586FD-F35E-48E9-AB69-D4A09C036457}" type="sibTrans" cxnId="{948A9686-862C-45E2-867E-A9DBE20A3538}">
      <dgm:prSet/>
      <dgm:spPr/>
      <dgm:t>
        <a:bodyPr/>
        <a:lstStyle/>
        <a:p>
          <a:endParaRPr lang="en-IN"/>
        </a:p>
      </dgm:t>
    </dgm:pt>
    <dgm:pt modelId="{3566FEC1-9AA5-4BA8-8716-DD9A69C5A813}">
      <dgm:prSet phldrT="[Text]" custT="1"/>
      <dgm:spPr/>
      <dgm:t>
        <a:bodyPr/>
        <a:lstStyle/>
        <a:p>
          <a:r>
            <a:rPr lang="en-US" sz="1600" dirty="0"/>
            <a:t>9</a:t>
          </a:r>
          <a:endParaRPr lang="en-IN" sz="1600" dirty="0"/>
        </a:p>
      </dgm:t>
    </dgm:pt>
    <dgm:pt modelId="{FB87D4E3-BE5A-4093-8250-B91D4705D0A9}" type="parTrans" cxnId="{5A7759B7-8623-4E9C-B3D3-2FB32AB23288}">
      <dgm:prSet/>
      <dgm:spPr/>
      <dgm:t>
        <a:bodyPr/>
        <a:lstStyle/>
        <a:p>
          <a:endParaRPr lang="en-IN"/>
        </a:p>
      </dgm:t>
    </dgm:pt>
    <dgm:pt modelId="{E0EACAEF-3098-4453-B6D7-1195ECB65EC3}" type="sibTrans" cxnId="{5A7759B7-8623-4E9C-B3D3-2FB32AB23288}">
      <dgm:prSet/>
      <dgm:spPr/>
      <dgm:t>
        <a:bodyPr/>
        <a:lstStyle/>
        <a:p>
          <a:endParaRPr lang="en-IN"/>
        </a:p>
      </dgm:t>
    </dgm:pt>
    <dgm:pt modelId="{AE7E5D6E-90F8-47C7-9672-23E0A9A4314E}" type="pres">
      <dgm:prSet presAssocID="{A276AA5A-84BD-4441-87B5-6675FF41667B}" presName="Name0" presStyleCnt="0">
        <dgm:presLayoutVars>
          <dgm:resizeHandles/>
        </dgm:presLayoutVars>
      </dgm:prSet>
      <dgm:spPr/>
    </dgm:pt>
    <dgm:pt modelId="{7270EB24-E803-429E-BC37-A533758A8988}" type="pres">
      <dgm:prSet presAssocID="{BDE13272-B199-47F5-8AEC-7CEB07108B5A}" presName="text" presStyleLbl="node1" presStyleIdx="0" presStyleCnt="4">
        <dgm:presLayoutVars>
          <dgm:bulletEnabled val="1"/>
        </dgm:presLayoutVars>
      </dgm:prSet>
      <dgm:spPr/>
    </dgm:pt>
    <dgm:pt modelId="{A2E65E12-D5D4-4CE8-B35A-D7C13D0078E1}" type="pres">
      <dgm:prSet presAssocID="{44F586FD-F35E-48E9-AB69-D4A09C036457}" presName="space" presStyleCnt="0"/>
      <dgm:spPr/>
    </dgm:pt>
    <dgm:pt modelId="{2D5D2446-6DBD-49BF-9B92-6F8FE4C091CC}" type="pres">
      <dgm:prSet presAssocID="{9A1E4D31-F2FB-4F0C-944E-3DABBD538154}" presName="text" presStyleLbl="node1" presStyleIdx="1" presStyleCnt="4">
        <dgm:presLayoutVars>
          <dgm:bulletEnabled val="1"/>
        </dgm:presLayoutVars>
      </dgm:prSet>
      <dgm:spPr/>
    </dgm:pt>
    <dgm:pt modelId="{00703FD5-FCAD-42E5-BFE6-8513C393A15C}" type="pres">
      <dgm:prSet presAssocID="{C4F4D979-2A10-4517-AF55-54925E879EC4}" presName="space" presStyleCnt="0"/>
      <dgm:spPr/>
    </dgm:pt>
    <dgm:pt modelId="{09FFF576-A7E9-4F56-A323-C5B5BB5A8241}" type="pres">
      <dgm:prSet presAssocID="{3566FEC1-9AA5-4BA8-8716-DD9A69C5A813}" presName="text" presStyleLbl="node1" presStyleIdx="2" presStyleCnt="4">
        <dgm:presLayoutVars>
          <dgm:bulletEnabled val="1"/>
        </dgm:presLayoutVars>
      </dgm:prSet>
      <dgm:spPr/>
    </dgm:pt>
    <dgm:pt modelId="{81702998-C334-4495-9005-C81451FD6C99}" type="pres">
      <dgm:prSet presAssocID="{E0EACAEF-3098-4453-B6D7-1195ECB65EC3}" presName="space" presStyleCnt="0"/>
      <dgm:spPr/>
    </dgm:pt>
    <dgm:pt modelId="{176CAF33-E43F-41B7-89F8-ACB5BAA19C8C}" type="pres">
      <dgm:prSet presAssocID="{CA1C231B-83FA-4C4D-8A1C-5664ED2D2451}" presName="text" presStyleLbl="node1" presStyleIdx="3" presStyleCnt="4">
        <dgm:presLayoutVars>
          <dgm:bulletEnabled val="1"/>
        </dgm:presLayoutVars>
      </dgm:prSet>
      <dgm:spPr/>
    </dgm:pt>
  </dgm:ptLst>
  <dgm:cxnLst>
    <dgm:cxn modelId="{7E05B716-0FC5-4B06-8E79-89AA3A00FB04}" type="presOf" srcId="{9A1E4D31-F2FB-4F0C-944E-3DABBD538154}" destId="{2D5D2446-6DBD-49BF-9B92-6F8FE4C091CC}" srcOrd="0" destOrd="0" presId="urn:diagrams.loki3.com/VaryingWidthList"/>
    <dgm:cxn modelId="{FD9A0718-27BB-4C54-BFA2-381385742D15}" type="presOf" srcId="{3566FEC1-9AA5-4BA8-8716-DD9A69C5A813}" destId="{09FFF576-A7E9-4F56-A323-C5B5BB5A8241}" srcOrd="0" destOrd="0" presId="urn:diagrams.loki3.com/VaryingWidthList"/>
    <dgm:cxn modelId="{260D9B24-FE0B-4C9E-9E74-00916D57B6CB}" type="presOf" srcId="{BDE13272-B199-47F5-8AEC-7CEB07108B5A}" destId="{7270EB24-E803-429E-BC37-A533758A8988}" srcOrd="0" destOrd="0" presId="urn:diagrams.loki3.com/VaryingWidthList"/>
    <dgm:cxn modelId="{03673674-D2B4-4173-9448-C1254B57059D}" srcId="{A276AA5A-84BD-4441-87B5-6675FF41667B}" destId="{9A1E4D31-F2FB-4F0C-944E-3DABBD538154}" srcOrd="1" destOrd="0" parTransId="{B85CBA4C-7B22-4823-A04F-0049EB36C271}" sibTransId="{C4F4D979-2A10-4517-AF55-54925E879EC4}"/>
    <dgm:cxn modelId="{948A9686-862C-45E2-867E-A9DBE20A3538}" srcId="{A276AA5A-84BD-4441-87B5-6675FF41667B}" destId="{BDE13272-B199-47F5-8AEC-7CEB07108B5A}" srcOrd="0" destOrd="0" parTransId="{75F55699-61D0-4463-A18D-0ED2DE48DF99}" sibTransId="{44F586FD-F35E-48E9-AB69-D4A09C036457}"/>
    <dgm:cxn modelId="{B34521AD-DB03-431B-92B6-665487C08A43}" type="presOf" srcId="{A276AA5A-84BD-4441-87B5-6675FF41667B}" destId="{AE7E5D6E-90F8-47C7-9672-23E0A9A4314E}" srcOrd="0" destOrd="0" presId="urn:diagrams.loki3.com/VaryingWidthList"/>
    <dgm:cxn modelId="{5A7759B7-8623-4E9C-B3D3-2FB32AB23288}" srcId="{A276AA5A-84BD-4441-87B5-6675FF41667B}" destId="{3566FEC1-9AA5-4BA8-8716-DD9A69C5A813}" srcOrd="2" destOrd="0" parTransId="{FB87D4E3-BE5A-4093-8250-B91D4705D0A9}" sibTransId="{E0EACAEF-3098-4453-B6D7-1195ECB65EC3}"/>
    <dgm:cxn modelId="{B23132F0-3FE8-485E-89E0-520000A0B25C}" type="presOf" srcId="{CA1C231B-83FA-4C4D-8A1C-5664ED2D2451}" destId="{176CAF33-E43F-41B7-89F8-ACB5BAA19C8C}" srcOrd="0" destOrd="0" presId="urn:diagrams.loki3.com/VaryingWidthList"/>
    <dgm:cxn modelId="{B75EADFC-B56C-4113-8A92-A543D3FBFC30}" srcId="{A276AA5A-84BD-4441-87B5-6675FF41667B}" destId="{CA1C231B-83FA-4C4D-8A1C-5664ED2D2451}" srcOrd="3" destOrd="0" parTransId="{6C6BFB5C-34B9-4D58-9242-5933C31FA6C6}" sibTransId="{F1CE8CDF-446A-4141-B268-A8B82ACF3585}"/>
    <dgm:cxn modelId="{D63645B3-A536-484C-B20A-029D8BE188F5}" type="presParOf" srcId="{AE7E5D6E-90F8-47C7-9672-23E0A9A4314E}" destId="{7270EB24-E803-429E-BC37-A533758A8988}" srcOrd="0" destOrd="0" presId="urn:diagrams.loki3.com/VaryingWidthList"/>
    <dgm:cxn modelId="{2BDA2B2F-9054-4E45-87D3-FE7CFEC5CD17}" type="presParOf" srcId="{AE7E5D6E-90F8-47C7-9672-23E0A9A4314E}" destId="{A2E65E12-D5D4-4CE8-B35A-D7C13D0078E1}" srcOrd="1" destOrd="0" presId="urn:diagrams.loki3.com/VaryingWidthList"/>
    <dgm:cxn modelId="{B483070A-1B15-45B0-8D6F-C4F85653EAD2}" type="presParOf" srcId="{AE7E5D6E-90F8-47C7-9672-23E0A9A4314E}" destId="{2D5D2446-6DBD-49BF-9B92-6F8FE4C091CC}" srcOrd="2" destOrd="0" presId="urn:diagrams.loki3.com/VaryingWidthList"/>
    <dgm:cxn modelId="{ECEE1DDC-2F00-464E-B97D-7A1E2F3711B1}" type="presParOf" srcId="{AE7E5D6E-90F8-47C7-9672-23E0A9A4314E}" destId="{00703FD5-FCAD-42E5-BFE6-8513C393A15C}" srcOrd="3" destOrd="0" presId="urn:diagrams.loki3.com/VaryingWidthList"/>
    <dgm:cxn modelId="{C21A21A2-FC0A-4F70-ACCC-5B5F2BA74D31}" type="presParOf" srcId="{AE7E5D6E-90F8-47C7-9672-23E0A9A4314E}" destId="{09FFF576-A7E9-4F56-A323-C5B5BB5A8241}" srcOrd="4" destOrd="0" presId="urn:diagrams.loki3.com/VaryingWidthList"/>
    <dgm:cxn modelId="{0ACD876E-246B-49A4-9022-992995324BC6}" type="presParOf" srcId="{AE7E5D6E-90F8-47C7-9672-23E0A9A4314E}" destId="{81702998-C334-4495-9005-C81451FD6C99}" srcOrd="5" destOrd="0" presId="urn:diagrams.loki3.com/VaryingWidthList"/>
    <dgm:cxn modelId="{9BD11830-77A4-4073-85C5-2FEC8109E2DC}" type="presParOf" srcId="{AE7E5D6E-90F8-47C7-9672-23E0A9A4314E}" destId="{176CAF33-E43F-41B7-89F8-ACB5BAA19C8C}" srcOrd="6" destOrd="0" presId="urn:diagrams.loki3.com/VaryingWidthList"/>
  </dgm:cxnLst>
  <dgm:bg/>
  <dgm:whole/>
  <dgm:extLst>
    <a:ext uri="http://schemas.microsoft.com/office/drawing/2008/diagram">
      <dsp:dataModelExt xmlns:dsp="http://schemas.microsoft.com/office/drawing/2008/diagram" relId="rId4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276AA5A-84BD-4441-87B5-6675FF41667B}" type="doc">
      <dgm:prSet loTypeId="urn:diagrams.loki3.com/VaryingWidthList" loCatId="list" qsTypeId="urn:microsoft.com/office/officeart/2005/8/quickstyle/simple1" qsCatId="simple" csTypeId="urn:microsoft.com/office/officeart/2005/8/colors/accent1_2" csCatId="accent1" phldr="1"/>
      <dgm:spPr/>
    </dgm:pt>
    <dgm:pt modelId="{CA1C231B-83FA-4C4D-8A1C-5664ED2D2451}">
      <dgm:prSet phldrT="[Text]" custT="1"/>
      <dgm:spPr/>
      <dgm:t>
        <a:bodyPr/>
        <a:lstStyle/>
        <a:p>
          <a:r>
            <a:rPr lang="en-US" sz="1600" dirty="0"/>
            <a:t>10</a:t>
          </a:r>
          <a:endParaRPr lang="en-IN" sz="1600" dirty="0"/>
        </a:p>
      </dgm:t>
    </dgm:pt>
    <dgm:pt modelId="{6C6BFB5C-34B9-4D58-9242-5933C31FA6C6}" type="parTrans" cxnId="{B75EADFC-B56C-4113-8A92-A543D3FBFC30}">
      <dgm:prSet/>
      <dgm:spPr/>
      <dgm:t>
        <a:bodyPr/>
        <a:lstStyle/>
        <a:p>
          <a:endParaRPr lang="en-IN"/>
        </a:p>
      </dgm:t>
    </dgm:pt>
    <dgm:pt modelId="{F1CE8CDF-446A-4141-B268-A8B82ACF3585}" type="sibTrans" cxnId="{B75EADFC-B56C-4113-8A92-A543D3FBFC30}">
      <dgm:prSet/>
      <dgm:spPr/>
      <dgm:t>
        <a:bodyPr/>
        <a:lstStyle/>
        <a:p>
          <a:endParaRPr lang="en-IN"/>
        </a:p>
      </dgm:t>
    </dgm:pt>
    <dgm:pt modelId="{9A1E4D31-F2FB-4F0C-944E-3DABBD538154}">
      <dgm:prSet phldrT="[Text]" custT="1"/>
      <dgm:spPr/>
      <dgm:t>
        <a:bodyPr/>
        <a:lstStyle/>
        <a:p>
          <a:r>
            <a:rPr lang="en-US" sz="1600" dirty="0"/>
            <a:t>10</a:t>
          </a:r>
          <a:endParaRPr lang="en-IN" sz="1600" dirty="0"/>
        </a:p>
      </dgm:t>
    </dgm:pt>
    <dgm:pt modelId="{B85CBA4C-7B22-4823-A04F-0049EB36C271}" type="parTrans" cxnId="{03673674-D2B4-4173-9448-C1254B57059D}">
      <dgm:prSet/>
      <dgm:spPr/>
      <dgm:t>
        <a:bodyPr/>
        <a:lstStyle/>
        <a:p>
          <a:endParaRPr lang="en-IN"/>
        </a:p>
      </dgm:t>
    </dgm:pt>
    <dgm:pt modelId="{C4F4D979-2A10-4517-AF55-54925E879EC4}" type="sibTrans" cxnId="{03673674-D2B4-4173-9448-C1254B57059D}">
      <dgm:prSet/>
      <dgm:spPr/>
      <dgm:t>
        <a:bodyPr/>
        <a:lstStyle/>
        <a:p>
          <a:endParaRPr lang="en-IN"/>
        </a:p>
      </dgm:t>
    </dgm:pt>
    <dgm:pt modelId="{AE7E5D6E-90F8-47C7-9672-23E0A9A4314E}" type="pres">
      <dgm:prSet presAssocID="{A276AA5A-84BD-4441-87B5-6675FF41667B}" presName="Name0" presStyleCnt="0">
        <dgm:presLayoutVars>
          <dgm:resizeHandles/>
        </dgm:presLayoutVars>
      </dgm:prSet>
      <dgm:spPr/>
    </dgm:pt>
    <dgm:pt modelId="{2D5D2446-6DBD-49BF-9B92-6F8FE4C091CC}" type="pres">
      <dgm:prSet presAssocID="{9A1E4D31-F2FB-4F0C-944E-3DABBD538154}" presName="text" presStyleLbl="node1" presStyleIdx="0" presStyleCnt="2">
        <dgm:presLayoutVars>
          <dgm:bulletEnabled val="1"/>
        </dgm:presLayoutVars>
      </dgm:prSet>
      <dgm:spPr/>
    </dgm:pt>
    <dgm:pt modelId="{00703FD5-FCAD-42E5-BFE6-8513C393A15C}" type="pres">
      <dgm:prSet presAssocID="{C4F4D979-2A10-4517-AF55-54925E879EC4}" presName="space" presStyleCnt="0"/>
      <dgm:spPr/>
    </dgm:pt>
    <dgm:pt modelId="{176CAF33-E43F-41B7-89F8-ACB5BAA19C8C}" type="pres">
      <dgm:prSet presAssocID="{CA1C231B-83FA-4C4D-8A1C-5664ED2D2451}" presName="text" presStyleLbl="node1" presStyleIdx="1" presStyleCnt="2">
        <dgm:presLayoutVars>
          <dgm:bulletEnabled val="1"/>
        </dgm:presLayoutVars>
      </dgm:prSet>
      <dgm:spPr/>
    </dgm:pt>
  </dgm:ptLst>
  <dgm:cxnLst>
    <dgm:cxn modelId="{7E05B716-0FC5-4B06-8E79-89AA3A00FB04}" type="presOf" srcId="{9A1E4D31-F2FB-4F0C-944E-3DABBD538154}" destId="{2D5D2446-6DBD-49BF-9B92-6F8FE4C091CC}" srcOrd="0" destOrd="0" presId="urn:diagrams.loki3.com/VaryingWidthList"/>
    <dgm:cxn modelId="{03673674-D2B4-4173-9448-C1254B57059D}" srcId="{A276AA5A-84BD-4441-87B5-6675FF41667B}" destId="{9A1E4D31-F2FB-4F0C-944E-3DABBD538154}" srcOrd="0" destOrd="0" parTransId="{B85CBA4C-7B22-4823-A04F-0049EB36C271}" sibTransId="{C4F4D979-2A10-4517-AF55-54925E879EC4}"/>
    <dgm:cxn modelId="{B34521AD-DB03-431B-92B6-665487C08A43}" type="presOf" srcId="{A276AA5A-84BD-4441-87B5-6675FF41667B}" destId="{AE7E5D6E-90F8-47C7-9672-23E0A9A4314E}" srcOrd="0" destOrd="0" presId="urn:diagrams.loki3.com/VaryingWidthList"/>
    <dgm:cxn modelId="{B23132F0-3FE8-485E-89E0-520000A0B25C}" type="presOf" srcId="{CA1C231B-83FA-4C4D-8A1C-5664ED2D2451}" destId="{176CAF33-E43F-41B7-89F8-ACB5BAA19C8C}" srcOrd="0" destOrd="0" presId="urn:diagrams.loki3.com/VaryingWidthList"/>
    <dgm:cxn modelId="{B75EADFC-B56C-4113-8A92-A543D3FBFC30}" srcId="{A276AA5A-84BD-4441-87B5-6675FF41667B}" destId="{CA1C231B-83FA-4C4D-8A1C-5664ED2D2451}" srcOrd="1" destOrd="0" parTransId="{6C6BFB5C-34B9-4D58-9242-5933C31FA6C6}" sibTransId="{F1CE8CDF-446A-4141-B268-A8B82ACF3585}"/>
    <dgm:cxn modelId="{B483070A-1B15-45B0-8D6F-C4F85653EAD2}" type="presParOf" srcId="{AE7E5D6E-90F8-47C7-9672-23E0A9A4314E}" destId="{2D5D2446-6DBD-49BF-9B92-6F8FE4C091CC}" srcOrd="0" destOrd="0" presId="urn:diagrams.loki3.com/VaryingWidthList"/>
    <dgm:cxn modelId="{ECEE1DDC-2F00-464E-B97D-7A1E2F3711B1}" type="presParOf" srcId="{AE7E5D6E-90F8-47C7-9672-23E0A9A4314E}" destId="{00703FD5-FCAD-42E5-BFE6-8513C393A15C}" srcOrd="1" destOrd="0" presId="urn:diagrams.loki3.com/VaryingWidthList"/>
    <dgm:cxn modelId="{9BD11830-77A4-4073-85C5-2FEC8109E2DC}" type="presParOf" srcId="{AE7E5D6E-90F8-47C7-9672-23E0A9A4314E}" destId="{176CAF33-E43F-41B7-89F8-ACB5BAA19C8C}" srcOrd="2" destOrd="0" presId="urn:diagrams.loki3.com/VaryingWidthList"/>
  </dgm:cxnLst>
  <dgm:bg/>
  <dgm:whole/>
  <dgm:extLst>
    <a:ext uri="http://schemas.microsoft.com/office/drawing/2008/diagram">
      <dsp:dataModelExt xmlns:dsp="http://schemas.microsoft.com/office/drawing/2008/diagram" relId="rId4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0B6B55-1F6F-4856-A72D-E085F059A7A8}">
      <dsp:nvSpPr>
        <dsp:cNvPr id="0" name=""/>
        <dsp:cNvSpPr/>
      </dsp:nvSpPr>
      <dsp:spPr>
        <a:xfrm>
          <a:off x="1495787" y="1655"/>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733550">
            <a:lnSpc>
              <a:spcPct val="90000"/>
            </a:lnSpc>
            <a:spcBef>
              <a:spcPct val="0"/>
            </a:spcBef>
            <a:spcAft>
              <a:spcPct val="35000"/>
            </a:spcAft>
            <a:buNone/>
          </a:pPr>
          <a:endParaRPr lang="en-IN" sz="3900" kern="1200" dirty="0"/>
        </a:p>
      </dsp:txBody>
      <dsp:txXfrm>
        <a:off x="1495787" y="1655"/>
        <a:ext cx="720000" cy="723711"/>
      </dsp:txXfrm>
    </dsp:sp>
    <dsp:sp modelId="{9EF94E9C-7707-4E70-96D8-CD8E43121090}">
      <dsp:nvSpPr>
        <dsp:cNvPr id="0" name=""/>
        <dsp:cNvSpPr/>
      </dsp:nvSpPr>
      <dsp:spPr>
        <a:xfrm>
          <a:off x="1495787" y="761552"/>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733550">
            <a:lnSpc>
              <a:spcPct val="90000"/>
            </a:lnSpc>
            <a:spcBef>
              <a:spcPct val="0"/>
            </a:spcBef>
            <a:spcAft>
              <a:spcPct val="35000"/>
            </a:spcAft>
            <a:buNone/>
          </a:pPr>
          <a:endParaRPr lang="en-IN" sz="3900" kern="1200"/>
        </a:p>
      </dsp:txBody>
      <dsp:txXfrm>
        <a:off x="1495787" y="761552"/>
        <a:ext cx="720000" cy="723711"/>
      </dsp:txXfrm>
    </dsp:sp>
    <dsp:sp modelId="{8CE05A86-56AD-4C5C-BD8C-EE9FA8CD31F8}">
      <dsp:nvSpPr>
        <dsp:cNvPr id="0" name=""/>
        <dsp:cNvSpPr/>
      </dsp:nvSpPr>
      <dsp:spPr>
        <a:xfrm>
          <a:off x="1495787" y="1521448"/>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733550">
            <a:lnSpc>
              <a:spcPct val="90000"/>
            </a:lnSpc>
            <a:spcBef>
              <a:spcPct val="0"/>
            </a:spcBef>
            <a:spcAft>
              <a:spcPct val="35000"/>
            </a:spcAft>
            <a:buNone/>
          </a:pPr>
          <a:endParaRPr lang="en-IN" sz="3900" kern="1200"/>
        </a:p>
      </dsp:txBody>
      <dsp:txXfrm>
        <a:off x="1495787" y="1521448"/>
        <a:ext cx="720000" cy="723711"/>
      </dsp:txXfrm>
    </dsp:sp>
    <dsp:sp modelId="{176CAF33-E43F-41B7-89F8-ACB5BAA19C8C}">
      <dsp:nvSpPr>
        <dsp:cNvPr id="0" name=""/>
        <dsp:cNvSpPr/>
      </dsp:nvSpPr>
      <dsp:spPr>
        <a:xfrm>
          <a:off x="1495787" y="2281345"/>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733550">
            <a:lnSpc>
              <a:spcPct val="90000"/>
            </a:lnSpc>
            <a:spcBef>
              <a:spcPct val="0"/>
            </a:spcBef>
            <a:spcAft>
              <a:spcPct val="35000"/>
            </a:spcAft>
            <a:buNone/>
          </a:pPr>
          <a:endParaRPr lang="en-IN" sz="3900" kern="1200" dirty="0"/>
        </a:p>
      </dsp:txBody>
      <dsp:txXfrm>
        <a:off x="1495787" y="2281345"/>
        <a:ext cx="720000" cy="723711"/>
      </dsp:txXfrm>
    </dsp:sp>
    <dsp:sp modelId="{3ABE7DD6-0D4E-4982-99B3-92A4C56F90E3}">
      <dsp:nvSpPr>
        <dsp:cNvPr id="0" name=""/>
        <dsp:cNvSpPr/>
      </dsp:nvSpPr>
      <dsp:spPr>
        <a:xfrm>
          <a:off x="1495787" y="3041242"/>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HEADER</a:t>
          </a:r>
          <a:endParaRPr lang="en-IN" sz="1400" kern="1200" dirty="0"/>
        </a:p>
      </dsp:txBody>
      <dsp:txXfrm>
        <a:off x="1495787" y="3041242"/>
        <a:ext cx="720000" cy="72371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0B6B55-1F6F-4856-A72D-E085F059A7A8}">
      <dsp:nvSpPr>
        <dsp:cNvPr id="0" name=""/>
        <dsp:cNvSpPr/>
      </dsp:nvSpPr>
      <dsp:spPr>
        <a:xfrm>
          <a:off x="96155" y="1655"/>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733550">
            <a:lnSpc>
              <a:spcPct val="90000"/>
            </a:lnSpc>
            <a:spcBef>
              <a:spcPct val="0"/>
            </a:spcBef>
            <a:spcAft>
              <a:spcPct val="35000"/>
            </a:spcAft>
            <a:buNone/>
          </a:pPr>
          <a:endParaRPr lang="en-IN" sz="3900" kern="1200" dirty="0"/>
        </a:p>
      </dsp:txBody>
      <dsp:txXfrm>
        <a:off x="96155" y="1655"/>
        <a:ext cx="720000" cy="723711"/>
      </dsp:txXfrm>
    </dsp:sp>
    <dsp:sp modelId="{9EF94E9C-7707-4E70-96D8-CD8E43121090}">
      <dsp:nvSpPr>
        <dsp:cNvPr id="0" name=""/>
        <dsp:cNvSpPr/>
      </dsp:nvSpPr>
      <dsp:spPr>
        <a:xfrm>
          <a:off x="96155" y="761552"/>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733550">
            <a:lnSpc>
              <a:spcPct val="90000"/>
            </a:lnSpc>
            <a:spcBef>
              <a:spcPct val="0"/>
            </a:spcBef>
            <a:spcAft>
              <a:spcPct val="35000"/>
            </a:spcAft>
            <a:buNone/>
          </a:pPr>
          <a:endParaRPr lang="en-IN" sz="3900" kern="1200"/>
        </a:p>
      </dsp:txBody>
      <dsp:txXfrm>
        <a:off x="96155" y="761552"/>
        <a:ext cx="720000" cy="723711"/>
      </dsp:txXfrm>
    </dsp:sp>
    <dsp:sp modelId="{8CE05A86-56AD-4C5C-BD8C-EE9FA8CD31F8}">
      <dsp:nvSpPr>
        <dsp:cNvPr id="0" name=""/>
        <dsp:cNvSpPr/>
      </dsp:nvSpPr>
      <dsp:spPr>
        <a:xfrm>
          <a:off x="96155" y="1521448"/>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733550">
            <a:lnSpc>
              <a:spcPct val="90000"/>
            </a:lnSpc>
            <a:spcBef>
              <a:spcPct val="0"/>
            </a:spcBef>
            <a:spcAft>
              <a:spcPct val="35000"/>
            </a:spcAft>
            <a:buNone/>
          </a:pPr>
          <a:endParaRPr lang="en-IN" sz="3900" kern="1200"/>
        </a:p>
      </dsp:txBody>
      <dsp:txXfrm>
        <a:off x="96155" y="1521448"/>
        <a:ext cx="720000" cy="723711"/>
      </dsp:txXfrm>
    </dsp:sp>
    <dsp:sp modelId="{176CAF33-E43F-41B7-89F8-ACB5BAA19C8C}">
      <dsp:nvSpPr>
        <dsp:cNvPr id="0" name=""/>
        <dsp:cNvSpPr/>
      </dsp:nvSpPr>
      <dsp:spPr>
        <a:xfrm>
          <a:off x="96155" y="2281345"/>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733550">
            <a:lnSpc>
              <a:spcPct val="90000"/>
            </a:lnSpc>
            <a:spcBef>
              <a:spcPct val="0"/>
            </a:spcBef>
            <a:spcAft>
              <a:spcPct val="35000"/>
            </a:spcAft>
            <a:buNone/>
          </a:pPr>
          <a:endParaRPr lang="en-IN" sz="3900" kern="1200" dirty="0"/>
        </a:p>
      </dsp:txBody>
      <dsp:txXfrm>
        <a:off x="96155" y="2281345"/>
        <a:ext cx="720000" cy="723711"/>
      </dsp:txXfrm>
    </dsp:sp>
    <dsp:sp modelId="{3ABE7DD6-0D4E-4982-99B3-92A4C56F90E3}">
      <dsp:nvSpPr>
        <dsp:cNvPr id="0" name=""/>
        <dsp:cNvSpPr/>
      </dsp:nvSpPr>
      <dsp:spPr>
        <a:xfrm>
          <a:off x="96155" y="3041242"/>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NULL</a:t>
          </a:r>
          <a:endParaRPr lang="en-IN" sz="1400" kern="1200" dirty="0"/>
        </a:p>
      </dsp:txBody>
      <dsp:txXfrm>
        <a:off x="96155" y="3041242"/>
        <a:ext cx="720000" cy="72371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0B6B55-1F6F-4856-A72D-E085F059A7A8}">
      <dsp:nvSpPr>
        <dsp:cNvPr id="0" name=""/>
        <dsp:cNvSpPr/>
      </dsp:nvSpPr>
      <dsp:spPr>
        <a:xfrm>
          <a:off x="1495787" y="1655"/>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733550">
            <a:lnSpc>
              <a:spcPct val="90000"/>
            </a:lnSpc>
            <a:spcBef>
              <a:spcPct val="0"/>
            </a:spcBef>
            <a:spcAft>
              <a:spcPct val="35000"/>
            </a:spcAft>
            <a:buNone/>
          </a:pPr>
          <a:endParaRPr lang="en-IN" sz="3900" kern="1200" dirty="0"/>
        </a:p>
      </dsp:txBody>
      <dsp:txXfrm>
        <a:off x="1495787" y="1655"/>
        <a:ext cx="720000" cy="723711"/>
      </dsp:txXfrm>
    </dsp:sp>
    <dsp:sp modelId="{9EF94E9C-7707-4E70-96D8-CD8E43121090}">
      <dsp:nvSpPr>
        <dsp:cNvPr id="0" name=""/>
        <dsp:cNvSpPr/>
      </dsp:nvSpPr>
      <dsp:spPr>
        <a:xfrm>
          <a:off x="1495787" y="761552"/>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733550">
            <a:lnSpc>
              <a:spcPct val="90000"/>
            </a:lnSpc>
            <a:spcBef>
              <a:spcPct val="0"/>
            </a:spcBef>
            <a:spcAft>
              <a:spcPct val="35000"/>
            </a:spcAft>
            <a:buNone/>
          </a:pPr>
          <a:endParaRPr lang="en-IN" sz="3900" kern="1200"/>
        </a:p>
      </dsp:txBody>
      <dsp:txXfrm>
        <a:off x="1495787" y="761552"/>
        <a:ext cx="720000" cy="723711"/>
      </dsp:txXfrm>
    </dsp:sp>
    <dsp:sp modelId="{8CE05A86-56AD-4C5C-BD8C-EE9FA8CD31F8}">
      <dsp:nvSpPr>
        <dsp:cNvPr id="0" name=""/>
        <dsp:cNvSpPr/>
      </dsp:nvSpPr>
      <dsp:spPr>
        <a:xfrm>
          <a:off x="1495787" y="1521448"/>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733550">
            <a:lnSpc>
              <a:spcPct val="90000"/>
            </a:lnSpc>
            <a:spcBef>
              <a:spcPct val="0"/>
            </a:spcBef>
            <a:spcAft>
              <a:spcPct val="35000"/>
            </a:spcAft>
            <a:buNone/>
          </a:pPr>
          <a:endParaRPr lang="en-IN" sz="3900" kern="1200"/>
        </a:p>
      </dsp:txBody>
      <dsp:txXfrm>
        <a:off x="1495787" y="1521448"/>
        <a:ext cx="720000" cy="723711"/>
      </dsp:txXfrm>
    </dsp:sp>
    <dsp:sp modelId="{176CAF33-E43F-41B7-89F8-ACB5BAA19C8C}">
      <dsp:nvSpPr>
        <dsp:cNvPr id="0" name=""/>
        <dsp:cNvSpPr/>
      </dsp:nvSpPr>
      <dsp:spPr>
        <a:xfrm>
          <a:off x="1495787" y="2281345"/>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733550">
            <a:lnSpc>
              <a:spcPct val="90000"/>
            </a:lnSpc>
            <a:spcBef>
              <a:spcPct val="0"/>
            </a:spcBef>
            <a:spcAft>
              <a:spcPct val="35000"/>
            </a:spcAft>
            <a:buNone/>
          </a:pPr>
          <a:endParaRPr lang="en-IN" sz="3900" kern="1200" dirty="0"/>
        </a:p>
      </dsp:txBody>
      <dsp:txXfrm>
        <a:off x="1495787" y="2281345"/>
        <a:ext cx="720000" cy="723711"/>
      </dsp:txXfrm>
    </dsp:sp>
    <dsp:sp modelId="{3ABE7DD6-0D4E-4982-99B3-92A4C56F90E3}">
      <dsp:nvSpPr>
        <dsp:cNvPr id="0" name=""/>
        <dsp:cNvSpPr/>
      </dsp:nvSpPr>
      <dsp:spPr>
        <a:xfrm>
          <a:off x="1495787" y="3041242"/>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HEADER</a:t>
          </a:r>
          <a:endParaRPr lang="en-IN" sz="1400" kern="1200" dirty="0"/>
        </a:p>
      </dsp:txBody>
      <dsp:txXfrm>
        <a:off x="1495787" y="3041242"/>
        <a:ext cx="720000" cy="72371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BE7DD6-0D4E-4982-99B3-92A4C56F90E3}">
      <dsp:nvSpPr>
        <dsp:cNvPr id="0" name=""/>
        <dsp:cNvSpPr/>
      </dsp:nvSpPr>
      <dsp:spPr>
        <a:xfrm>
          <a:off x="72990" y="0"/>
          <a:ext cx="720000" cy="72390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1</a:t>
          </a:r>
          <a:endParaRPr lang="en-IN" sz="1400" kern="1200" dirty="0"/>
        </a:p>
      </dsp:txBody>
      <dsp:txXfrm>
        <a:off x="72990" y="0"/>
        <a:ext cx="720000" cy="7239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D2446-6DBD-49BF-9B92-6F8FE4C091CC}">
      <dsp:nvSpPr>
        <dsp:cNvPr id="0" name=""/>
        <dsp:cNvSpPr/>
      </dsp:nvSpPr>
      <dsp:spPr>
        <a:xfrm>
          <a:off x="72990" y="18"/>
          <a:ext cx="720000" cy="7341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2</a:t>
          </a:r>
          <a:endParaRPr lang="en-IN" sz="1400" kern="1200" dirty="0"/>
        </a:p>
      </dsp:txBody>
      <dsp:txXfrm>
        <a:off x="72990" y="18"/>
        <a:ext cx="720000" cy="734104"/>
      </dsp:txXfrm>
    </dsp:sp>
    <dsp:sp modelId="{176CAF33-E43F-41B7-89F8-ACB5BAA19C8C}">
      <dsp:nvSpPr>
        <dsp:cNvPr id="0" name=""/>
        <dsp:cNvSpPr/>
      </dsp:nvSpPr>
      <dsp:spPr>
        <a:xfrm>
          <a:off x="72990" y="770827"/>
          <a:ext cx="720000" cy="7341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2</a:t>
          </a:r>
          <a:endParaRPr lang="en-IN" sz="1600" kern="1200" dirty="0"/>
        </a:p>
      </dsp:txBody>
      <dsp:txXfrm>
        <a:off x="72990" y="770827"/>
        <a:ext cx="720000" cy="73410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D2446-6DBD-49BF-9B92-6F8FE4C091CC}">
      <dsp:nvSpPr>
        <dsp:cNvPr id="0" name=""/>
        <dsp:cNvSpPr/>
      </dsp:nvSpPr>
      <dsp:spPr>
        <a:xfrm>
          <a:off x="72990" y="18"/>
          <a:ext cx="720000" cy="7341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5</a:t>
          </a:r>
          <a:endParaRPr lang="en-IN" sz="1400" kern="1200" dirty="0"/>
        </a:p>
      </dsp:txBody>
      <dsp:txXfrm>
        <a:off x="72990" y="18"/>
        <a:ext cx="720000" cy="734104"/>
      </dsp:txXfrm>
    </dsp:sp>
    <dsp:sp modelId="{176CAF33-E43F-41B7-89F8-ACB5BAA19C8C}">
      <dsp:nvSpPr>
        <dsp:cNvPr id="0" name=""/>
        <dsp:cNvSpPr/>
      </dsp:nvSpPr>
      <dsp:spPr>
        <a:xfrm>
          <a:off x="72990" y="770827"/>
          <a:ext cx="720000" cy="7341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5</a:t>
          </a:r>
          <a:endParaRPr lang="en-IN" sz="1600" kern="1200" dirty="0"/>
        </a:p>
      </dsp:txBody>
      <dsp:txXfrm>
        <a:off x="72990" y="770827"/>
        <a:ext cx="720000" cy="73410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70EB24-E803-429E-BC37-A533758A8988}">
      <dsp:nvSpPr>
        <dsp:cNvPr id="0" name=""/>
        <dsp:cNvSpPr/>
      </dsp:nvSpPr>
      <dsp:spPr>
        <a:xfrm>
          <a:off x="72990" y="1088"/>
          <a:ext cx="720000" cy="71828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4</a:t>
          </a:r>
          <a:endParaRPr lang="en-IN" sz="1400" kern="1200" dirty="0"/>
        </a:p>
      </dsp:txBody>
      <dsp:txXfrm>
        <a:off x="72990" y="1088"/>
        <a:ext cx="720000" cy="718281"/>
      </dsp:txXfrm>
    </dsp:sp>
    <dsp:sp modelId="{2D5D2446-6DBD-49BF-9B92-6F8FE4C091CC}">
      <dsp:nvSpPr>
        <dsp:cNvPr id="0" name=""/>
        <dsp:cNvSpPr/>
      </dsp:nvSpPr>
      <dsp:spPr>
        <a:xfrm>
          <a:off x="72990" y="755284"/>
          <a:ext cx="720000" cy="71828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4</a:t>
          </a:r>
          <a:endParaRPr lang="en-IN" sz="1400" kern="1200" dirty="0"/>
        </a:p>
      </dsp:txBody>
      <dsp:txXfrm>
        <a:off x="72990" y="755284"/>
        <a:ext cx="720000" cy="718281"/>
      </dsp:txXfrm>
    </dsp:sp>
    <dsp:sp modelId="{176CAF33-E43F-41B7-89F8-ACB5BAA19C8C}">
      <dsp:nvSpPr>
        <dsp:cNvPr id="0" name=""/>
        <dsp:cNvSpPr/>
      </dsp:nvSpPr>
      <dsp:spPr>
        <a:xfrm>
          <a:off x="72990" y="1509479"/>
          <a:ext cx="720000" cy="71828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4</a:t>
          </a:r>
          <a:endParaRPr lang="en-IN" sz="1600" kern="1200" dirty="0"/>
        </a:p>
      </dsp:txBody>
      <dsp:txXfrm>
        <a:off x="72990" y="1509479"/>
        <a:ext cx="720000" cy="71828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70EB24-E803-429E-BC37-A533758A8988}">
      <dsp:nvSpPr>
        <dsp:cNvPr id="0" name=""/>
        <dsp:cNvSpPr/>
      </dsp:nvSpPr>
      <dsp:spPr>
        <a:xfrm>
          <a:off x="72990" y="1088"/>
          <a:ext cx="720000" cy="71828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6</a:t>
          </a:r>
          <a:endParaRPr lang="en-IN" sz="1400" kern="1200" dirty="0"/>
        </a:p>
      </dsp:txBody>
      <dsp:txXfrm>
        <a:off x="72990" y="1088"/>
        <a:ext cx="720000" cy="718281"/>
      </dsp:txXfrm>
    </dsp:sp>
    <dsp:sp modelId="{2D5D2446-6DBD-49BF-9B92-6F8FE4C091CC}">
      <dsp:nvSpPr>
        <dsp:cNvPr id="0" name=""/>
        <dsp:cNvSpPr/>
      </dsp:nvSpPr>
      <dsp:spPr>
        <a:xfrm>
          <a:off x="72990" y="755284"/>
          <a:ext cx="720000" cy="71828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6</a:t>
          </a:r>
          <a:endParaRPr lang="en-IN" sz="1400" kern="1200" dirty="0"/>
        </a:p>
      </dsp:txBody>
      <dsp:txXfrm>
        <a:off x="72990" y="755284"/>
        <a:ext cx="720000" cy="718281"/>
      </dsp:txXfrm>
    </dsp:sp>
    <dsp:sp modelId="{176CAF33-E43F-41B7-89F8-ACB5BAA19C8C}">
      <dsp:nvSpPr>
        <dsp:cNvPr id="0" name=""/>
        <dsp:cNvSpPr/>
      </dsp:nvSpPr>
      <dsp:spPr>
        <a:xfrm>
          <a:off x="72990" y="1509479"/>
          <a:ext cx="720000" cy="71828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6</a:t>
          </a:r>
          <a:endParaRPr lang="en-IN" sz="1600" kern="1200" dirty="0"/>
        </a:p>
      </dsp:txBody>
      <dsp:txXfrm>
        <a:off x="72990" y="1509479"/>
        <a:ext cx="720000" cy="71828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70EB24-E803-429E-BC37-A533758A8988}">
      <dsp:nvSpPr>
        <dsp:cNvPr id="0" name=""/>
        <dsp:cNvSpPr/>
      </dsp:nvSpPr>
      <dsp:spPr>
        <a:xfrm>
          <a:off x="72990" y="1088"/>
          <a:ext cx="720000" cy="71828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8</a:t>
          </a:r>
          <a:endParaRPr lang="en-IN" sz="1400" kern="1200" dirty="0"/>
        </a:p>
      </dsp:txBody>
      <dsp:txXfrm>
        <a:off x="72990" y="1088"/>
        <a:ext cx="720000" cy="718281"/>
      </dsp:txXfrm>
    </dsp:sp>
    <dsp:sp modelId="{2D5D2446-6DBD-49BF-9B92-6F8FE4C091CC}">
      <dsp:nvSpPr>
        <dsp:cNvPr id="0" name=""/>
        <dsp:cNvSpPr/>
      </dsp:nvSpPr>
      <dsp:spPr>
        <a:xfrm>
          <a:off x="72990" y="755284"/>
          <a:ext cx="720000" cy="71828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8</a:t>
          </a:r>
          <a:endParaRPr lang="en-IN" sz="1400" kern="1200" dirty="0"/>
        </a:p>
      </dsp:txBody>
      <dsp:txXfrm>
        <a:off x="72990" y="755284"/>
        <a:ext cx="720000" cy="718281"/>
      </dsp:txXfrm>
    </dsp:sp>
    <dsp:sp modelId="{176CAF33-E43F-41B7-89F8-ACB5BAA19C8C}">
      <dsp:nvSpPr>
        <dsp:cNvPr id="0" name=""/>
        <dsp:cNvSpPr/>
      </dsp:nvSpPr>
      <dsp:spPr>
        <a:xfrm>
          <a:off x="72990" y="1509479"/>
          <a:ext cx="720000" cy="71828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8</a:t>
          </a:r>
          <a:endParaRPr lang="en-IN" sz="1600" kern="1200" dirty="0"/>
        </a:p>
      </dsp:txBody>
      <dsp:txXfrm>
        <a:off x="72990" y="1509479"/>
        <a:ext cx="720000" cy="718281"/>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70EB24-E803-429E-BC37-A533758A8988}">
      <dsp:nvSpPr>
        <dsp:cNvPr id="0" name=""/>
        <dsp:cNvSpPr/>
      </dsp:nvSpPr>
      <dsp:spPr>
        <a:xfrm>
          <a:off x="72990" y="1473"/>
          <a:ext cx="720000" cy="70850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9</a:t>
          </a:r>
          <a:endParaRPr lang="en-IN" sz="1600" kern="1200" dirty="0"/>
        </a:p>
      </dsp:txBody>
      <dsp:txXfrm>
        <a:off x="72990" y="1473"/>
        <a:ext cx="720000" cy="708500"/>
      </dsp:txXfrm>
    </dsp:sp>
    <dsp:sp modelId="{2D5D2446-6DBD-49BF-9B92-6F8FE4C091CC}">
      <dsp:nvSpPr>
        <dsp:cNvPr id="0" name=""/>
        <dsp:cNvSpPr/>
      </dsp:nvSpPr>
      <dsp:spPr>
        <a:xfrm>
          <a:off x="72990" y="745398"/>
          <a:ext cx="720000" cy="70850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9</a:t>
          </a:r>
          <a:endParaRPr lang="en-IN" sz="1600" kern="1200" dirty="0"/>
        </a:p>
      </dsp:txBody>
      <dsp:txXfrm>
        <a:off x="72990" y="745398"/>
        <a:ext cx="720000" cy="708500"/>
      </dsp:txXfrm>
    </dsp:sp>
    <dsp:sp modelId="{09FFF576-A7E9-4F56-A323-C5B5BB5A8241}">
      <dsp:nvSpPr>
        <dsp:cNvPr id="0" name=""/>
        <dsp:cNvSpPr/>
      </dsp:nvSpPr>
      <dsp:spPr>
        <a:xfrm>
          <a:off x="72990" y="1489324"/>
          <a:ext cx="720000" cy="70850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9</a:t>
          </a:r>
          <a:endParaRPr lang="en-IN" sz="1600" kern="1200" dirty="0"/>
        </a:p>
      </dsp:txBody>
      <dsp:txXfrm>
        <a:off x="72990" y="1489324"/>
        <a:ext cx="720000" cy="708500"/>
      </dsp:txXfrm>
    </dsp:sp>
    <dsp:sp modelId="{176CAF33-E43F-41B7-89F8-ACB5BAA19C8C}">
      <dsp:nvSpPr>
        <dsp:cNvPr id="0" name=""/>
        <dsp:cNvSpPr/>
      </dsp:nvSpPr>
      <dsp:spPr>
        <a:xfrm>
          <a:off x="72990" y="2233250"/>
          <a:ext cx="720000" cy="70850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9</a:t>
          </a:r>
          <a:endParaRPr lang="en-IN" sz="1600" kern="1200" dirty="0"/>
        </a:p>
      </dsp:txBody>
      <dsp:txXfrm>
        <a:off x="72990" y="2233250"/>
        <a:ext cx="720000" cy="70850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D2446-6DBD-49BF-9B92-6F8FE4C091CC}">
      <dsp:nvSpPr>
        <dsp:cNvPr id="0" name=""/>
        <dsp:cNvSpPr/>
      </dsp:nvSpPr>
      <dsp:spPr>
        <a:xfrm>
          <a:off x="72990" y="18"/>
          <a:ext cx="720000" cy="7341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10</a:t>
          </a:r>
          <a:endParaRPr lang="en-IN" sz="1600" kern="1200" dirty="0"/>
        </a:p>
      </dsp:txBody>
      <dsp:txXfrm>
        <a:off x="72990" y="18"/>
        <a:ext cx="720000" cy="734104"/>
      </dsp:txXfrm>
    </dsp:sp>
    <dsp:sp modelId="{176CAF33-E43F-41B7-89F8-ACB5BAA19C8C}">
      <dsp:nvSpPr>
        <dsp:cNvPr id="0" name=""/>
        <dsp:cNvSpPr/>
      </dsp:nvSpPr>
      <dsp:spPr>
        <a:xfrm>
          <a:off x="72990" y="770827"/>
          <a:ext cx="720000" cy="7341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10</a:t>
          </a:r>
          <a:endParaRPr lang="en-IN" sz="1600" kern="1200" dirty="0"/>
        </a:p>
      </dsp:txBody>
      <dsp:txXfrm>
        <a:off x="72990" y="770827"/>
        <a:ext cx="720000" cy="7341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BE7DD6-0D4E-4982-99B3-92A4C56F90E3}">
      <dsp:nvSpPr>
        <dsp:cNvPr id="0" name=""/>
        <dsp:cNvSpPr/>
      </dsp:nvSpPr>
      <dsp:spPr>
        <a:xfrm>
          <a:off x="72990" y="0"/>
          <a:ext cx="720000" cy="72390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1</a:t>
          </a:r>
          <a:endParaRPr lang="en-IN" sz="1400" kern="1200" dirty="0"/>
        </a:p>
      </dsp:txBody>
      <dsp:txXfrm>
        <a:off x="72990" y="0"/>
        <a:ext cx="720000" cy="72390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0B6B55-1F6F-4856-A72D-E085F059A7A8}">
      <dsp:nvSpPr>
        <dsp:cNvPr id="0" name=""/>
        <dsp:cNvSpPr/>
      </dsp:nvSpPr>
      <dsp:spPr>
        <a:xfrm>
          <a:off x="96155" y="1655"/>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733550">
            <a:lnSpc>
              <a:spcPct val="90000"/>
            </a:lnSpc>
            <a:spcBef>
              <a:spcPct val="0"/>
            </a:spcBef>
            <a:spcAft>
              <a:spcPct val="35000"/>
            </a:spcAft>
            <a:buNone/>
          </a:pPr>
          <a:endParaRPr lang="en-IN" sz="3900" kern="1200" dirty="0"/>
        </a:p>
      </dsp:txBody>
      <dsp:txXfrm>
        <a:off x="96155" y="1655"/>
        <a:ext cx="720000" cy="723711"/>
      </dsp:txXfrm>
    </dsp:sp>
    <dsp:sp modelId="{9EF94E9C-7707-4E70-96D8-CD8E43121090}">
      <dsp:nvSpPr>
        <dsp:cNvPr id="0" name=""/>
        <dsp:cNvSpPr/>
      </dsp:nvSpPr>
      <dsp:spPr>
        <a:xfrm>
          <a:off x="96155" y="761552"/>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733550">
            <a:lnSpc>
              <a:spcPct val="90000"/>
            </a:lnSpc>
            <a:spcBef>
              <a:spcPct val="0"/>
            </a:spcBef>
            <a:spcAft>
              <a:spcPct val="35000"/>
            </a:spcAft>
            <a:buNone/>
          </a:pPr>
          <a:endParaRPr lang="en-IN" sz="3900" kern="1200"/>
        </a:p>
      </dsp:txBody>
      <dsp:txXfrm>
        <a:off x="96155" y="761552"/>
        <a:ext cx="720000" cy="723711"/>
      </dsp:txXfrm>
    </dsp:sp>
    <dsp:sp modelId="{8CE05A86-56AD-4C5C-BD8C-EE9FA8CD31F8}">
      <dsp:nvSpPr>
        <dsp:cNvPr id="0" name=""/>
        <dsp:cNvSpPr/>
      </dsp:nvSpPr>
      <dsp:spPr>
        <a:xfrm>
          <a:off x="96155" y="1521448"/>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733550">
            <a:lnSpc>
              <a:spcPct val="90000"/>
            </a:lnSpc>
            <a:spcBef>
              <a:spcPct val="0"/>
            </a:spcBef>
            <a:spcAft>
              <a:spcPct val="35000"/>
            </a:spcAft>
            <a:buNone/>
          </a:pPr>
          <a:endParaRPr lang="en-IN" sz="3900" kern="1200"/>
        </a:p>
      </dsp:txBody>
      <dsp:txXfrm>
        <a:off x="96155" y="1521448"/>
        <a:ext cx="720000" cy="723711"/>
      </dsp:txXfrm>
    </dsp:sp>
    <dsp:sp modelId="{176CAF33-E43F-41B7-89F8-ACB5BAA19C8C}">
      <dsp:nvSpPr>
        <dsp:cNvPr id="0" name=""/>
        <dsp:cNvSpPr/>
      </dsp:nvSpPr>
      <dsp:spPr>
        <a:xfrm>
          <a:off x="96155" y="2281345"/>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733550">
            <a:lnSpc>
              <a:spcPct val="90000"/>
            </a:lnSpc>
            <a:spcBef>
              <a:spcPct val="0"/>
            </a:spcBef>
            <a:spcAft>
              <a:spcPct val="35000"/>
            </a:spcAft>
            <a:buNone/>
          </a:pPr>
          <a:endParaRPr lang="en-IN" sz="3900" kern="1200" dirty="0"/>
        </a:p>
      </dsp:txBody>
      <dsp:txXfrm>
        <a:off x="96155" y="2281345"/>
        <a:ext cx="720000" cy="723711"/>
      </dsp:txXfrm>
    </dsp:sp>
    <dsp:sp modelId="{3ABE7DD6-0D4E-4982-99B3-92A4C56F90E3}">
      <dsp:nvSpPr>
        <dsp:cNvPr id="0" name=""/>
        <dsp:cNvSpPr/>
      </dsp:nvSpPr>
      <dsp:spPr>
        <a:xfrm>
          <a:off x="96155" y="3041242"/>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NULL</a:t>
          </a:r>
          <a:endParaRPr lang="en-IN" sz="1400" kern="1200" dirty="0"/>
        </a:p>
      </dsp:txBody>
      <dsp:txXfrm>
        <a:off x="96155" y="3041242"/>
        <a:ext cx="720000" cy="723711"/>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0B6B55-1F6F-4856-A72D-E085F059A7A8}">
      <dsp:nvSpPr>
        <dsp:cNvPr id="0" name=""/>
        <dsp:cNvSpPr/>
      </dsp:nvSpPr>
      <dsp:spPr>
        <a:xfrm>
          <a:off x="1495787" y="1655"/>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733550">
            <a:lnSpc>
              <a:spcPct val="90000"/>
            </a:lnSpc>
            <a:spcBef>
              <a:spcPct val="0"/>
            </a:spcBef>
            <a:spcAft>
              <a:spcPct val="35000"/>
            </a:spcAft>
            <a:buNone/>
          </a:pPr>
          <a:endParaRPr lang="en-IN" sz="3900" kern="1200" dirty="0"/>
        </a:p>
      </dsp:txBody>
      <dsp:txXfrm>
        <a:off x="1495787" y="1655"/>
        <a:ext cx="720000" cy="723711"/>
      </dsp:txXfrm>
    </dsp:sp>
    <dsp:sp modelId="{9EF94E9C-7707-4E70-96D8-CD8E43121090}">
      <dsp:nvSpPr>
        <dsp:cNvPr id="0" name=""/>
        <dsp:cNvSpPr/>
      </dsp:nvSpPr>
      <dsp:spPr>
        <a:xfrm>
          <a:off x="1495787" y="761552"/>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733550">
            <a:lnSpc>
              <a:spcPct val="90000"/>
            </a:lnSpc>
            <a:spcBef>
              <a:spcPct val="0"/>
            </a:spcBef>
            <a:spcAft>
              <a:spcPct val="35000"/>
            </a:spcAft>
            <a:buNone/>
          </a:pPr>
          <a:endParaRPr lang="en-IN" sz="3900" kern="1200"/>
        </a:p>
      </dsp:txBody>
      <dsp:txXfrm>
        <a:off x="1495787" y="761552"/>
        <a:ext cx="720000" cy="723711"/>
      </dsp:txXfrm>
    </dsp:sp>
    <dsp:sp modelId="{8CE05A86-56AD-4C5C-BD8C-EE9FA8CD31F8}">
      <dsp:nvSpPr>
        <dsp:cNvPr id="0" name=""/>
        <dsp:cNvSpPr/>
      </dsp:nvSpPr>
      <dsp:spPr>
        <a:xfrm>
          <a:off x="1495787" y="1521448"/>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733550">
            <a:lnSpc>
              <a:spcPct val="90000"/>
            </a:lnSpc>
            <a:spcBef>
              <a:spcPct val="0"/>
            </a:spcBef>
            <a:spcAft>
              <a:spcPct val="35000"/>
            </a:spcAft>
            <a:buNone/>
          </a:pPr>
          <a:endParaRPr lang="en-IN" sz="3900" kern="1200"/>
        </a:p>
      </dsp:txBody>
      <dsp:txXfrm>
        <a:off x="1495787" y="1521448"/>
        <a:ext cx="720000" cy="723711"/>
      </dsp:txXfrm>
    </dsp:sp>
    <dsp:sp modelId="{176CAF33-E43F-41B7-89F8-ACB5BAA19C8C}">
      <dsp:nvSpPr>
        <dsp:cNvPr id="0" name=""/>
        <dsp:cNvSpPr/>
      </dsp:nvSpPr>
      <dsp:spPr>
        <a:xfrm>
          <a:off x="1495787" y="2281345"/>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733550">
            <a:lnSpc>
              <a:spcPct val="90000"/>
            </a:lnSpc>
            <a:spcBef>
              <a:spcPct val="0"/>
            </a:spcBef>
            <a:spcAft>
              <a:spcPct val="35000"/>
            </a:spcAft>
            <a:buNone/>
          </a:pPr>
          <a:endParaRPr lang="en-IN" sz="3900" kern="1200" dirty="0"/>
        </a:p>
      </dsp:txBody>
      <dsp:txXfrm>
        <a:off x="1495787" y="2281345"/>
        <a:ext cx="720000" cy="723711"/>
      </dsp:txXfrm>
    </dsp:sp>
    <dsp:sp modelId="{3ABE7DD6-0D4E-4982-99B3-92A4C56F90E3}">
      <dsp:nvSpPr>
        <dsp:cNvPr id="0" name=""/>
        <dsp:cNvSpPr/>
      </dsp:nvSpPr>
      <dsp:spPr>
        <a:xfrm>
          <a:off x="1495787" y="3041242"/>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HEADER</a:t>
          </a:r>
          <a:endParaRPr lang="en-IN" sz="1400" kern="1200" dirty="0"/>
        </a:p>
      </dsp:txBody>
      <dsp:txXfrm>
        <a:off x="1495787" y="3041242"/>
        <a:ext cx="720000" cy="723711"/>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BE7DD6-0D4E-4982-99B3-92A4C56F90E3}">
      <dsp:nvSpPr>
        <dsp:cNvPr id="0" name=""/>
        <dsp:cNvSpPr/>
      </dsp:nvSpPr>
      <dsp:spPr>
        <a:xfrm>
          <a:off x="72990" y="0"/>
          <a:ext cx="720000" cy="72390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1</a:t>
          </a:r>
          <a:endParaRPr lang="en-IN" sz="1400" kern="1200" dirty="0"/>
        </a:p>
      </dsp:txBody>
      <dsp:txXfrm>
        <a:off x="72990" y="0"/>
        <a:ext cx="720000" cy="72390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D2446-6DBD-49BF-9B92-6F8FE4C091CC}">
      <dsp:nvSpPr>
        <dsp:cNvPr id="0" name=""/>
        <dsp:cNvSpPr/>
      </dsp:nvSpPr>
      <dsp:spPr>
        <a:xfrm>
          <a:off x="72990" y="18"/>
          <a:ext cx="720000" cy="7341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2</a:t>
          </a:r>
          <a:endParaRPr lang="en-IN" sz="1600" kern="1200" dirty="0"/>
        </a:p>
      </dsp:txBody>
      <dsp:txXfrm>
        <a:off x="72990" y="18"/>
        <a:ext cx="720000" cy="734104"/>
      </dsp:txXfrm>
    </dsp:sp>
    <dsp:sp modelId="{176CAF33-E43F-41B7-89F8-ACB5BAA19C8C}">
      <dsp:nvSpPr>
        <dsp:cNvPr id="0" name=""/>
        <dsp:cNvSpPr/>
      </dsp:nvSpPr>
      <dsp:spPr>
        <a:xfrm>
          <a:off x="72990" y="770827"/>
          <a:ext cx="720000" cy="7341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2</a:t>
          </a:r>
          <a:endParaRPr lang="en-IN" sz="1600" kern="1200" dirty="0"/>
        </a:p>
      </dsp:txBody>
      <dsp:txXfrm>
        <a:off x="72990" y="770827"/>
        <a:ext cx="720000" cy="73410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0B6B55-1F6F-4856-A72D-E085F059A7A8}">
      <dsp:nvSpPr>
        <dsp:cNvPr id="0" name=""/>
        <dsp:cNvSpPr/>
      </dsp:nvSpPr>
      <dsp:spPr>
        <a:xfrm>
          <a:off x="1495787" y="1655"/>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733550">
            <a:lnSpc>
              <a:spcPct val="90000"/>
            </a:lnSpc>
            <a:spcBef>
              <a:spcPct val="0"/>
            </a:spcBef>
            <a:spcAft>
              <a:spcPct val="35000"/>
            </a:spcAft>
            <a:buNone/>
          </a:pPr>
          <a:endParaRPr lang="en-IN" sz="3900" kern="1200" dirty="0"/>
        </a:p>
      </dsp:txBody>
      <dsp:txXfrm>
        <a:off x="1495787" y="1655"/>
        <a:ext cx="720000" cy="723711"/>
      </dsp:txXfrm>
    </dsp:sp>
    <dsp:sp modelId="{9EF94E9C-7707-4E70-96D8-CD8E43121090}">
      <dsp:nvSpPr>
        <dsp:cNvPr id="0" name=""/>
        <dsp:cNvSpPr/>
      </dsp:nvSpPr>
      <dsp:spPr>
        <a:xfrm>
          <a:off x="1495787" y="761552"/>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733550">
            <a:lnSpc>
              <a:spcPct val="90000"/>
            </a:lnSpc>
            <a:spcBef>
              <a:spcPct val="0"/>
            </a:spcBef>
            <a:spcAft>
              <a:spcPct val="35000"/>
            </a:spcAft>
            <a:buNone/>
          </a:pPr>
          <a:endParaRPr lang="en-IN" sz="3900" kern="1200"/>
        </a:p>
      </dsp:txBody>
      <dsp:txXfrm>
        <a:off x="1495787" y="761552"/>
        <a:ext cx="720000" cy="723711"/>
      </dsp:txXfrm>
    </dsp:sp>
    <dsp:sp modelId="{8CE05A86-56AD-4C5C-BD8C-EE9FA8CD31F8}">
      <dsp:nvSpPr>
        <dsp:cNvPr id="0" name=""/>
        <dsp:cNvSpPr/>
      </dsp:nvSpPr>
      <dsp:spPr>
        <a:xfrm>
          <a:off x="1495787" y="1521448"/>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733550">
            <a:lnSpc>
              <a:spcPct val="90000"/>
            </a:lnSpc>
            <a:spcBef>
              <a:spcPct val="0"/>
            </a:spcBef>
            <a:spcAft>
              <a:spcPct val="35000"/>
            </a:spcAft>
            <a:buNone/>
          </a:pPr>
          <a:endParaRPr lang="en-IN" sz="3900" kern="1200"/>
        </a:p>
      </dsp:txBody>
      <dsp:txXfrm>
        <a:off x="1495787" y="1521448"/>
        <a:ext cx="720000" cy="723711"/>
      </dsp:txXfrm>
    </dsp:sp>
    <dsp:sp modelId="{176CAF33-E43F-41B7-89F8-ACB5BAA19C8C}">
      <dsp:nvSpPr>
        <dsp:cNvPr id="0" name=""/>
        <dsp:cNvSpPr/>
      </dsp:nvSpPr>
      <dsp:spPr>
        <a:xfrm>
          <a:off x="1495787" y="2281345"/>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733550">
            <a:lnSpc>
              <a:spcPct val="90000"/>
            </a:lnSpc>
            <a:spcBef>
              <a:spcPct val="0"/>
            </a:spcBef>
            <a:spcAft>
              <a:spcPct val="35000"/>
            </a:spcAft>
            <a:buNone/>
          </a:pPr>
          <a:endParaRPr lang="en-IN" sz="3900" kern="1200" dirty="0"/>
        </a:p>
      </dsp:txBody>
      <dsp:txXfrm>
        <a:off x="1495787" y="2281345"/>
        <a:ext cx="720000" cy="723711"/>
      </dsp:txXfrm>
    </dsp:sp>
    <dsp:sp modelId="{3ABE7DD6-0D4E-4982-99B3-92A4C56F90E3}">
      <dsp:nvSpPr>
        <dsp:cNvPr id="0" name=""/>
        <dsp:cNvSpPr/>
      </dsp:nvSpPr>
      <dsp:spPr>
        <a:xfrm>
          <a:off x="1495787" y="3041242"/>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HEADER</a:t>
          </a:r>
          <a:endParaRPr lang="en-IN" sz="1400" kern="1200" dirty="0"/>
        </a:p>
      </dsp:txBody>
      <dsp:txXfrm>
        <a:off x="1495787" y="3041242"/>
        <a:ext cx="720000" cy="723711"/>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BE7DD6-0D4E-4982-99B3-92A4C56F90E3}">
      <dsp:nvSpPr>
        <dsp:cNvPr id="0" name=""/>
        <dsp:cNvSpPr/>
      </dsp:nvSpPr>
      <dsp:spPr>
        <a:xfrm>
          <a:off x="72990" y="0"/>
          <a:ext cx="720000" cy="72390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1</a:t>
          </a:r>
          <a:endParaRPr lang="en-IN" sz="1400" kern="1200" dirty="0"/>
        </a:p>
      </dsp:txBody>
      <dsp:txXfrm>
        <a:off x="72990" y="0"/>
        <a:ext cx="720000" cy="72390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D2446-6DBD-49BF-9B92-6F8FE4C091CC}">
      <dsp:nvSpPr>
        <dsp:cNvPr id="0" name=""/>
        <dsp:cNvSpPr/>
      </dsp:nvSpPr>
      <dsp:spPr>
        <a:xfrm>
          <a:off x="72990" y="18"/>
          <a:ext cx="720000" cy="7341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2</a:t>
          </a:r>
          <a:endParaRPr lang="en-IN" sz="1400" kern="1200" dirty="0"/>
        </a:p>
      </dsp:txBody>
      <dsp:txXfrm>
        <a:off x="72990" y="18"/>
        <a:ext cx="720000" cy="734104"/>
      </dsp:txXfrm>
    </dsp:sp>
    <dsp:sp modelId="{176CAF33-E43F-41B7-89F8-ACB5BAA19C8C}">
      <dsp:nvSpPr>
        <dsp:cNvPr id="0" name=""/>
        <dsp:cNvSpPr/>
      </dsp:nvSpPr>
      <dsp:spPr>
        <a:xfrm>
          <a:off x="72990" y="770827"/>
          <a:ext cx="720000" cy="7341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2</a:t>
          </a:r>
          <a:endParaRPr lang="en-IN" sz="1600" kern="1200" dirty="0"/>
        </a:p>
      </dsp:txBody>
      <dsp:txXfrm>
        <a:off x="72990" y="770827"/>
        <a:ext cx="720000" cy="734104"/>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0B6B55-1F6F-4856-A72D-E085F059A7A8}">
      <dsp:nvSpPr>
        <dsp:cNvPr id="0" name=""/>
        <dsp:cNvSpPr/>
      </dsp:nvSpPr>
      <dsp:spPr>
        <a:xfrm>
          <a:off x="72990" y="1655"/>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3.5</a:t>
          </a:r>
          <a:endParaRPr lang="en-IN" sz="1400" kern="1200" dirty="0"/>
        </a:p>
      </dsp:txBody>
      <dsp:txXfrm>
        <a:off x="72990" y="1655"/>
        <a:ext cx="720000" cy="723711"/>
      </dsp:txXfrm>
    </dsp:sp>
    <dsp:sp modelId="{9EF94E9C-7707-4E70-96D8-CD8E43121090}">
      <dsp:nvSpPr>
        <dsp:cNvPr id="0" name=""/>
        <dsp:cNvSpPr/>
      </dsp:nvSpPr>
      <dsp:spPr>
        <a:xfrm>
          <a:off x="72990" y="761552"/>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3.5</a:t>
          </a:r>
          <a:endParaRPr lang="en-IN" sz="1400" kern="1200" dirty="0"/>
        </a:p>
      </dsp:txBody>
      <dsp:txXfrm>
        <a:off x="72990" y="761552"/>
        <a:ext cx="720000" cy="723711"/>
      </dsp:txXfrm>
    </dsp:sp>
    <dsp:sp modelId="{8CE05A86-56AD-4C5C-BD8C-EE9FA8CD31F8}">
      <dsp:nvSpPr>
        <dsp:cNvPr id="0" name=""/>
        <dsp:cNvSpPr/>
      </dsp:nvSpPr>
      <dsp:spPr>
        <a:xfrm>
          <a:off x="72990" y="1521448"/>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3.5</a:t>
          </a:r>
          <a:endParaRPr lang="en-IN" sz="1400" kern="1200" dirty="0"/>
        </a:p>
      </dsp:txBody>
      <dsp:txXfrm>
        <a:off x="72990" y="1521448"/>
        <a:ext cx="720000" cy="723711"/>
      </dsp:txXfrm>
    </dsp:sp>
    <dsp:sp modelId="{176CAF33-E43F-41B7-89F8-ACB5BAA19C8C}">
      <dsp:nvSpPr>
        <dsp:cNvPr id="0" name=""/>
        <dsp:cNvSpPr/>
      </dsp:nvSpPr>
      <dsp:spPr>
        <a:xfrm>
          <a:off x="72990" y="2281345"/>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3.5</a:t>
          </a:r>
          <a:endParaRPr lang="en-IN" sz="1400" kern="1200" dirty="0"/>
        </a:p>
      </dsp:txBody>
      <dsp:txXfrm>
        <a:off x="72990" y="2281345"/>
        <a:ext cx="720000" cy="723711"/>
      </dsp:txXfrm>
    </dsp:sp>
    <dsp:sp modelId="{3ABE7DD6-0D4E-4982-99B3-92A4C56F90E3}">
      <dsp:nvSpPr>
        <dsp:cNvPr id="0" name=""/>
        <dsp:cNvSpPr/>
      </dsp:nvSpPr>
      <dsp:spPr>
        <a:xfrm>
          <a:off x="72990" y="3041242"/>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3.5</a:t>
          </a:r>
          <a:endParaRPr lang="en-IN" sz="1400" kern="1200" dirty="0"/>
        </a:p>
      </dsp:txBody>
      <dsp:txXfrm>
        <a:off x="72990" y="3041242"/>
        <a:ext cx="720000" cy="7237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D2446-6DBD-49BF-9B92-6F8FE4C091CC}">
      <dsp:nvSpPr>
        <dsp:cNvPr id="0" name=""/>
        <dsp:cNvSpPr/>
      </dsp:nvSpPr>
      <dsp:spPr>
        <a:xfrm>
          <a:off x="72990" y="18"/>
          <a:ext cx="720000" cy="7341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2</a:t>
          </a:r>
          <a:endParaRPr lang="en-IN" sz="1400" kern="1200" dirty="0"/>
        </a:p>
      </dsp:txBody>
      <dsp:txXfrm>
        <a:off x="72990" y="18"/>
        <a:ext cx="720000" cy="734104"/>
      </dsp:txXfrm>
    </dsp:sp>
    <dsp:sp modelId="{176CAF33-E43F-41B7-89F8-ACB5BAA19C8C}">
      <dsp:nvSpPr>
        <dsp:cNvPr id="0" name=""/>
        <dsp:cNvSpPr/>
      </dsp:nvSpPr>
      <dsp:spPr>
        <a:xfrm>
          <a:off x="72990" y="770827"/>
          <a:ext cx="720000" cy="7341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2</a:t>
          </a:r>
          <a:endParaRPr lang="en-IN" sz="1600" kern="1200" dirty="0"/>
        </a:p>
      </dsp:txBody>
      <dsp:txXfrm>
        <a:off x="72990" y="770827"/>
        <a:ext cx="720000" cy="734104"/>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0B6B55-1F6F-4856-A72D-E085F059A7A8}">
      <dsp:nvSpPr>
        <dsp:cNvPr id="0" name=""/>
        <dsp:cNvSpPr/>
      </dsp:nvSpPr>
      <dsp:spPr>
        <a:xfrm>
          <a:off x="1495787" y="1655"/>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733550">
            <a:lnSpc>
              <a:spcPct val="90000"/>
            </a:lnSpc>
            <a:spcBef>
              <a:spcPct val="0"/>
            </a:spcBef>
            <a:spcAft>
              <a:spcPct val="35000"/>
            </a:spcAft>
            <a:buNone/>
          </a:pPr>
          <a:endParaRPr lang="en-IN" sz="3900" kern="1200" dirty="0"/>
        </a:p>
      </dsp:txBody>
      <dsp:txXfrm>
        <a:off x="1495787" y="1655"/>
        <a:ext cx="720000" cy="723711"/>
      </dsp:txXfrm>
    </dsp:sp>
    <dsp:sp modelId="{9EF94E9C-7707-4E70-96D8-CD8E43121090}">
      <dsp:nvSpPr>
        <dsp:cNvPr id="0" name=""/>
        <dsp:cNvSpPr/>
      </dsp:nvSpPr>
      <dsp:spPr>
        <a:xfrm>
          <a:off x="1495787" y="761552"/>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733550">
            <a:lnSpc>
              <a:spcPct val="90000"/>
            </a:lnSpc>
            <a:spcBef>
              <a:spcPct val="0"/>
            </a:spcBef>
            <a:spcAft>
              <a:spcPct val="35000"/>
            </a:spcAft>
            <a:buNone/>
          </a:pPr>
          <a:endParaRPr lang="en-IN" sz="3900" kern="1200"/>
        </a:p>
      </dsp:txBody>
      <dsp:txXfrm>
        <a:off x="1495787" y="761552"/>
        <a:ext cx="720000" cy="723711"/>
      </dsp:txXfrm>
    </dsp:sp>
    <dsp:sp modelId="{8CE05A86-56AD-4C5C-BD8C-EE9FA8CD31F8}">
      <dsp:nvSpPr>
        <dsp:cNvPr id="0" name=""/>
        <dsp:cNvSpPr/>
      </dsp:nvSpPr>
      <dsp:spPr>
        <a:xfrm>
          <a:off x="1495787" y="1521448"/>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733550">
            <a:lnSpc>
              <a:spcPct val="90000"/>
            </a:lnSpc>
            <a:spcBef>
              <a:spcPct val="0"/>
            </a:spcBef>
            <a:spcAft>
              <a:spcPct val="35000"/>
            </a:spcAft>
            <a:buNone/>
          </a:pPr>
          <a:endParaRPr lang="en-IN" sz="3900" kern="1200"/>
        </a:p>
      </dsp:txBody>
      <dsp:txXfrm>
        <a:off x="1495787" y="1521448"/>
        <a:ext cx="720000" cy="723711"/>
      </dsp:txXfrm>
    </dsp:sp>
    <dsp:sp modelId="{176CAF33-E43F-41B7-89F8-ACB5BAA19C8C}">
      <dsp:nvSpPr>
        <dsp:cNvPr id="0" name=""/>
        <dsp:cNvSpPr/>
      </dsp:nvSpPr>
      <dsp:spPr>
        <a:xfrm>
          <a:off x="1495787" y="2281345"/>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733550">
            <a:lnSpc>
              <a:spcPct val="90000"/>
            </a:lnSpc>
            <a:spcBef>
              <a:spcPct val="0"/>
            </a:spcBef>
            <a:spcAft>
              <a:spcPct val="35000"/>
            </a:spcAft>
            <a:buNone/>
          </a:pPr>
          <a:endParaRPr lang="en-IN" sz="3900" kern="1200" dirty="0"/>
        </a:p>
      </dsp:txBody>
      <dsp:txXfrm>
        <a:off x="1495787" y="2281345"/>
        <a:ext cx="720000" cy="723711"/>
      </dsp:txXfrm>
    </dsp:sp>
    <dsp:sp modelId="{3ABE7DD6-0D4E-4982-99B3-92A4C56F90E3}">
      <dsp:nvSpPr>
        <dsp:cNvPr id="0" name=""/>
        <dsp:cNvSpPr/>
      </dsp:nvSpPr>
      <dsp:spPr>
        <a:xfrm>
          <a:off x="1495787" y="3041242"/>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HEADER</a:t>
          </a:r>
          <a:endParaRPr lang="en-IN" sz="1400" kern="1200" dirty="0"/>
        </a:p>
      </dsp:txBody>
      <dsp:txXfrm>
        <a:off x="1495787" y="3041242"/>
        <a:ext cx="720000" cy="723711"/>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BE7DD6-0D4E-4982-99B3-92A4C56F90E3}">
      <dsp:nvSpPr>
        <dsp:cNvPr id="0" name=""/>
        <dsp:cNvSpPr/>
      </dsp:nvSpPr>
      <dsp:spPr>
        <a:xfrm>
          <a:off x="72990" y="0"/>
          <a:ext cx="720000" cy="72390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1</a:t>
          </a:r>
          <a:endParaRPr lang="en-IN" sz="1400" kern="1200" dirty="0"/>
        </a:p>
      </dsp:txBody>
      <dsp:txXfrm>
        <a:off x="72990" y="0"/>
        <a:ext cx="720000" cy="723900"/>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D2446-6DBD-49BF-9B92-6F8FE4C091CC}">
      <dsp:nvSpPr>
        <dsp:cNvPr id="0" name=""/>
        <dsp:cNvSpPr/>
      </dsp:nvSpPr>
      <dsp:spPr>
        <a:xfrm>
          <a:off x="72990" y="18"/>
          <a:ext cx="720000" cy="7341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2</a:t>
          </a:r>
          <a:endParaRPr lang="en-IN" sz="1600" kern="1200" dirty="0"/>
        </a:p>
      </dsp:txBody>
      <dsp:txXfrm>
        <a:off x="72990" y="18"/>
        <a:ext cx="720000" cy="734104"/>
      </dsp:txXfrm>
    </dsp:sp>
    <dsp:sp modelId="{176CAF33-E43F-41B7-89F8-ACB5BAA19C8C}">
      <dsp:nvSpPr>
        <dsp:cNvPr id="0" name=""/>
        <dsp:cNvSpPr/>
      </dsp:nvSpPr>
      <dsp:spPr>
        <a:xfrm>
          <a:off x="72990" y="770827"/>
          <a:ext cx="720000" cy="7341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2</a:t>
          </a:r>
          <a:endParaRPr lang="en-IN" sz="1600" kern="1200" dirty="0"/>
        </a:p>
      </dsp:txBody>
      <dsp:txXfrm>
        <a:off x="72990" y="770827"/>
        <a:ext cx="720000" cy="734104"/>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0B6B55-1F6F-4856-A72D-E085F059A7A8}">
      <dsp:nvSpPr>
        <dsp:cNvPr id="0" name=""/>
        <dsp:cNvSpPr/>
      </dsp:nvSpPr>
      <dsp:spPr>
        <a:xfrm>
          <a:off x="72990" y="1655"/>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3.5</a:t>
          </a:r>
          <a:endParaRPr lang="en-IN" sz="1600" kern="1200" dirty="0"/>
        </a:p>
      </dsp:txBody>
      <dsp:txXfrm>
        <a:off x="72990" y="1655"/>
        <a:ext cx="720000" cy="723711"/>
      </dsp:txXfrm>
    </dsp:sp>
    <dsp:sp modelId="{9EF94E9C-7707-4E70-96D8-CD8E43121090}">
      <dsp:nvSpPr>
        <dsp:cNvPr id="0" name=""/>
        <dsp:cNvSpPr/>
      </dsp:nvSpPr>
      <dsp:spPr>
        <a:xfrm>
          <a:off x="72990" y="761552"/>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3.5</a:t>
          </a:r>
          <a:endParaRPr lang="en-IN" sz="1600" kern="1200" dirty="0"/>
        </a:p>
      </dsp:txBody>
      <dsp:txXfrm>
        <a:off x="72990" y="761552"/>
        <a:ext cx="720000" cy="723711"/>
      </dsp:txXfrm>
    </dsp:sp>
    <dsp:sp modelId="{8CE05A86-56AD-4C5C-BD8C-EE9FA8CD31F8}">
      <dsp:nvSpPr>
        <dsp:cNvPr id="0" name=""/>
        <dsp:cNvSpPr/>
      </dsp:nvSpPr>
      <dsp:spPr>
        <a:xfrm>
          <a:off x="72990" y="1521448"/>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3.5</a:t>
          </a:r>
          <a:endParaRPr lang="en-IN" sz="1600" kern="1200" dirty="0"/>
        </a:p>
      </dsp:txBody>
      <dsp:txXfrm>
        <a:off x="72990" y="1521448"/>
        <a:ext cx="720000" cy="723711"/>
      </dsp:txXfrm>
    </dsp:sp>
    <dsp:sp modelId="{176CAF33-E43F-41B7-89F8-ACB5BAA19C8C}">
      <dsp:nvSpPr>
        <dsp:cNvPr id="0" name=""/>
        <dsp:cNvSpPr/>
      </dsp:nvSpPr>
      <dsp:spPr>
        <a:xfrm>
          <a:off x="72990" y="2281345"/>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3.5</a:t>
          </a:r>
          <a:endParaRPr lang="en-IN" sz="1600" kern="1200" dirty="0"/>
        </a:p>
      </dsp:txBody>
      <dsp:txXfrm>
        <a:off x="72990" y="2281345"/>
        <a:ext cx="720000" cy="723711"/>
      </dsp:txXfrm>
    </dsp:sp>
    <dsp:sp modelId="{3ABE7DD6-0D4E-4982-99B3-92A4C56F90E3}">
      <dsp:nvSpPr>
        <dsp:cNvPr id="0" name=""/>
        <dsp:cNvSpPr/>
      </dsp:nvSpPr>
      <dsp:spPr>
        <a:xfrm>
          <a:off x="75395" y="3042711"/>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3.5</a:t>
          </a:r>
          <a:endParaRPr lang="en-IN" sz="1400" kern="1200" dirty="0"/>
        </a:p>
      </dsp:txBody>
      <dsp:txXfrm>
        <a:off x="75395" y="3042711"/>
        <a:ext cx="720000" cy="723711"/>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0B6B55-1F6F-4856-A72D-E085F059A7A8}">
      <dsp:nvSpPr>
        <dsp:cNvPr id="0" name=""/>
        <dsp:cNvSpPr/>
      </dsp:nvSpPr>
      <dsp:spPr>
        <a:xfrm>
          <a:off x="1495787" y="1655"/>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733550">
            <a:lnSpc>
              <a:spcPct val="90000"/>
            </a:lnSpc>
            <a:spcBef>
              <a:spcPct val="0"/>
            </a:spcBef>
            <a:spcAft>
              <a:spcPct val="35000"/>
            </a:spcAft>
            <a:buNone/>
          </a:pPr>
          <a:endParaRPr lang="en-IN" sz="3900" kern="1200" dirty="0"/>
        </a:p>
      </dsp:txBody>
      <dsp:txXfrm>
        <a:off x="1495787" y="1655"/>
        <a:ext cx="720000" cy="723711"/>
      </dsp:txXfrm>
    </dsp:sp>
    <dsp:sp modelId="{9EF94E9C-7707-4E70-96D8-CD8E43121090}">
      <dsp:nvSpPr>
        <dsp:cNvPr id="0" name=""/>
        <dsp:cNvSpPr/>
      </dsp:nvSpPr>
      <dsp:spPr>
        <a:xfrm>
          <a:off x="1495787" y="761552"/>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733550">
            <a:lnSpc>
              <a:spcPct val="90000"/>
            </a:lnSpc>
            <a:spcBef>
              <a:spcPct val="0"/>
            </a:spcBef>
            <a:spcAft>
              <a:spcPct val="35000"/>
            </a:spcAft>
            <a:buNone/>
          </a:pPr>
          <a:endParaRPr lang="en-IN" sz="3900" kern="1200"/>
        </a:p>
      </dsp:txBody>
      <dsp:txXfrm>
        <a:off x="1495787" y="761552"/>
        <a:ext cx="720000" cy="723711"/>
      </dsp:txXfrm>
    </dsp:sp>
    <dsp:sp modelId="{8CE05A86-56AD-4C5C-BD8C-EE9FA8CD31F8}">
      <dsp:nvSpPr>
        <dsp:cNvPr id="0" name=""/>
        <dsp:cNvSpPr/>
      </dsp:nvSpPr>
      <dsp:spPr>
        <a:xfrm>
          <a:off x="1495787" y="1521448"/>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733550">
            <a:lnSpc>
              <a:spcPct val="90000"/>
            </a:lnSpc>
            <a:spcBef>
              <a:spcPct val="0"/>
            </a:spcBef>
            <a:spcAft>
              <a:spcPct val="35000"/>
            </a:spcAft>
            <a:buNone/>
          </a:pPr>
          <a:endParaRPr lang="en-IN" sz="3900" kern="1200"/>
        </a:p>
      </dsp:txBody>
      <dsp:txXfrm>
        <a:off x="1495787" y="1521448"/>
        <a:ext cx="720000" cy="723711"/>
      </dsp:txXfrm>
    </dsp:sp>
    <dsp:sp modelId="{176CAF33-E43F-41B7-89F8-ACB5BAA19C8C}">
      <dsp:nvSpPr>
        <dsp:cNvPr id="0" name=""/>
        <dsp:cNvSpPr/>
      </dsp:nvSpPr>
      <dsp:spPr>
        <a:xfrm>
          <a:off x="1495787" y="2281345"/>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733550">
            <a:lnSpc>
              <a:spcPct val="90000"/>
            </a:lnSpc>
            <a:spcBef>
              <a:spcPct val="0"/>
            </a:spcBef>
            <a:spcAft>
              <a:spcPct val="35000"/>
            </a:spcAft>
            <a:buNone/>
          </a:pPr>
          <a:endParaRPr lang="en-IN" sz="3900" kern="1200" dirty="0"/>
        </a:p>
      </dsp:txBody>
      <dsp:txXfrm>
        <a:off x="1495787" y="2281345"/>
        <a:ext cx="720000" cy="723711"/>
      </dsp:txXfrm>
    </dsp:sp>
    <dsp:sp modelId="{3ABE7DD6-0D4E-4982-99B3-92A4C56F90E3}">
      <dsp:nvSpPr>
        <dsp:cNvPr id="0" name=""/>
        <dsp:cNvSpPr/>
      </dsp:nvSpPr>
      <dsp:spPr>
        <a:xfrm>
          <a:off x="1495787" y="3041242"/>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HEADER</a:t>
          </a:r>
          <a:endParaRPr lang="en-IN" sz="1400" kern="1200" dirty="0"/>
        </a:p>
      </dsp:txBody>
      <dsp:txXfrm>
        <a:off x="1495787" y="3041242"/>
        <a:ext cx="720000" cy="723711"/>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BE7DD6-0D4E-4982-99B3-92A4C56F90E3}">
      <dsp:nvSpPr>
        <dsp:cNvPr id="0" name=""/>
        <dsp:cNvSpPr/>
      </dsp:nvSpPr>
      <dsp:spPr>
        <a:xfrm>
          <a:off x="72990" y="0"/>
          <a:ext cx="720000" cy="72390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1</a:t>
          </a:r>
          <a:endParaRPr lang="en-IN" sz="1400" kern="1200" dirty="0"/>
        </a:p>
      </dsp:txBody>
      <dsp:txXfrm>
        <a:off x="72990" y="0"/>
        <a:ext cx="720000" cy="723900"/>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D2446-6DBD-49BF-9B92-6F8FE4C091CC}">
      <dsp:nvSpPr>
        <dsp:cNvPr id="0" name=""/>
        <dsp:cNvSpPr/>
      </dsp:nvSpPr>
      <dsp:spPr>
        <a:xfrm>
          <a:off x="72990" y="18"/>
          <a:ext cx="720000" cy="7341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2</a:t>
          </a:r>
          <a:endParaRPr lang="en-IN" sz="1600" kern="1200" dirty="0"/>
        </a:p>
      </dsp:txBody>
      <dsp:txXfrm>
        <a:off x="72990" y="18"/>
        <a:ext cx="720000" cy="734104"/>
      </dsp:txXfrm>
    </dsp:sp>
    <dsp:sp modelId="{176CAF33-E43F-41B7-89F8-ACB5BAA19C8C}">
      <dsp:nvSpPr>
        <dsp:cNvPr id="0" name=""/>
        <dsp:cNvSpPr/>
      </dsp:nvSpPr>
      <dsp:spPr>
        <a:xfrm>
          <a:off x="72990" y="770827"/>
          <a:ext cx="720000" cy="7341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2</a:t>
          </a:r>
          <a:endParaRPr lang="en-IN" sz="1600" kern="1200" dirty="0"/>
        </a:p>
      </dsp:txBody>
      <dsp:txXfrm>
        <a:off x="72990" y="770827"/>
        <a:ext cx="720000" cy="734104"/>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0B6B55-1F6F-4856-A72D-E085F059A7A8}">
      <dsp:nvSpPr>
        <dsp:cNvPr id="0" name=""/>
        <dsp:cNvSpPr/>
      </dsp:nvSpPr>
      <dsp:spPr>
        <a:xfrm>
          <a:off x="72990" y="1655"/>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3.5</a:t>
          </a:r>
          <a:endParaRPr lang="en-IN" sz="1600" kern="1200" dirty="0"/>
        </a:p>
      </dsp:txBody>
      <dsp:txXfrm>
        <a:off x="72990" y="1655"/>
        <a:ext cx="720000" cy="723711"/>
      </dsp:txXfrm>
    </dsp:sp>
    <dsp:sp modelId="{9EF94E9C-7707-4E70-96D8-CD8E43121090}">
      <dsp:nvSpPr>
        <dsp:cNvPr id="0" name=""/>
        <dsp:cNvSpPr/>
      </dsp:nvSpPr>
      <dsp:spPr>
        <a:xfrm>
          <a:off x="72990" y="761552"/>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3.5</a:t>
          </a:r>
          <a:endParaRPr lang="en-IN" sz="1600" kern="1200" dirty="0"/>
        </a:p>
      </dsp:txBody>
      <dsp:txXfrm>
        <a:off x="72990" y="761552"/>
        <a:ext cx="720000" cy="723711"/>
      </dsp:txXfrm>
    </dsp:sp>
    <dsp:sp modelId="{8CE05A86-56AD-4C5C-BD8C-EE9FA8CD31F8}">
      <dsp:nvSpPr>
        <dsp:cNvPr id="0" name=""/>
        <dsp:cNvSpPr/>
      </dsp:nvSpPr>
      <dsp:spPr>
        <a:xfrm>
          <a:off x="72990" y="1521448"/>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3.5</a:t>
          </a:r>
          <a:endParaRPr lang="en-IN" sz="1600" kern="1200" dirty="0"/>
        </a:p>
      </dsp:txBody>
      <dsp:txXfrm>
        <a:off x="72990" y="1521448"/>
        <a:ext cx="720000" cy="723711"/>
      </dsp:txXfrm>
    </dsp:sp>
    <dsp:sp modelId="{176CAF33-E43F-41B7-89F8-ACB5BAA19C8C}">
      <dsp:nvSpPr>
        <dsp:cNvPr id="0" name=""/>
        <dsp:cNvSpPr/>
      </dsp:nvSpPr>
      <dsp:spPr>
        <a:xfrm>
          <a:off x="72990" y="2281345"/>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3.5</a:t>
          </a:r>
          <a:endParaRPr lang="en-IN" sz="1600" kern="1200" dirty="0"/>
        </a:p>
      </dsp:txBody>
      <dsp:txXfrm>
        <a:off x="72990" y="2281345"/>
        <a:ext cx="720000" cy="723711"/>
      </dsp:txXfrm>
    </dsp:sp>
    <dsp:sp modelId="{3ABE7DD6-0D4E-4982-99B3-92A4C56F90E3}">
      <dsp:nvSpPr>
        <dsp:cNvPr id="0" name=""/>
        <dsp:cNvSpPr/>
      </dsp:nvSpPr>
      <dsp:spPr>
        <a:xfrm>
          <a:off x="75395" y="3042711"/>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3.5</a:t>
          </a:r>
          <a:endParaRPr lang="en-IN" sz="1400" kern="1200" dirty="0"/>
        </a:p>
      </dsp:txBody>
      <dsp:txXfrm>
        <a:off x="75395" y="3042711"/>
        <a:ext cx="720000" cy="7237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D2446-6DBD-49BF-9B92-6F8FE4C091CC}">
      <dsp:nvSpPr>
        <dsp:cNvPr id="0" name=""/>
        <dsp:cNvSpPr/>
      </dsp:nvSpPr>
      <dsp:spPr>
        <a:xfrm>
          <a:off x="72990" y="18"/>
          <a:ext cx="720000" cy="7341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5</a:t>
          </a:r>
          <a:endParaRPr lang="en-IN" sz="1400" kern="1200" dirty="0"/>
        </a:p>
      </dsp:txBody>
      <dsp:txXfrm>
        <a:off x="72990" y="18"/>
        <a:ext cx="720000" cy="734104"/>
      </dsp:txXfrm>
    </dsp:sp>
    <dsp:sp modelId="{176CAF33-E43F-41B7-89F8-ACB5BAA19C8C}">
      <dsp:nvSpPr>
        <dsp:cNvPr id="0" name=""/>
        <dsp:cNvSpPr/>
      </dsp:nvSpPr>
      <dsp:spPr>
        <a:xfrm>
          <a:off x="72990" y="770827"/>
          <a:ext cx="720000" cy="7341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5</a:t>
          </a:r>
          <a:endParaRPr lang="en-IN" sz="1600" kern="1200" dirty="0"/>
        </a:p>
      </dsp:txBody>
      <dsp:txXfrm>
        <a:off x="72990" y="770827"/>
        <a:ext cx="720000" cy="734104"/>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0B6B55-1F6F-4856-A72D-E085F059A7A8}">
      <dsp:nvSpPr>
        <dsp:cNvPr id="0" name=""/>
        <dsp:cNvSpPr/>
      </dsp:nvSpPr>
      <dsp:spPr>
        <a:xfrm>
          <a:off x="1495787" y="1655"/>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733550">
            <a:lnSpc>
              <a:spcPct val="90000"/>
            </a:lnSpc>
            <a:spcBef>
              <a:spcPct val="0"/>
            </a:spcBef>
            <a:spcAft>
              <a:spcPct val="35000"/>
            </a:spcAft>
            <a:buNone/>
          </a:pPr>
          <a:endParaRPr lang="en-IN" sz="3900" kern="1200" dirty="0"/>
        </a:p>
      </dsp:txBody>
      <dsp:txXfrm>
        <a:off x="1495787" y="1655"/>
        <a:ext cx="720000" cy="723711"/>
      </dsp:txXfrm>
    </dsp:sp>
    <dsp:sp modelId="{9EF94E9C-7707-4E70-96D8-CD8E43121090}">
      <dsp:nvSpPr>
        <dsp:cNvPr id="0" name=""/>
        <dsp:cNvSpPr/>
      </dsp:nvSpPr>
      <dsp:spPr>
        <a:xfrm>
          <a:off x="1495787" y="761552"/>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733550">
            <a:lnSpc>
              <a:spcPct val="90000"/>
            </a:lnSpc>
            <a:spcBef>
              <a:spcPct val="0"/>
            </a:spcBef>
            <a:spcAft>
              <a:spcPct val="35000"/>
            </a:spcAft>
            <a:buNone/>
          </a:pPr>
          <a:endParaRPr lang="en-IN" sz="3900" kern="1200"/>
        </a:p>
      </dsp:txBody>
      <dsp:txXfrm>
        <a:off x="1495787" y="761552"/>
        <a:ext cx="720000" cy="723711"/>
      </dsp:txXfrm>
    </dsp:sp>
    <dsp:sp modelId="{8CE05A86-56AD-4C5C-BD8C-EE9FA8CD31F8}">
      <dsp:nvSpPr>
        <dsp:cNvPr id="0" name=""/>
        <dsp:cNvSpPr/>
      </dsp:nvSpPr>
      <dsp:spPr>
        <a:xfrm>
          <a:off x="1495787" y="1521448"/>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733550">
            <a:lnSpc>
              <a:spcPct val="90000"/>
            </a:lnSpc>
            <a:spcBef>
              <a:spcPct val="0"/>
            </a:spcBef>
            <a:spcAft>
              <a:spcPct val="35000"/>
            </a:spcAft>
            <a:buNone/>
          </a:pPr>
          <a:endParaRPr lang="en-IN" sz="3900" kern="1200"/>
        </a:p>
      </dsp:txBody>
      <dsp:txXfrm>
        <a:off x="1495787" y="1521448"/>
        <a:ext cx="720000" cy="723711"/>
      </dsp:txXfrm>
    </dsp:sp>
    <dsp:sp modelId="{176CAF33-E43F-41B7-89F8-ACB5BAA19C8C}">
      <dsp:nvSpPr>
        <dsp:cNvPr id="0" name=""/>
        <dsp:cNvSpPr/>
      </dsp:nvSpPr>
      <dsp:spPr>
        <a:xfrm>
          <a:off x="1495787" y="2281345"/>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733550">
            <a:lnSpc>
              <a:spcPct val="90000"/>
            </a:lnSpc>
            <a:spcBef>
              <a:spcPct val="0"/>
            </a:spcBef>
            <a:spcAft>
              <a:spcPct val="35000"/>
            </a:spcAft>
            <a:buNone/>
          </a:pPr>
          <a:endParaRPr lang="en-IN" sz="3900" kern="1200" dirty="0"/>
        </a:p>
      </dsp:txBody>
      <dsp:txXfrm>
        <a:off x="1495787" y="2281345"/>
        <a:ext cx="720000" cy="723711"/>
      </dsp:txXfrm>
    </dsp:sp>
    <dsp:sp modelId="{3ABE7DD6-0D4E-4982-99B3-92A4C56F90E3}">
      <dsp:nvSpPr>
        <dsp:cNvPr id="0" name=""/>
        <dsp:cNvSpPr/>
      </dsp:nvSpPr>
      <dsp:spPr>
        <a:xfrm>
          <a:off x="1495787" y="3041242"/>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HEADER</a:t>
          </a:r>
          <a:endParaRPr lang="en-IN" sz="1400" kern="1200" dirty="0"/>
        </a:p>
      </dsp:txBody>
      <dsp:txXfrm>
        <a:off x="1495787" y="3041242"/>
        <a:ext cx="720000" cy="723711"/>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BE7DD6-0D4E-4982-99B3-92A4C56F90E3}">
      <dsp:nvSpPr>
        <dsp:cNvPr id="0" name=""/>
        <dsp:cNvSpPr/>
      </dsp:nvSpPr>
      <dsp:spPr>
        <a:xfrm>
          <a:off x="72990" y="0"/>
          <a:ext cx="720000" cy="72390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1</a:t>
          </a:r>
          <a:endParaRPr lang="en-IN" sz="1400" kern="1200" dirty="0"/>
        </a:p>
      </dsp:txBody>
      <dsp:txXfrm>
        <a:off x="72990" y="0"/>
        <a:ext cx="720000" cy="723900"/>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D2446-6DBD-49BF-9B92-6F8FE4C091CC}">
      <dsp:nvSpPr>
        <dsp:cNvPr id="0" name=""/>
        <dsp:cNvSpPr/>
      </dsp:nvSpPr>
      <dsp:spPr>
        <a:xfrm>
          <a:off x="72990" y="18"/>
          <a:ext cx="720000" cy="7341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2</a:t>
          </a:r>
          <a:endParaRPr lang="en-IN" sz="1600" kern="1200" dirty="0"/>
        </a:p>
      </dsp:txBody>
      <dsp:txXfrm>
        <a:off x="72990" y="18"/>
        <a:ext cx="720000" cy="734104"/>
      </dsp:txXfrm>
    </dsp:sp>
    <dsp:sp modelId="{176CAF33-E43F-41B7-89F8-ACB5BAA19C8C}">
      <dsp:nvSpPr>
        <dsp:cNvPr id="0" name=""/>
        <dsp:cNvSpPr/>
      </dsp:nvSpPr>
      <dsp:spPr>
        <a:xfrm>
          <a:off x="72990" y="770827"/>
          <a:ext cx="720000" cy="7341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2</a:t>
          </a:r>
          <a:endParaRPr lang="en-IN" sz="1600" kern="1200" dirty="0"/>
        </a:p>
      </dsp:txBody>
      <dsp:txXfrm>
        <a:off x="72990" y="770827"/>
        <a:ext cx="720000" cy="734104"/>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0B6B55-1F6F-4856-A72D-E085F059A7A8}">
      <dsp:nvSpPr>
        <dsp:cNvPr id="0" name=""/>
        <dsp:cNvSpPr/>
      </dsp:nvSpPr>
      <dsp:spPr>
        <a:xfrm>
          <a:off x="1495787" y="1655"/>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733550">
            <a:lnSpc>
              <a:spcPct val="90000"/>
            </a:lnSpc>
            <a:spcBef>
              <a:spcPct val="0"/>
            </a:spcBef>
            <a:spcAft>
              <a:spcPct val="35000"/>
            </a:spcAft>
            <a:buNone/>
          </a:pPr>
          <a:endParaRPr lang="en-IN" sz="3900" kern="1200" dirty="0"/>
        </a:p>
      </dsp:txBody>
      <dsp:txXfrm>
        <a:off x="1495787" y="1655"/>
        <a:ext cx="720000" cy="723711"/>
      </dsp:txXfrm>
    </dsp:sp>
    <dsp:sp modelId="{9EF94E9C-7707-4E70-96D8-CD8E43121090}">
      <dsp:nvSpPr>
        <dsp:cNvPr id="0" name=""/>
        <dsp:cNvSpPr/>
      </dsp:nvSpPr>
      <dsp:spPr>
        <a:xfrm>
          <a:off x="1495787" y="761552"/>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733550">
            <a:lnSpc>
              <a:spcPct val="90000"/>
            </a:lnSpc>
            <a:spcBef>
              <a:spcPct val="0"/>
            </a:spcBef>
            <a:spcAft>
              <a:spcPct val="35000"/>
            </a:spcAft>
            <a:buNone/>
          </a:pPr>
          <a:endParaRPr lang="en-IN" sz="3900" kern="1200"/>
        </a:p>
      </dsp:txBody>
      <dsp:txXfrm>
        <a:off x="1495787" y="761552"/>
        <a:ext cx="720000" cy="723711"/>
      </dsp:txXfrm>
    </dsp:sp>
    <dsp:sp modelId="{8CE05A86-56AD-4C5C-BD8C-EE9FA8CD31F8}">
      <dsp:nvSpPr>
        <dsp:cNvPr id="0" name=""/>
        <dsp:cNvSpPr/>
      </dsp:nvSpPr>
      <dsp:spPr>
        <a:xfrm>
          <a:off x="1495787" y="1521448"/>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733550">
            <a:lnSpc>
              <a:spcPct val="90000"/>
            </a:lnSpc>
            <a:spcBef>
              <a:spcPct val="0"/>
            </a:spcBef>
            <a:spcAft>
              <a:spcPct val="35000"/>
            </a:spcAft>
            <a:buNone/>
          </a:pPr>
          <a:endParaRPr lang="en-IN" sz="3900" kern="1200"/>
        </a:p>
      </dsp:txBody>
      <dsp:txXfrm>
        <a:off x="1495787" y="1521448"/>
        <a:ext cx="720000" cy="723711"/>
      </dsp:txXfrm>
    </dsp:sp>
    <dsp:sp modelId="{176CAF33-E43F-41B7-89F8-ACB5BAA19C8C}">
      <dsp:nvSpPr>
        <dsp:cNvPr id="0" name=""/>
        <dsp:cNvSpPr/>
      </dsp:nvSpPr>
      <dsp:spPr>
        <a:xfrm>
          <a:off x="1495787" y="2281345"/>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733550">
            <a:lnSpc>
              <a:spcPct val="90000"/>
            </a:lnSpc>
            <a:spcBef>
              <a:spcPct val="0"/>
            </a:spcBef>
            <a:spcAft>
              <a:spcPct val="35000"/>
            </a:spcAft>
            <a:buNone/>
          </a:pPr>
          <a:endParaRPr lang="en-IN" sz="3900" kern="1200" dirty="0"/>
        </a:p>
      </dsp:txBody>
      <dsp:txXfrm>
        <a:off x="1495787" y="2281345"/>
        <a:ext cx="720000" cy="723711"/>
      </dsp:txXfrm>
    </dsp:sp>
    <dsp:sp modelId="{3ABE7DD6-0D4E-4982-99B3-92A4C56F90E3}">
      <dsp:nvSpPr>
        <dsp:cNvPr id="0" name=""/>
        <dsp:cNvSpPr/>
      </dsp:nvSpPr>
      <dsp:spPr>
        <a:xfrm>
          <a:off x="1495787" y="3041242"/>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HEADER</a:t>
          </a:r>
          <a:endParaRPr lang="en-IN" sz="1400" kern="1200" dirty="0"/>
        </a:p>
      </dsp:txBody>
      <dsp:txXfrm>
        <a:off x="1495787" y="3041242"/>
        <a:ext cx="720000" cy="723711"/>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BE7DD6-0D4E-4982-99B3-92A4C56F90E3}">
      <dsp:nvSpPr>
        <dsp:cNvPr id="0" name=""/>
        <dsp:cNvSpPr/>
      </dsp:nvSpPr>
      <dsp:spPr>
        <a:xfrm>
          <a:off x="72990" y="0"/>
          <a:ext cx="720000" cy="72390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1</a:t>
          </a:r>
          <a:endParaRPr lang="en-IN" sz="1400" kern="1200" dirty="0"/>
        </a:p>
      </dsp:txBody>
      <dsp:txXfrm>
        <a:off x="72990" y="0"/>
        <a:ext cx="720000" cy="723900"/>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D2446-6DBD-49BF-9B92-6F8FE4C091CC}">
      <dsp:nvSpPr>
        <dsp:cNvPr id="0" name=""/>
        <dsp:cNvSpPr/>
      </dsp:nvSpPr>
      <dsp:spPr>
        <a:xfrm>
          <a:off x="72990" y="18"/>
          <a:ext cx="720000" cy="7341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marL="0" lvl="0" indent="0" algn="ctr" defTabSz="1778000">
            <a:lnSpc>
              <a:spcPct val="90000"/>
            </a:lnSpc>
            <a:spcBef>
              <a:spcPct val="0"/>
            </a:spcBef>
            <a:spcAft>
              <a:spcPct val="35000"/>
            </a:spcAft>
            <a:buNone/>
          </a:pPr>
          <a:endParaRPr lang="en-IN" sz="4000" kern="1200" dirty="0"/>
        </a:p>
      </dsp:txBody>
      <dsp:txXfrm>
        <a:off x="72990" y="18"/>
        <a:ext cx="720000" cy="734104"/>
      </dsp:txXfrm>
    </dsp:sp>
    <dsp:sp modelId="{176CAF33-E43F-41B7-89F8-ACB5BAA19C8C}">
      <dsp:nvSpPr>
        <dsp:cNvPr id="0" name=""/>
        <dsp:cNvSpPr/>
      </dsp:nvSpPr>
      <dsp:spPr>
        <a:xfrm>
          <a:off x="72990" y="770827"/>
          <a:ext cx="720000" cy="7341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2</a:t>
          </a:r>
          <a:endParaRPr lang="en-IN" sz="1600" kern="1200" dirty="0"/>
        </a:p>
      </dsp:txBody>
      <dsp:txXfrm>
        <a:off x="72990" y="770827"/>
        <a:ext cx="720000" cy="734104"/>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0B6B55-1F6F-4856-A72D-E085F059A7A8}">
      <dsp:nvSpPr>
        <dsp:cNvPr id="0" name=""/>
        <dsp:cNvSpPr/>
      </dsp:nvSpPr>
      <dsp:spPr>
        <a:xfrm>
          <a:off x="72990" y="1655"/>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733550">
            <a:lnSpc>
              <a:spcPct val="90000"/>
            </a:lnSpc>
            <a:spcBef>
              <a:spcPct val="0"/>
            </a:spcBef>
            <a:spcAft>
              <a:spcPct val="35000"/>
            </a:spcAft>
            <a:buNone/>
          </a:pPr>
          <a:endParaRPr lang="en-IN" sz="3900" kern="1200" dirty="0"/>
        </a:p>
      </dsp:txBody>
      <dsp:txXfrm>
        <a:off x="72990" y="1655"/>
        <a:ext cx="720000" cy="723711"/>
      </dsp:txXfrm>
    </dsp:sp>
    <dsp:sp modelId="{9EF94E9C-7707-4E70-96D8-CD8E43121090}">
      <dsp:nvSpPr>
        <dsp:cNvPr id="0" name=""/>
        <dsp:cNvSpPr/>
      </dsp:nvSpPr>
      <dsp:spPr>
        <a:xfrm>
          <a:off x="72990" y="761552"/>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733550">
            <a:lnSpc>
              <a:spcPct val="90000"/>
            </a:lnSpc>
            <a:spcBef>
              <a:spcPct val="0"/>
            </a:spcBef>
            <a:spcAft>
              <a:spcPct val="35000"/>
            </a:spcAft>
            <a:buNone/>
          </a:pPr>
          <a:endParaRPr lang="en-IN" sz="3900" kern="1200"/>
        </a:p>
      </dsp:txBody>
      <dsp:txXfrm>
        <a:off x="72990" y="761552"/>
        <a:ext cx="720000" cy="723711"/>
      </dsp:txXfrm>
    </dsp:sp>
    <dsp:sp modelId="{8CE05A86-56AD-4C5C-BD8C-EE9FA8CD31F8}">
      <dsp:nvSpPr>
        <dsp:cNvPr id="0" name=""/>
        <dsp:cNvSpPr/>
      </dsp:nvSpPr>
      <dsp:spPr>
        <a:xfrm>
          <a:off x="72990" y="1521448"/>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733550">
            <a:lnSpc>
              <a:spcPct val="90000"/>
            </a:lnSpc>
            <a:spcBef>
              <a:spcPct val="0"/>
            </a:spcBef>
            <a:spcAft>
              <a:spcPct val="35000"/>
            </a:spcAft>
            <a:buNone/>
          </a:pPr>
          <a:endParaRPr lang="en-IN" sz="3900" kern="1200"/>
        </a:p>
      </dsp:txBody>
      <dsp:txXfrm>
        <a:off x="72990" y="1521448"/>
        <a:ext cx="720000" cy="723711"/>
      </dsp:txXfrm>
    </dsp:sp>
    <dsp:sp modelId="{176CAF33-E43F-41B7-89F8-ACB5BAA19C8C}">
      <dsp:nvSpPr>
        <dsp:cNvPr id="0" name=""/>
        <dsp:cNvSpPr/>
      </dsp:nvSpPr>
      <dsp:spPr>
        <a:xfrm>
          <a:off x="72990" y="2281345"/>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733550">
            <a:lnSpc>
              <a:spcPct val="90000"/>
            </a:lnSpc>
            <a:spcBef>
              <a:spcPct val="0"/>
            </a:spcBef>
            <a:spcAft>
              <a:spcPct val="35000"/>
            </a:spcAft>
            <a:buNone/>
          </a:pPr>
          <a:endParaRPr lang="en-IN" sz="3900" kern="1200" dirty="0"/>
        </a:p>
      </dsp:txBody>
      <dsp:txXfrm>
        <a:off x="72990" y="2281345"/>
        <a:ext cx="720000" cy="723711"/>
      </dsp:txXfrm>
    </dsp:sp>
    <dsp:sp modelId="{3ABE7DD6-0D4E-4982-99B3-92A4C56F90E3}">
      <dsp:nvSpPr>
        <dsp:cNvPr id="0" name=""/>
        <dsp:cNvSpPr/>
      </dsp:nvSpPr>
      <dsp:spPr>
        <a:xfrm>
          <a:off x="75395" y="3042711"/>
          <a:ext cx="720000" cy="7237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3.5</a:t>
          </a:r>
          <a:endParaRPr lang="en-IN" sz="1400" kern="1200" dirty="0"/>
        </a:p>
      </dsp:txBody>
      <dsp:txXfrm>
        <a:off x="75395" y="3042711"/>
        <a:ext cx="720000" cy="72371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70EB24-E803-429E-BC37-A533758A8988}">
      <dsp:nvSpPr>
        <dsp:cNvPr id="0" name=""/>
        <dsp:cNvSpPr/>
      </dsp:nvSpPr>
      <dsp:spPr>
        <a:xfrm>
          <a:off x="72990" y="1088"/>
          <a:ext cx="720000" cy="71828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4</a:t>
          </a:r>
          <a:endParaRPr lang="en-IN" sz="1400" kern="1200" dirty="0"/>
        </a:p>
      </dsp:txBody>
      <dsp:txXfrm>
        <a:off x="72990" y="1088"/>
        <a:ext cx="720000" cy="718281"/>
      </dsp:txXfrm>
    </dsp:sp>
    <dsp:sp modelId="{2D5D2446-6DBD-49BF-9B92-6F8FE4C091CC}">
      <dsp:nvSpPr>
        <dsp:cNvPr id="0" name=""/>
        <dsp:cNvSpPr/>
      </dsp:nvSpPr>
      <dsp:spPr>
        <a:xfrm>
          <a:off x="72990" y="755284"/>
          <a:ext cx="720000" cy="71828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4</a:t>
          </a:r>
          <a:endParaRPr lang="en-IN" sz="1400" kern="1200" dirty="0"/>
        </a:p>
      </dsp:txBody>
      <dsp:txXfrm>
        <a:off x="72990" y="755284"/>
        <a:ext cx="720000" cy="718281"/>
      </dsp:txXfrm>
    </dsp:sp>
    <dsp:sp modelId="{176CAF33-E43F-41B7-89F8-ACB5BAA19C8C}">
      <dsp:nvSpPr>
        <dsp:cNvPr id="0" name=""/>
        <dsp:cNvSpPr/>
      </dsp:nvSpPr>
      <dsp:spPr>
        <a:xfrm>
          <a:off x="72990" y="1509479"/>
          <a:ext cx="720000" cy="71828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4</a:t>
          </a:r>
          <a:endParaRPr lang="en-IN" sz="1600" kern="1200" dirty="0"/>
        </a:p>
      </dsp:txBody>
      <dsp:txXfrm>
        <a:off x="72990" y="1509479"/>
        <a:ext cx="720000" cy="71828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70EB24-E803-429E-BC37-A533758A8988}">
      <dsp:nvSpPr>
        <dsp:cNvPr id="0" name=""/>
        <dsp:cNvSpPr/>
      </dsp:nvSpPr>
      <dsp:spPr>
        <a:xfrm>
          <a:off x="72990" y="1088"/>
          <a:ext cx="720000" cy="71828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6</a:t>
          </a:r>
          <a:endParaRPr lang="en-IN" sz="1400" kern="1200" dirty="0"/>
        </a:p>
      </dsp:txBody>
      <dsp:txXfrm>
        <a:off x="72990" y="1088"/>
        <a:ext cx="720000" cy="718281"/>
      </dsp:txXfrm>
    </dsp:sp>
    <dsp:sp modelId="{2D5D2446-6DBD-49BF-9B92-6F8FE4C091CC}">
      <dsp:nvSpPr>
        <dsp:cNvPr id="0" name=""/>
        <dsp:cNvSpPr/>
      </dsp:nvSpPr>
      <dsp:spPr>
        <a:xfrm>
          <a:off x="72990" y="755284"/>
          <a:ext cx="720000" cy="71828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6</a:t>
          </a:r>
          <a:endParaRPr lang="en-IN" sz="1400" kern="1200" dirty="0"/>
        </a:p>
      </dsp:txBody>
      <dsp:txXfrm>
        <a:off x="72990" y="755284"/>
        <a:ext cx="720000" cy="718281"/>
      </dsp:txXfrm>
    </dsp:sp>
    <dsp:sp modelId="{176CAF33-E43F-41B7-89F8-ACB5BAA19C8C}">
      <dsp:nvSpPr>
        <dsp:cNvPr id="0" name=""/>
        <dsp:cNvSpPr/>
      </dsp:nvSpPr>
      <dsp:spPr>
        <a:xfrm>
          <a:off x="72990" y="1509479"/>
          <a:ext cx="720000" cy="71828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6</a:t>
          </a:r>
          <a:endParaRPr lang="en-IN" sz="1600" kern="1200" dirty="0"/>
        </a:p>
      </dsp:txBody>
      <dsp:txXfrm>
        <a:off x="72990" y="1509479"/>
        <a:ext cx="720000" cy="71828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70EB24-E803-429E-BC37-A533758A8988}">
      <dsp:nvSpPr>
        <dsp:cNvPr id="0" name=""/>
        <dsp:cNvSpPr/>
      </dsp:nvSpPr>
      <dsp:spPr>
        <a:xfrm>
          <a:off x="72990" y="1088"/>
          <a:ext cx="720000" cy="71828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8</a:t>
          </a:r>
          <a:endParaRPr lang="en-IN" sz="1400" kern="1200" dirty="0"/>
        </a:p>
      </dsp:txBody>
      <dsp:txXfrm>
        <a:off x="72990" y="1088"/>
        <a:ext cx="720000" cy="718281"/>
      </dsp:txXfrm>
    </dsp:sp>
    <dsp:sp modelId="{2D5D2446-6DBD-49BF-9B92-6F8FE4C091CC}">
      <dsp:nvSpPr>
        <dsp:cNvPr id="0" name=""/>
        <dsp:cNvSpPr/>
      </dsp:nvSpPr>
      <dsp:spPr>
        <a:xfrm>
          <a:off x="72990" y="755284"/>
          <a:ext cx="720000" cy="71828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8</a:t>
          </a:r>
          <a:endParaRPr lang="en-IN" sz="1400" kern="1200" dirty="0"/>
        </a:p>
      </dsp:txBody>
      <dsp:txXfrm>
        <a:off x="72990" y="755284"/>
        <a:ext cx="720000" cy="718281"/>
      </dsp:txXfrm>
    </dsp:sp>
    <dsp:sp modelId="{176CAF33-E43F-41B7-89F8-ACB5BAA19C8C}">
      <dsp:nvSpPr>
        <dsp:cNvPr id="0" name=""/>
        <dsp:cNvSpPr/>
      </dsp:nvSpPr>
      <dsp:spPr>
        <a:xfrm>
          <a:off x="72990" y="1509479"/>
          <a:ext cx="720000" cy="71828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8</a:t>
          </a:r>
          <a:endParaRPr lang="en-IN" sz="1600" kern="1200" dirty="0"/>
        </a:p>
      </dsp:txBody>
      <dsp:txXfrm>
        <a:off x="72990" y="1509479"/>
        <a:ext cx="720000" cy="71828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70EB24-E803-429E-BC37-A533758A8988}">
      <dsp:nvSpPr>
        <dsp:cNvPr id="0" name=""/>
        <dsp:cNvSpPr/>
      </dsp:nvSpPr>
      <dsp:spPr>
        <a:xfrm>
          <a:off x="72990" y="1473"/>
          <a:ext cx="720000" cy="70850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9</a:t>
          </a:r>
          <a:endParaRPr lang="en-IN" sz="1400" kern="1200" dirty="0"/>
        </a:p>
      </dsp:txBody>
      <dsp:txXfrm>
        <a:off x="72990" y="1473"/>
        <a:ext cx="720000" cy="708500"/>
      </dsp:txXfrm>
    </dsp:sp>
    <dsp:sp modelId="{2D5D2446-6DBD-49BF-9B92-6F8FE4C091CC}">
      <dsp:nvSpPr>
        <dsp:cNvPr id="0" name=""/>
        <dsp:cNvSpPr/>
      </dsp:nvSpPr>
      <dsp:spPr>
        <a:xfrm>
          <a:off x="72990" y="745398"/>
          <a:ext cx="720000" cy="70850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9</a:t>
          </a:r>
          <a:endParaRPr lang="en-IN" sz="1400" kern="1200" dirty="0"/>
        </a:p>
      </dsp:txBody>
      <dsp:txXfrm>
        <a:off x="72990" y="745398"/>
        <a:ext cx="720000" cy="708500"/>
      </dsp:txXfrm>
    </dsp:sp>
    <dsp:sp modelId="{09FFF576-A7E9-4F56-A323-C5B5BB5A8241}">
      <dsp:nvSpPr>
        <dsp:cNvPr id="0" name=""/>
        <dsp:cNvSpPr/>
      </dsp:nvSpPr>
      <dsp:spPr>
        <a:xfrm>
          <a:off x="72990" y="1489324"/>
          <a:ext cx="720000" cy="70850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9</a:t>
          </a:r>
          <a:endParaRPr lang="en-IN" sz="1600" kern="1200" dirty="0"/>
        </a:p>
      </dsp:txBody>
      <dsp:txXfrm>
        <a:off x="72990" y="1489324"/>
        <a:ext cx="720000" cy="708500"/>
      </dsp:txXfrm>
    </dsp:sp>
    <dsp:sp modelId="{176CAF33-E43F-41B7-89F8-ACB5BAA19C8C}">
      <dsp:nvSpPr>
        <dsp:cNvPr id="0" name=""/>
        <dsp:cNvSpPr/>
      </dsp:nvSpPr>
      <dsp:spPr>
        <a:xfrm>
          <a:off x="72990" y="2233250"/>
          <a:ext cx="720000" cy="70850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9</a:t>
          </a:r>
          <a:endParaRPr lang="en-IN" sz="1600" kern="1200" dirty="0"/>
        </a:p>
      </dsp:txBody>
      <dsp:txXfrm>
        <a:off x="72990" y="2233250"/>
        <a:ext cx="720000" cy="7085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D2446-6DBD-49BF-9B92-6F8FE4C091CC}">
      <dsp:nvSpPr>
        <dsp:cNvPr id="0" name=""/>
        <dsp:cNvSpPr/>
      </dsp:nvSpPr>
      <dsp:spPr>
        <a:xfrm>
          <a:off x="72990" y="18"/>
          <a:ext cx="720000" cy="7341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10</a:t>
          </a:r>
          <a:endParaRPr lang="en-IN" sz="1600" kern="1200" dirty="0"/>
        </a:p>
      </dsp:txBody>
      <dsp:txXfrm>
        <a:off x="72990" y="18"/>
        <a:ext cx="720000" cy="734104"/>
      </dsp:txXfrm>
    </dsp:sp>
    <dsp:sp modelId="{176CAF33-E43F-41B7-89F8-ACB5BAA19C8C}">
      <dsp:nvSpPr>
        <dsp:cNvPr id="0" name=""/>
        <dsp:cNvSpPr/>
      </dsp:nvSpPr>
      <dsp:spPr>
        <a:xfrm>
          <a:off x="72990" y="770827"/>
          <a:ext cx="720000" cy="7341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10</a:t>
          </a:r>
          <a:endParaRPr lang="en-IN" sz="1600" kern="1200" dirty="0"/>
        </a:p>
      </dsp:txBody>
      <dsp:txXfrm>
        <a:off x="72990" y="770827"/>
        <a:ext cx="720000" cy="734104"/>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10.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1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1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13.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14.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15.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16.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17.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18.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19.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0.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3.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4.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5.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6.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7.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8.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9.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0.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3.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4.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5.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6.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7.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8.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9.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4.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40.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4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4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43.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44.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45.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46.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47.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48.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5.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6.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7.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8.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9.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CC5E5-7F1C-AF6F-FE96-CE8ACA1835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5C07111-0096-AD5E-ADBC-6E5EAAECDE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CB80B9-C719-7A0A-414F-EE452DD3D1A9}"/>
              </a:ext>
            </a:extLst>
          </p:cNvPr>
          <p:cNvSpPr>
            <a:spLocks noGrp="1"/>
          </p:cNvSpPr>
          <p:nvPr>
            <p:ph type="dt" sz="half" idx="10"/>
          </p:nvPr>
        </p:nvSpPr>
        <p:spPr/>
        <p:txBody>
          <a:bodyPr/>
          <a:lstStyle/>
          <a:p>
            <a:fld id="{223F8A5A-ED0F-4CFC-B020-0F5F6A1C3313}" type="datetimeFigureOut">
              <a:rPr lang="en-IN" smtClean="0"/>
              <a:t>12-06-2023</a:t>
            </a:fld>
            <a:endParaRPr lang="en-IN"/>
          </a:p>
        </p:txBody>
      </p:sp>
      <p:sp>
        <p:nvSpPr>
          <p:cNvPr id="5" name="Footer Placeholder 4">
            <a:extLst>
              <a:ext uri="{FF2B5EF4-FFF2-40B4-BE49-F238E27FC236}">
                <a16:creationId xmlns:a16="http://schemas.microsoft.com/office/drawing/2014/main" id="{27FCCF62-21F7-351C-F21F-4E2CC4F957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AAD02F-7651-7644-6DDA-C6610BC5D525}"/>
              </a:ext>
            </a:extLst>
          </p:cNvPr>
          <p:cNvSpPr>
            <a:spLocks noGrp="1"/>
          </p:cNvSpPr>
          <p:nvPr>
            <p:ph type="sldNum" sz="quarter" idx="12"/>
          </p:nvPr>
        </p:nvSpPr>
        <p:spPr/>
        <p:txBody>
          <a:bodyPr/>
          <a:lstStyle/>
          <a:p>
            <a:fld id="{4E91DBFE-9ABF-43C7-952E-7A735E3BE99B}" type="slidenum">
              <a:rPr lang="en-IN" smtClean="0"/>
              <a:t>‹#›</a:t>
            </a:fld>
            <a:endParaRPr lang="en-IN"/>
          </a:p>
        </p:txBody>
      </p:sp>
    </p:spTree>
    <p:extLst>
      <p:ext uri="{BB962C8B-B14F-4D97-AF65-F5344CB8AC3E}">
        <p14:creationId xmlns:p14="http://schemas.microsoft.com/office/powerpoint/2010/main" val="287131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7A6C-2F96-9068-6085-ED7433F5DC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EF72E2-03AF-4153-B016-4B9449FC59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E57BBA-97B4-35FC-EC3E-E54B9D2C4131}"/>
              </a:ext>
            </a:extLst>
          </p:cNvPr>
          <p:cNvSpPr>
            <a:spLocks noGrp="1"/>
          </p:cNvSpPr>
          <p:nvPr>
            <p:ph type="dt" sz="half" idx="10"/>
          </p:nvPr>
        </p:nvSpPr>
        <p:spPr/>
        <p:txBody>
          <a:bodyPr/>
          <a:lstStyle/>
          <a:p>
            <a:fld id="{223F8A5A-ED0F-4CFC-B020-0F5F6A1C3313}" type="datetimeFigureOut">
              <a:rPr lang="en-IN" smtClean="0"/>
              <a:t>12-06-2023</a:t>
            </a:fld>
            <a:endParaRPr lang="en-IN"/>
          </a:p>
        </p:txBody>
      </p:sp>
      <p:sp>
        <p:nvSpPr>
          <p:cNvPr id="5" name="Footer Placeholder 4">
            <a:extLst>
              <a:ext uri="{FF2B5EF4-FFF2-40B4-BE49-F238E27FC236}">
                <a16:creationId xmlns:a16="http://schemas.microsoft.com/office/drawing/2014/main" id="{0E8C8247-73CB-C1AB-A5B0-EAF7E7B903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2D7BCF-0A4D-9544-C569-1C8B961FB085}"/>
              </a:ext>
            </a:extLst>
          </p:cNvPr>
          <p:cNvSpPr>
            <a:spLocks noGrp="1"/>
          </p:cNvSpPr>
          <p:nvPr>
            <p:ph type="sldNum" sz="quarter" idx="12"/>
          </p:nvPr>
        </p:nvSpPr>
        <p:spPr/>
        <p:txBody>
          <a:bodyPr/>
          <a:lstStyle/>
          <a:p>
            <a:fld id="{4E91DBFE-9ABF-43C7-952E-7A735E3BE99B}" type="slidenum">
              <a:rPr lang="en-IN" smtClean="0"/>
              <a:t>‹#›</a:t>
            </a:fld>
            <a:endParaRPr lang="en-IN"/>
          </a:p>
        </p:txBody>
      </p:sp>
    </p:spTree>
    <p:extLst>
      <p:ext uri="{BB962C8B-B14F-4D97-AF65-F5344CB8AC3E}">
        <p14:creationId xmlns:p14="http://schemas.microsoft.com/office/powerpoint/2010/main" val="7001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5CC0B3-26A2-EC55-A6A3-9F12580723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EDEA9E-F411-854A-1CA2-C60CC0092C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A230F5-D3EE-4E67-BF79-E2A7DB800F81}"/>
              </a:ext>
            </a:extLst>
          </p:cNvPr>
          <p:cNvSpPr>
            <a:spLocks noGrp="1"/>
          </p:cNvSpPr>
          <p:nvPr>
            <p:ph type="dt" sz="half" idx="10"/>
          </p:nvPr>
        </p:nvSpPr>
        <p:spPr/>
        <p:txBody>
          <a:bodyPr/>
          <a:lstStyle/>
          <a:p>
            <a:fld id="{223F8A5A-ED0F-4CFC-B020-0F5F6A1C3313}" type="datetimeFigureOut">
              <a:rPr lang="en-IN" smtClean="0"/>
              <a:t>12-06-2023</a:t>
            </a:fld>
            <a:endParaRPr lang="en-IN"/>
          </a:p>
        </p:txBody>
      </p:sp>
      <p:sp>
        <p:nvSpPr>
          <p:cNvPr id="5" name="Footer Placeholder 4">
            <a:extLst>
              <a:ext uri="{FF2B5EF4-FFF2-40B4-BE49-F238E27FC236}">
                <a16:creationId xmlns:a16="http://schemas.microsoft.com/office/drawing/2014/main" id="{A9706503-B725-75DF-4F25-B57BC2F171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83FF80-4625-E6E3-35C0-CAB4193331B8}"/>
              </a:ext>
            </a:extLst>
          </p:cNvPr>
          <p:cNvSpPr>
            <a:spLocks noGrp="1"/>
          </p:cNvSpPr>
          <p:nvPr>
            <p:ph type="sldNum" sz="quarter" idx="12"/>
          </p:nvPr>
        </p:nvSpPr>
        <p:spPr/>
        <p:txBody>
          <a:bodyPr/>
          <a:lstStyle/>
          <a:p>
            <a:fld id="{4E91DBFE-9ABF-43C7-952E-7A735E3BE99B}" type="slidenum">
              <a:rPr lang="en-IN" smtClean="0"/>
              <a:t>‹#›</a:t>
            </a:fld>
            <a:endParaRPr lang="en-IN"/>
          </a:p>
        </p:txBody>
      </p:sp>
    </p:spTree>
    <p:extLst>
      <p:ext uri="{BB962C8B-B14F-4D97-AF65-F5344CB8AC3E}">
        <p14:creationId xmlns:p14="http://schemas.microsoft.com/office/powerpoint/2010/main" val="2755166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0B3161-DC10-4806-A579-98D8A8F63A59}"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FD1D24-9B8A-4AEA-80AA-764482A112D4}" type="slidenum">
              <a:rPr lang="en-IN" smtClean="0"/>
              <a:t>‹#›</a:t>
            </a:fld>
            <a:endParaRPr lang="en-IN"/>
          </a:p>
        </p:txBody>
      </p:sp>
    </p:spTree>
    <p:extLst>
      <p:ext uri="{BB962C8B-B14F-4D97-AF65-F5344CB8AC3E}">
        <p14:creationId xmlns:p14="http://schemas.microsoft.com/office/powerpoint/2010/main" val="2425230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0B3161-DC10-4806-A579-98D8A8F63A59}"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FD1D24-9B8A-4AEA-80AA-764482A112D4}" type="slidenum">
              <a:rPr lang="en-IN" smtClean="0"/>
              <a:t>‹#›</a:t>
            </a:fld>
            <a:endParaRPr lang="en-IN"/>
          </a:p>
        </p:txBody>
      </p:sp>
    </p:spTree>
    <p:extLst>
      <p:ext uri="{BB962C8B-B14F-4D97-AF65-F5344CB8AC3E}">
        <p14:creationId xmlns:p14="http://schemas.microsoft.com/office/powerpoint/2010/main" val="3224742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0B3161-DC10-4806-A579-98D8A8F63A59}"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FD1D24-9B8A-4AEA-80AA-764482A112D4}" type="slidenum">
              <a:rPr lang="en-IN" smtClean="0"/>
              <a:t>‹#›</a:t>
            </a:fld>
            <a:endParaRPr lang="en-IN"/>
          </a:p>
        </p:txBody>
      </p:sp>
    </p:spTree>
    <p:extLst>
      <p:ext uri="{BB962C8B-B14F-4D97-AF65-F5344CB8AC3E}">
        <p14:creationId xmlns:p14="http://schemas.microsoft.com/office/powerpoint/2010/main" val="3467667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0B3161-DC10-4806-A579-98D8A8F63A59}" type="datetimeFigureOut">
              <a:rPr lang="en-IN" smtClean="0"/>
              <a:t>12-06-2023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FD1D24-9B8A-4AEA-80AA-764482A112D4}" type="slidenum">
              <a:rPr lang="en-IN" smtClean="0"/>
              <a:t>‹#›</a:t>
            </a:fld>
            <a:endParaRPr lang="en-IN"/>
          </a:p>
        </p:txBody>
      </p:sp>
    </p:spTree>
    <p:extLst>
      <p:ext uri="{BB962C8B-B14F-4D97-AF65-F5344CB8AC3E}">
        <p14:creationId xmlns:p14="http://schemas.microsoft.com/office/powerpoint/2010/main" val="2219211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0B3161-DC10-4806-A579-98D8A8F63A59}" type="datetimeFigureOut">
              <a:rPr lang="en-IN" smtClean="0"/>
              <a:t>12-06-2023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FD1D24-9B8A-4AEA-80AA-764482A112D4}" type="slidenum">
              <a:rPr lang="en-IN" smtClean="0"/>
              <a:t>‹#›</a:t>
            </a:fld>
            <a:endParaRPr lang="en-IN"/>
          </a:p>
        </p:txBody>
      </p:sp>
    </p:spTree>
    <p:extLst>
      <p:ext uri="{BB962C8B-B14F-4D97-AF65-F5344CB8AC3E}">
        <p14:creationId xmlns:p14="http://schemas.microsoft.com/office/powerpoint/2010/main" val="35175429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0B3161-DC10-4806-A579-98D8A8F63A59}" type="datetimeFigureOut">
              <a:rPr lang="en-IN" smtClean="0"/>
              <a:t>12-06-2023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FD1D24-9B8A-4AEA-80AA-764482A112D4}" type="slidenum">
              <a:rPr lang="en-IN" smtClean="0"/>
              <a:t>‹#›</a:t>
            </a:fld>
            <a:endParaRPr lang="en-IN"/>
          </a:p>
        </p:txBody>
      </p:sp>
    </p:spTree>
    <p:extLst>
      <p:ext uri="{BB962C8B-B14F-4D97-AF65-F5344CB8AC3E}">
        <p14:creationId xmlns:p14="http://schemas.microsoft.com/office/powerpoint/2010/main" val="2318442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0B3161-DC10-4806-A579-98D8A8F63A59}" type="datetimeFigureOut">
              <a:rPr lang="en-IN" smtClean="0"/>
              <a:t>12-06-2023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FD1D24-9B8A-4AEA-80AA-764482A112D4}" type="slidenum">
              <a:rPr lang="en-IN" smtClean="0"/>
              <a:t>‹#›</a:t>
            </a:fld>
            <a:endParaRPr lang="en-IN"/>
          </a:p>
        </p:txBody>
      </p:sp>
    </p:spTree>
    <p:extLst>
      <p:ext uri="{BB962C8B-B14F-4D97-AF65-F5344CB8AC3E}">
        <p14:creationId xmlns:p14="http://schemas.microsoft.com/office/powerpoint/2010/main" val="37646361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0B3161-DC10-4806-A579-98D8A8F63A59}" type="datetimeFigureOut">
              <a:rPr lang="en-IN" smtClean="0"/>
              <a:t>12-06-2023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FD1D24-9B8A-4AEA-80AA-764482A112D4}" type="slidenum">
              <a:rPr lang="en-IN" smtClean="0"/>
              <a:t>‹#›</a:t>
            </a:fld>
            <a:endParaRPr lang="en-IN"/>
          </a:p>
        </p:txBody>
      </p:sp>
    </p:spTree>
    <p:extLst>
      <p:ext uri="{BB962C8B-B14F-4D97-AF65-F5344CB8AC3E}">
        <p14:creationId xmlns:p14="http://schemas.microsoft.com/office/powerpoint/2010/main" val="1671181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7F415-2421-5630-C4E6-1481491B26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AA7AB9-80D7-BC7C-EDCC-BCCDBF7A85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21A4E9-2CE2-A477-9ECC-FE20021AC61A}"/>
              </a:ext>
            </a:extLst>
          </p:cNvPr>
          <p:cNvSpPr>
            <a:spLocks noGrp="1"/>
          </p:cNvSpPr>
          <p:nvPr>
            <p:ph type="dt" sz="half" idx="10"/>
          </p:nvPr>
        </p:nvSpPr>
        <p:spPr/>
        <p:txBody>
          <a:bodyPr/>
          <a:lstStyle/>
          <a:p>
            <a:fld id="{223F8A5A-ED0F-4CFC-B020-0F5F6A1C3313}" type="datetimeFigureOut">
              <a:rPr lang="en-IN" smtClean="0"/>
              <a:t>12-06-2023</a:t>
            </a:fld>
            <a:endParaRPr lang="en-IN"/>
          </a:p>
        </p:txBody>
      </p:sp>
      <p:sp>
        <p:nvSpPr>
          <p:cNvPr id="5" name="Footer Placeholder 4">
            <a:extLst>
              <a:ext uri="{FF2B5EF4-FFF2-40B4-BE49-F238E27FC236}">
                <a16:creationId xmlns:a16="http://schemas.microsoft.com/office/drawing/2014/main" id="{64E04BE4-D145-B4D7-1D2B-34DE1289E9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B630EB-8AA8-AE0A-F6D9-9468EF46A8F0}"/>
              </a:ext>
            </a:extLst>
          </p:cNvPr>
          <p:cNvSpPr>
            <a:spLocks noGrp="1"/>
          </p:cNvSpPr>
          <p:nvPr>
            <p:ph type="sldNum" sz="quarter" idx="12"/>
          </p:nvPr>
        </p:nvSpPr>
        <p:spPr/>
        <p:txBody>
          <a:bodyPr/>
          <a:lstStyle/>
          <a:p>
            <a:fld id="{4E91DBFE-9ABF-43C7-952E-7A735E3BE99B}" type="slidenum">
              <a:rPr lang="en-IN" smtClean="0"/>
              <a:t>‹#›</a:t>
            </a:fld>
            <a:endParaRPr lang="en-IN"/>
          </a:p>
        </p:txBody>
      </p:sp>
    </p:spTree>
    <p:extLst>
      <p:ext uri="{BB962C8B-B14F-4D97-AF65-F5344CB8AC3E}">
        <p14:creationId xmlns:p14="http://schemas.microsoft.com/office/powerpoint/2010/main" val="35418196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0B3161-DC10-4806-A579-98D8A8F63A59}" type="datetimeFigureOut">
              <a:rPr lang="en-IN" smtClean="0"/>
              <a:t>12-06-2023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FD1D24-9B8A-4AEA-80AA-764482A112D4}" type="slidenum">
              <a:rPr lang="en-IN" smtClean="0"/>
              <a:t>‹#›</a:t>
            </a:fld>
            <a:endParaRPr lang="en-IN"/>
          </a:p>
        </p:txBody>
      </p:sp>
    </p:spTree>
    <p:extLst>
      <p:ext uri="{BB962C8B-B14F-4D97-AF65-F5344CB8AC3E}">
        <p14:creationId xmlns:p14="http://schemas.microsoft.com/office/powerpoint/2010/main" val="730869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0B3161-DC10-4806-A579-98D8A8F63A59}"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FD1D24-9B8A-4AEA-80AA-764482A112D4}" type="slidenum">
              <a:rPr lang="en-IN" smtClean="0"/>
              <a:t>‹#›</a:t>
            </a:fld>
            <a:endParaRPr lang="en-IN"/>
          </a:p>
        </p:txBody>
      </p:sp>
    </p:spTree>
    <p:extLst>
      <p:ext uri="{BB962C8B-B14F-4D97-AF65-F5344CB8AC3E}">
        <p14:creationId xmlns:p14="http://schemas.microsoft.com/office/powerpoint/2010/main" val="23072913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0B3161-DC10-4806-A579-98D8A8F63A59}"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FD1D24-9B8A-4AEA-80AA-764482A112D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38039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0B3161-DC10-4806-A579-98D8A8F63A59}"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FD1D24-9B8A-4AEA-80AA-764482A112D4}" type="slidenum">
              <a:rPr lang="en-IN" smtClean="0"/>
              <a:t>‹#›</a:t>
            </a:fld>
            <a:endParaRPr lang="en-IN"/>
          </a:p>
        </p:txBody>
      </p:sp>
    </p:spTree>
    <p:extLst>
      <p:ext uri="{BB962C8B-B14F-4D97-AF65-F5344CB8AC3E}">
        <p14:creationId xmlns:p14="http://schemas.microsoft.com/office/powerpoint/2010/main" val="12762656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0B3161-DC10-4806-A579-98D8A8F63A59}"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FD1D24-9B8A-4AEA-80AA-764482A112D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722550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0B3161-DC10-4806-A579-98D8A8F63A59}"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FD1D24-9B8A-4AEA-80AA-764482A112D4}" type="slidenum">
              <a:rPr lang="en-IN" smtClean="0"/>
              <a:t>‹#›</a:t>
            </a:fld>
            <a:endParaRPr lang="en-IN"/>
          </a:p>
        </p:txBody>
      </p:sp>
    </p:spTree>
    <p:extLst>
      <p:ext uri="{BB962C8B-B14F-4D97-AF65-F5344CB8AC3E}">
        <p14:creationId xmlns:p14="http://schemas.microsoft.com/office/powerpoint/2010/main" val="32557516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0B3161-DC10-4806-A579-98D8A8F63A59}"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FD1D24-9B8A-4AEA-80AA-764482A112D4}" type="slidenum">
              <a:rPr lang="en-IN" smtClean="0"/>
              <a:t>‹#›</a:t>
            </a:fld>
            <a:endParaRPr lang="en-IN"/>
          </a:p>
        </p:txBody>
      </p:sp>
    </p:spTree>
    <p:extLst>
      <p:ext uri="{BB962C8B-B14F-4D97-AF65-F5344CB8AC3E}">
        <p14:creationId xmlns:p14="http://schemas.microsoft.com/office/powerpoint/2010/main" val="22057261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0B3161-DC10-4806-A579-98D8A8F63A59}"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FD1D24-9B8A-4AEA-80AA-764482A112D4}" type="slidenum">
              <a:rPr lang="en-IN" smtClean="0"/>
              <a:t>‹#›</a:t>
            </a:fld>
            <a:endParaRPr lang="en-IN"/>
          </a:p>
        </p:txBody>
      </p:sp>
    </p:spTree>
    <p:extLst>
      <p:ext uri="{BB962C8B-B14F-4D97-AF65-F5344CB8AC3E}">
        <p14:creationId xmlns:p14="http://schemas.microsoft.com/office/powerpoint/2010/main" val="1182374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0883-584B-2381-3977-4AB5760A4B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C58E26-0BB8-6B59-1817-9A6F6F4054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A354EE-8FC0-BB94-9A11-B7CFB28F12FD}"/>
              </a:ext>
            </a:extLst>
          </p:cNvPr>
          <p:cNvSpPr>
            <a:spLocks noGrp="1"/>
          </p:cNvSpPr>
          <p:nvPr>
            <p:ph type="dt" sz="half" idx="10"/>
          </p:nvPr>
        </p:nvSpPr>
        <p:spPr/>
        <p:txBody>
          <a:bodyPr/>
          <a:lstStyle/>
          <a:p>
            <a:fld id="{223F8A5A-ED0F-4CFC-B020-0F5F6A1C3313}" type="datetimeFigureOut">
              <a:rPr lang="en-IN" smtClean="0"/>
              <a:t>12-06-2023</a:t>
            </a:fld>
            <a:endParaRPr lang="en-IN"/>
          </a:p>
        </p:txBody>
      </p:sp>
      <p:sp>
        <p:nvSpPr>
          <p:cNvPr id="5" name="Footer Placeholder 4">
            <a:extLst>
              <a:ext uri="{FF2B5EF4-FFF2-40B4-BE49-F238E27FC236}">
                <a16:creationId xmlns:a16="http://schemas.microsoft.com/office/drawing/2014/main" id="{A9429F19-AF7C-F88D-9B23-DA612C696D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54BD17-4414-BB9F-3726-654C4EFA325F}"/>
              </a:ext>
            </a:extLst>
          </p:cNvPr>
          <p:cNvSpPr>
            <a:spLocks noGrp="1"/>
          </p:cNvSpPr>
          <p:nvPr>
            <p:ph type="sldNum" sz="quarter" idx="12"/>
          </p:nvPr>
        </p:nvSpPr>
        <p:spPr/>
        <p:txBody>
          <a:bodyPr/>
          <a:lstStyle/>
          <a:p>
            <a:fld id="{4E91DBFE-9ABF-43C7-952E-7A735E3BE99B}" type="slidenum">
              <a:rPr lang="en-IN" smtClean="0"/>
              <a:t>‹#›</a:t>
            </a:fld>
            <a:endParaRPr lang="en-IN"/>
          </a:p>
        </p:txBody>
      </p:sp>
    </p:spTree>
    <p:extLst>
      <p:ext uri="{BB962C8B-B14F-4D97-AF65-F5344CB8AC3E}">
        <p14:creationId xmlns:p14="http://schemas.microsoft.com/office/powerpoint/2010/main" val="3012570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C788B-DB49-9FFC-0852-57E22DA4B4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0A5490-C93C-5CF0-955A-A92DED3CF8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FF90B7A-7F6F-C620-5FAE-846CAD6ED3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4F59B2-5BFA-2495-BD6D-A8372FB02A5A}"/>
              </a:ext>
            </a:extLst>
          </p:cNvPr>
          <p:cNvSpPr>
            <a:spLocks noGrp="1"/>
          </p:cNvSpPr>
          <p:nvPr>
            <p:ph type="dt" sz="half" idx="10"/>
          </p:nvPr>
        </p:nvSpPr>
        <p:spPr/>
        <p:txBody>
          <a:bodyPr/>
          <a:lstStyle/>
          <a:p>
            <a:fld id="{223F8A5A-ED0F-4CFC-B020-0F5F6A1C3313}" type="datetimeFigureOut">
              <a:rPr lang="en-IN" smtClean="0"/>
              <a:t>12-06-2023</a:t>
            </a:fld>
            <a:endParaRPr lang="en-IN"/>
          </a:p>
        </p:txBody>
      </p:sp>
      <p:sp>
        <p:nvSpPr>
          <p:cNvPr id="6" name="Footer Placeholder 5">
            <a:extLst>
              <a:ext uri="{FF2B5EF4-FFF2-40B4-BE49-F238E27FC236}">
                <a16:creationId xmlns:a16="http://schemas.microsoft.com/office/drawing/2014/main" id="{98AA295D-827F-A778-8C12-30BD19C64B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35F774-2B94-3917-6EAB-8B4C3917DC61}"/>
              </a:ext>
            </a:extLst>
          </p:cNvPr>
          <p:cNvSpPr>
            <a:spLocks noGrp="1"/>
          </p:cNvSpPr>
          <p:nvPr>
            <p:ph type="sldNum" sz="quarter" idx="12"/>
          </p:nvPr>
        </p:nvSpPr>
        <p:spPr/>
        <p:txBody>
          <a:bodyPr/>
          <a:lstStyle/>
          <a:p>
            <a:fld id="{4E91DBFE-9ABF-43C7-952E-7A735E3BE99B}" type="slidenum">
              <a:rPr lang="en-IN" smtClean="0"/>
              <a:t>‹#›</a:t>
            </a:fld>
            <a:endParaRPr lang="en-IN"/>
          </a:p>
        </p:txBody>
      </p:sp>
    </p:spTree>
    <p:extLst>
      <p:ext uri="{BB962C8B-B14F-4D97-AF65-F5344CB8AC3E}">
        <p14:creationId xmlns:p14="http://schemas.microsoft.com/office/powerpoint/2010/main" val="2704076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7C354-5C0E-584E-B967-37AC6A125C4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BDFF4B-60D1-8168-4592-7EC2DB96DD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A401B1-6271-DE74-04F4-6CAE555EB2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549AF21-CF04-403F-DBC0-7FB7E1809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A46662-9C4A-CD19-4D39-F0EDF7EB26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40A7466-1BED-1562-9198-C75923CA24FC}"/>
              </a:ext>
            </a:extLst>
          </p:cNvPr>
          <p:cNvSpPr>
            <a:spLocks noGrp="1"/>
          </p:cNvSpPr>
          <p:nvPr>
            <p:ph type="dt" sz="half" idx="10"/>
          </p:nvPr>
        </p:nvSpPr>
        <p:spPr/>
        <p:txBody>
          <a:bodyPr/>
          <a:lstStyle/>
          <a:p>
            <a:fld id="{223F8A5A-ED0F-4CFC-B020-0F5F6A1C3313}" type="datetimeFigureOut">
              <a:rPr lang="en-IN" smtClean="0"/>
              <a:t>12-06-2023</a:t>
            </a:fld>
            <a:endParaRPr lang="en-IN"/>
          </a:p>
        </p:txBody>
      </p:sp>
      <p:sp>
        <p:nvSpPr>
          <p:cNvPr id="8" name="Footer Placeholder 7">
            <a:extLst>
              <a:ext uri="{FF2B5EF4-FFF2-40B4-BE49-F238E27FC236}">
                <a16:creationId xmlns:a16="http://schemas.microsoft.com/office/drawing/2014/main" id="{BB390E0C-E39F-7774-5B40-ECFF2DBD351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5CF9B52-9C3D-B395-13DD-C743A2A8AE15}"/>
              </a:ext>
            </a:extLst>
          </p:cNvPr>
          <p:cNvSpPr>
            <a:spLocks noGrp="1"/>
          </p:cNvSpPr>
          <p:nvPr>
            <p:ph type="sldNum" sz="quarter" idx="12"/>
          </p:nvPr>
        </p:nvSpPr>
        <p:spPr/>
        <p:txBody>
          <a:bodyPr/>
          <a:lstStyle/>
          <a:p>
            <a:fld id="{4E91DBFE-9ABF-43C7-952E-7A735E3BE99B}" type="slidenum">
              <a:rPr lang="en-IN" smtClean="0"/>
              <a:t>‹#›</a:t>
            </a:fld>
            <a:endParaRPr lang="en-IN"/>
          </a:p>
        </p:txBody>
      </p:sp>
    </p:spTree>
    <p:extLst>
      <p:ext uri="{BB962C8B-B14F-4D97-AF65-F5344CB8AC3E}">
        <p14:creationId xmlns:p14="http://schemas.microsoft.com/office/powerpoint/2010/main" val="4503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CB06B-F62C-EA26-BB4B-FEB40810DF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CE388E-D311-2293-5DC9-264D3B743D4B}"/>
              </a:ext>
            </a:extLst>
          </p:cNvPr>
          <p:cNvSpPr>
            <a:spLocks noGrp="1"/>
          </p:cNvSpPr>
          <p:nvPr>
            <p:ph type="dt" sz="half" idx="10"/>
          </p:nvPr>
        </p:nvSpPr>
        <p:spPr/>
        <p:txBody>
          <a:bodyPr/>
          <a:lstStyle/>
          <a:p>
            <a:fld id="{223F8A5A-ED0F-4CFC-B020-0F5F6A1C3313}" type="datetimeFigureOut">
              <a:rPr lang="en-IN" smtClean="0"/>
              <a:t>12-06-2023</a:t>
            </a:fld>
            <a:endParaRPr lang="en-IN"/>
          </a:p>
        </p:txBody>
      </p:sp>
      <p:sp>
        <p:nvSpPr>
          <p:cNvPr id="4" name="Footer Placeholder 3">
            <a:extLst>
              <a:ext uri="{FF2B5EF4-FFF2-40B4-BE49-F238E27FC236}">
                <a16:creationId xmlns:a16="http://schemas.microsoft.com/office/drawing/2014/main" id="{4F7EF91D-4ADC-A0C7-1217-9801FC9F79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C872C2-9C2B-C99D-18FC-A7AE1BE816C2}"/>
              </a:ext>
            </a:extLst>
          </p:cNvPr>
          <p:cNvSpPr>
            <a:spLocks noGrp="1"/>
          </p:cNvSpPr>
          <p:nvPr>
            <p:ph type="sldNum" sz="quarter" idx="12"/>
          </p:nvPr>
        </p:nvSpPr>
        <p:spPr/>
        <p:txBody>
          <a:bodyPr/>
          <a:lstStyle/>
          <a:p>
            <a:fld id="{4E91DBFE-9ABF-43C7-952E-7A735E3BE99B}" type="slidenum">
              <a:rPr lang="en-IN" smtClean="0"/>
              <a:t>‹#›</a:t>
            </a:fld>
            <a:endParaRPr lang="en-IN"/>
          </a:p>
        </p:txBody>
      </p:sp>
    </p:spTree>
    <p:extLst>
      <p:ext uri="{BB962C8B-B14F-4D97-AF65-F5344CB8AC3E}">
        <p14:creationId xmlns:p14="http://schemas.microsoft.com/office/powerpoint/2010/main" val="2541780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D32ED2-A298-858E-E799-21E727F2255D}"/>
              </a:ext>
            </a:extLst>
          </p:cNvPr>
          <p:cNvSpPr>
            <a:spLocks noGrp="1"/>
          </p:cNvSpPr>
          <p:nvPr>
            <p:ph type="dt" sz="half" idx="10"/>
          </p:nvPr>
        </p:nvSpPr>
        <p:spPr/>
        <p:txBody>
          <a:bodyPr/>
          <a:lstStyle/>
          <a:p>
            <a:fld id="{223F8A5A-ED0F-4CFC-B020-0F5F6A1C3313}" type="datetimeFigureOut">
              <a:rPr lang="en-IN" smtClean="0"/>
              <a:t>12-06-2023</a:t>
            </a:fld>
            <a:endParaRPr lang="en-IN"/>
          </a:p>
        </p:txBody>
      </p:sp>
      <p:sp>
        <p:nvSpPr>
          <p:cNvPr id="3" name="Footer Placeholder 2">
            <a:extLst>
              <a:ext uri="{FF2B5EF4-FFF2-40B4-BE49-F238E27FC236}">
                <a16:creationId xmlns:a16="http://schemas.microsoft.com/office/drawing/2014/main" id="{86351930-F0EE-AB15-D008-8E8ED47E9C7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97997A-8734-F487-87D1-676929EF70FF}"/>
              </a:ext>
            </a:extLst>
          </p:cNvPr>
          <p:cNvSpPr>
            <a:spLocks noGrp="1"/>
          </p:cNvSpPr>
          <p:nvPr>
            <p:ph type="sldNum" sz="quarter" idx="12"/>
          </p:nvPr>
        </p:nvSpPr>
        <p:spPr/>
        <p:txBody>
          <a:bodyPr/>
          <a:lstStyle/>
          <a:p>
            <a:fld id="{4E91DBFE-9ABF-43C7-952E-7A735E3BE99B}" type="slidenum">
              <a:rPr lang="en-IN" smtClean="0"/>
              <a:t>‹#›</a:t>
            </a:fld>
            <a:endParaRPr lang="en-IN"/>
          </a:p>
        </p:txBody>
      </p:sp>
    </p:spTree>
    <p:extLst>
      <p:ext uri="{BB962C8B-B14F-4D97-AF65-F5344CB8AC3E}">
        <p14:creationId xmlns:p14="http://schemas.microsoft.com/office/powerpoint/2010/main" val="3340149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A3207-3F3F-37A9-C948-E1B8B60167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70636F9-30F5-BE77-F15D-A08F15D475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477F96-563B-E8D3-4998-80C779E8F4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514D27-AE95-AE40-B5AD-734372E74DA1}"/>
              </a:ext>
            </a:extLst>
          </p:cNvPr>
          <p:cNvSpPr>
            <a:spLocks noGrp="1"/>
          </p:cNvSpPr>
          <p:nvPr>
            <p:ph type="dt" sz="half" idx="10"/>
          </p:nvPr>
        </p:nvSpPr>
        <p:spPr/>
        <p:txBody>
          <a:bodyPr/>
          <a:lstStyle/>
          <a:p>
            <a:fld id="{223F8A5A-ED0F-4CFC-B020-0F5F6A1C3313}" type="datetimeFigureOut">
              <a:rPr lang="en-IN" smtClean="0"/>
              <a:t>12-06-2023</a:t>
            </a:fld>
            <a:endParaRPr lang="en-IN"/>
          </a:p>
        </p:txBody>
      </p:sp>
      <p:sp>
        <p:nvSpPr>
          <p:cNvPr id="6" name="Footer Placeholder 5">
            <a:extLst>
              <a:ext uri="{FF2B5EF4-FFF2-40B4-BE49-F238E27FC236}">
                <a16:creationId xmlns:a16="http://schemas.microsoft.com/office/drawing/2014/main" id="{37FCE459-C159-7896-6E3D-EABC2580D8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613515-D1FC-CBB7-B05C-479DE934726A}"/>
              </a:ext>
            </a:extLst>
          </p:cNvPr>
          <p:cNvSpPr>
            <a:spLocks noGrp="1"/>
          </p:cNvSpPr>
          <p:nvPr>
            <p:ph type="sldNum" sz="quarter" idx="12"/>
          </p:nvPr>
        </p:nvSpPr>
        <p:spPr/>
        <p:txBody>
          <a:bodyPr/>
          <a:lstStyle/>
          <a:p>
            <a:fld id="{4E91DBFE-9ABF-43C7-952E-7A735E3BE99B}" type="slidenum">
              <a:rPr lang="en-IN" smtClean="0"/>
              <a:t>‹#›</a:t>
            </a:fld>
            <a:endParaRPr lang="en-IN"/>
          </a:p>
        </p:txBody>
      </p:sp>
    </p:spTree>
    <p:extLst>
      <p:ext uri="{BB962C8B-B14F-4D97-AF65-F5344CB8AC3E}">
        <p14:creationId xmlns:p14="http://schemas.microsoft.com/office/powerpoint/2010/main" val="400314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15C7E-B074-D9D9-B87E-2A87BFFABB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22AEF91-A404-1BA8-2E42-FEBFA6A221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96A1AA-D951-D9A5-E8CF-CA06D4CE9B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C635E5-60F5-5DAD-9F6F-B39D5BFF0875}"/>
              </a:ext>
            </a:extLst>
          </p:cNvPr>
          <p:cNvSpPr>
            <a:spLocks noGrp="1"/>
          </p:cNvSpPr>
          <p:nvPr>
            <p:ph type="dt" sz="half" idx="10"/>
          </p:nvPr>
        </p:nvSpPr>
        <p:spPr/>
        <p:txBody>
          <a:bodyPr/>
          <a:lstStyle/>
          <a:p>
            <a:fld id="{223F8A5A-ED0F-4CFC-B020-0F5F6A1C3313}" type="datetimeFigureOut">
              <a:rPr lang="en-IN" smtClean="0"/>
              <a:t>12-06-2023</a:t>
            </a:fld>
            <a:endParaRPr lang="en-IN"/>
          </a:p>
        </p:txBody>
      </p:sp>
      <p:sp>
        <p:nvSpPr>
          <p:cNvPr id="6" name="Footer Placeholder 5">
            <a:extLst>
              <a:ext uri="{FF2B5EF4-FFF2-40B4-BE49-F238E27FC236}">
                <a16:creationId xmlns:a16="http://schemas.microsoft.com/office/drawing/2014/main" id="{2F609906-CB30-5453-786B-980AC49D72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37EA0C-AC2E-E6F6-F514-C3FAC37A0116}"/>
              </a:ext>
            </a:extLst>
          </p:cNvPr>
          <p:cNvSpPr>
            <a:spLocks noGrp="1"/>
          </p:cNvSpPr>
          <p:nvPr>
            <p:ph type="sldNum" sz="quarter" idx="12"/>
          </p:nvPr>
        </p:nvSpPr>
        <p:spPr/>
        <p:txBody>
          <a:bodyPr/>
          <a:lstStyle/>
          <a:p>
            <a:fld id="{4E91DBFE-9ABF-43C7-952E-7A735E3BE99B}" type="slidenum">
              <a:rPr lang="en-IN" smtClean="0"/>
              <a:t>‹#›</a:t>
            </a:fld>
            <a:endParaRPr lang="en-IN"/>
          </a:p>
        </p:txBody>
      </p:sp>
    </p:spTree>
    <p:extLst>
      <p:ext uri="{BB962C8B-B14F-4D97-AF65-F5344CB8AC3E}">
        <p14:creationId xmlns:p14="http://schemas.microsoft.com/office/powerpoint/2010/main" val="286000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54726F-CB97-53B8-1B74-2BD1FAF56A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6237E5-8F35-77E9-7205-DAC3AB07DF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C21C58-4B23-3B03-6E98-1C5DC5B876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3F8A5A-ED0F-4CFC-B020-0F5F6A1C3313}" type="datetimeFigureOut">
              <a:rPr lang="en-IN" smtClean="0"/>
              <a:t>12-06-2023</a:t>
            </a:fld>
            <a:endParaRPr lang="en-IN"/>
          </a:p>
        </p:txBody>
      </p:sp>
      <p:sp>
        <p:nvSpPr>
          <p:cNvPr id="5" name="Footer Placeholder 4">
            <a:extLst>
              <a:ext uri="{FF2B5EF4-FFF2-40B4-BE49-F238E27FC236}">
                <a16:creationId xmlns:a16="http://schemas.microsoft.com/office/drawing/2014/main" id="{5F88BC81-7C21-3CD8-04D2-1AB9A21E34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ABD527D-6CFA-ED7F-2C4D-2A8A62E60F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91DBFE-9ABF-43C7-952E-7A735E3BE99B}" type="slidenum">
              <a:rPr lang="en-IN" smtClean="0"/>
              <a:t>‹#›</a:t>
            </a:fld>
            <a:endParaRPr lang="en-IN"/>
          </a:p>
        </p:txBody>
      </p:sp>
    </p:spTree>
    <p:extLst>
      <p:ext uri="{BB962C8B-B14F-4D97-AF65-F5344CB8AC3E}">
        <p14:creationId xmlns:p14="http://schemas.microsoft.com/office/powerpoint/2010/main" val="38871611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0B3161-DC10-4806-A579-98D8A8F63A59}" type="datetimeFigureOut">
              <a:rPr lang="en-IN" smtClean="0"/>
              <a:t>12-06-2023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EFD1D24-9B8A-4AEA-80AA-764482A112D4}" type="slidenum">
              <a:rPr lang="en-IN" smtClean="0"/>
              <a:t>‹#›</a:t>
            </a:fld>
            <a:endParaRPr lang="en-IN"/>
          </a:p>
        </p:txBody>
      </p:sp>
    </p:spTree>
    <p:extLst>
      <p:ext uri="{BB962C8B-B14F-4D97-AF65-F5344CB8AC3E}">
        <p14:creationId xmlns:p14="http://schemas.microsoft.com/office/powerpoint/2010/main" val="33447653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36.xml"/><Relationship Id="rId13" Type="http://schemas.openxmlformats.org/officeDocument/2006/relationships/diagramLayout" Target="../diagrams/layout37.xml"/><Relationship Id="rId18" Type="http://schemas.openxmlformats.org/officeDocument/2006/relationships/diagramLayout" Target="../diagrams/layout38.xml"/><Relationship Id="rId26" Type="http://schemas.openxmlformats.org/officeDocument/2006/relationships/diagramColors" Target="../diagrams/colors39.xml"/><Relationship Id="rId3" Type="http://schemas.openxmlformats.org/officeDocument/2006/relationships/diagramLayout" Target="../diagrams/layout35.xml"/><Relationship Id="rId21" Type="http://schemas.microsoft.com/office/2007/relationships/diagramDrawing" Target="../diagrams/drawing38.xml"/><Relationship Id="rId7" Type="http://schemas.openxmlformats.org/officeDocument/2006/relationships/diagramData" Target="../diagrams/data36.xml"/><Relationship Id="rId12" Type="http://schemas.openxmlformats.org/officeDocument/2006/relationships/diagramData" Target="../diagrams/data37.xml"/><Relationship Id="rId17" Type="http://schemas.openxmlformats.org/officeDocument/2006/relationships/diagramData" Target="../diagrams/data38.xml"/><Relationship Id="rId25" Type="http://schemas.openxmlformats.org/officeDocument/2006/relationships/diagramQuickStyle" Target="../diagrams/quickStyle39.xml"/><Relationship Id="rId2" Type="http://schemas.openxmlformats.org/officeDocument/2006/relationships/diagramData" Target="../diagrams/data35.xml"/><Relationship Id="rId16" Type="http://schemas.microsoft.com/office/2007/relationships/diagramDrawing" Target="../diagrams/drawing37.xml"/><Relationship Id="rId20" Type="http://schemas.openxmlformats.org/officeDocument/2006/relationships/diagramColors" Target="../diagrams/colors38.xml"/><Relationship Id="rId1" Type="http://schemas.openxmlformats.org/officeDocument/2006/relationships/slideLayout" Target="../slideLayouts/slideLayout13.xml"/><Relationship Id="rId6" Type="http://schemas.microsoft.com/office/2007/relationships/diagramDrawing" Target="../diagrams/drawing35.xml"/><Relationship Id="rId11" Type="http://schemas.microsoft.com/office/2007/relationships/diagramDrawing" Target="../diagrams/drawing36.xml"/><Relationship Id="rId24" Type="http://schemas.openxmlformats.org/officeDocument/2006/relationships/diagramLayout" Target="../diagrams/layout39.xml"/><Relationship Id="rId5" Type="http://schemas.openxmlformats.org/officeDocument/2006/relationships/diagramColors" Target="../diagrams/colors35.xml"/><Relationship Id="rId15" Type="http://schemas.openxmlformats.org/officeDocument/2006/relationships/diagramColors" Target="../diagrams/colors37.xml"/><Relationship Id="rId23" Type="http://schemas.openxmlformats.org/officeDocument/2006/relationships/diagramData" Target="../diagrams/data39.xml"/><Relationship Id="rId28" Type="http://schemas.openxmlformats.org/officeDocument/2006/relationships/image" Target="../media/image3.png"/><Relationship Id="rId10" Type="http://schemas.openxmlformats.org/officeDocument/2006/relationships/diagramColors" Target="../diagrams/colors36.xml"/><Relationship Id="rId19" Type="http://schemas.openxmlformats.org/officeDocument/2006/relationships/diagramQuickStyle" Target="../diagrams/quickStyle38.xml"/><Relationship Id="rId4" Type="http://schemas.openxmlformats.org/officeDocument/2006/relationships/diagramQuickStyle" Target="../diagrams/quickStyle35.xml"/><Relationship Id="rId9" Type="http://schemas.openxmlformats.org/officeDocument/2006/relationships/diagramQuickStyle" Target="../diagrams/quickStyle36.xml"/><Relationship Id="rId14" Type="http://schemas.openxmlformats.org/officeDocument/2006/relationships/diagramQuickStyle" Target="../diagrams/quickStyle37.xml"/><Relationship Id="rId22" Type="http://schemas.openxmlformats.org/officeDocument/2006/relationships/image" Target="../media/image2.jpg"/><Relationship Id="rId27" Type="http://schemas.microsoft.com/office/2007/relationships/diagramDrawing" Target="../diagrams/drawing39.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41.xml"/><Relationship Id="rId13" Type="http://schemas.openxmlformats.org/officeDocument/2006/relationships/diagramLayout" Target="../diagrams/layout42.xml"/><Relationship Id="rId18" Type="http://schemas.openxmlformats.org/officeDocument/2006/relationships/diagramLayout" Target="../diagrams/layout43.xml"/><Relationship Id="rId3" Type="http://schemas.openxmlformats.org/officeDocument/2006/relationships/diagramLayout" Target="../diagrams/layout40.xml"/><Relationship Id="rId21" Type="http://schemas.microsoft.com/office/2007/relationships/diagramDrawing" Target="../diagrams/drawing43.xml"/><Relationship Id="rId7" Type="http://schemas.openxmlformats.org/officeDocument/2006/relationships/diagramData" Target="../diagrams/data41.xml"/><Relationship Id="rId12" Type="http://schemas.openxmlformats.org/officeDocument/2006/relationships/diagramData" Target="../diagrams/data42.xml"/><Relationship Id="rId17" Type="http://schemas.openxmlformats.org/officeDocument/2006/relationships/diagramData" Target="../diagrams/data43.xml"/><Relationship Id="rId2" Type="http://schemas.openxmlformats.org/officeDocument/2006/relationships/diagramData" Target="../diagrams/data40.xml"/><Relationship Id="rId16" Type="http://schemas.microsoft.com/office/2007/relationships/diagramDrawing" Target="../diagrams/drawing42.xml"/><Relationship Id="rId20" Type="http://schemas.openxmlformats.org/officeDocument/2006/relationships/diagramColors" Target="../diagrams/colors43.xml"/><Relationship Id="rId1" Type="http://schemas.openxmlformats.org/officeDocument/2006/relationships/slideLayout" Target="../slideLayouts/slideLayout13.xml"/><Relationship Id="rId6" Type="http://schemas.microsoft.com/office/2007/relationships/diagramDrawing" Target="../diagrams/drawing40.xml"/><Relationship Id="rId11" Type="http://schemas.microsoft.com/office/2007/relationships/diagramDrawing" Target="../diagrams/drawing41.xml"/><Relationship Id="rId5" Type="http://schemas.openxmlformats.org/officeDocument/2006/relationships/diagramColors" Target="../diagrams/colors40.xml"/><Relationship Id="rId15" Type="http://schemas.openxmlformats.org/officeDocument/2006/relationships/diagramColors" Target="../diagrams/colors42.xml"/><Relationship Id="rId10" Type="http://schemas.openxmlformats.org/officeDocument/2006/relationships/diagramColors" Target="../diagrams/colors41.xml"/><Relationship Id="rId19" Type="http://schemas.openxmlformats.org/officeDocument/2006/relationships/diagramQuickStyle" Target="../diagrams/quickStyle43.xml"/><Relationship Id="rId4" Type="http://schemas.openxmlformats.org/officeDocument/2006/relationships/diagramQuickStyle" Target="../diagrams/quickStyle40.xml"/><Relationship Id="rId9" Type="http://schemas.openxmlformats.org/officeDocument/2006/relationships/diagramQuickStyle" Target="../diagrams/quickStyle41.xml"/><Relationship Id="rId14" Type="http://schemas.openxmlformats.org/officeDocument/2006/relationships/diagramQuickStyle" Target="../diagrams/quickStyle42.xml"/><Relationship Id="rId22"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45.xml"/><Relationship Id="rId13" Type="http://schemas.openxmlformats.org/officeDocument/2006/relationships/diagramLayout" Target="../diagrams/layout46.xml"/><Relationship Id="rId18" Type="http://schemas.openxmlformats.org/officeDocument/2006/relationships/diagramLayout" Target="../diagrams/layout47.xml"/><Relationship Id="rId26" Type="http://schemas.openxmlformats.org/officeDocument/2006/relationships/diagramColors" Target="../diagrams/colors48.xml"/><Relationship Id="rId3" Type="http://schemas.openxmlformats.org/officeDocument/2006/relationships/diagramLayout" Target="../diagrams/layout44.xml"/><Relationship Id="rId21" Type="http://schemas.microsoft.com/office/2007/relationships/diagramDrawing" Target="../diagrams/drawing47.xml"/><Relationship Id="rId7" Type="http://schemas.openxmlformats.org/officeDocument/2006/relationships/diagramData" Target="../diagrams/data45.xml"/><Relationship Id="rId12" Type="http://schemas.openxmlformats.org/officeDocument/2006/relationships/diagramData" Target="../diagrams/data46.xml"/><Relationship Id="rId17" Type="http://schemas.openxmlformats.org/officeDocument/2006/relationships/diagramData" Target="../diagrams/data47.xml"/><Relationship Id="rId25" Type="http://schemas.openxmlformats.org/officeDocument/2006/relationships/diagramQuickStyle" Target="../diagrams/quickStyle48.xml"/><Relationship Id="rId2" Type="http://schemas.openxmlformats.org/officeDocument/2006/relationships/diagramData" Target="../diagrams/data44.xml"/><Relationship Id="rId16" Type="http://schemas.microsoft.com/office/2007/relationships/diagramDrawing" Target="../diagrams/drawing46.xml"/><Relationship Id="rId20" Type="http://schemas.openxmlformats.org/officeDocument/2006/relationships/diagramColors" Target="../diagrams/colors47.xml"/><Relationship Id="rId1" Type="http://schemas.openxmlformats.org/officeDocument/2006/relationships/slideLayout" Target="../slideLayouts/slideLayout13.xml"/><Relationship Id="rId6" Type="http://schemas.microsoft.com/office/2007/relationships/diagramDrawing" Target="../diagrams/drawing44.xml"/><Relationship Id="rId11" Type="http://schemas.microsoft.com/office/2007/relationships/diagramDrawing" Target="../diagrams/drawing45.xml"/><Relationship Id="rId24" Type="http://schemas.openxmlformats.org/officeDocument/2006/relationships/diagramLayout" Target="../diagrams/layout48.xml"/><Relationship Id="rId5" Type="http://schemas.openxmlformats.org/officeDocument/2006/relationships/diagramColors" Target="../diagrams/colors44.xml"/><Relationship Id="rId15" Type="http://schemas.openxmlformats.org/officeDocument/2006/relationships/diagramColors" Target="../diagrams/colors46.xml"/><Relationship Id="rId23" Type="http://schemas.openxmlformats.org/officeDocument/2006/relationships/diagramData" Target="../diagrams/data48.xml"/><Relationship Id="rId10" Type="http://schemas.openxmlformats.org/officeDocument/2006/relationships/diagramColors" Target="../diagrams/colors45.xml"/><Relationship Id="rId19" Type="http://schemas.openxmlformats.org/officeDocument/2006/relationships/diagramQuickStyle" Target="../diagrams/quickStyle47.xml"/><Relationship Id="rId4" Type="http://schemas.openxmlformats.org/officeDocument/2006/relationships/diagramQuickStyle" Target="../diagrams/quickStyle44.xml"/><Relationship Id="rId9" Type="http://schemas.openxmlformats.org/officeDocument/2006/relationships/diagramQuickStyle" Target="../diagrams/quickStyle45.xml"/><Relationship Id="rId14" Type="http://schemas.openxmlformats.org/officeDocument/2006/relationships/diagramQuickStyle" Target="../diagrams/quickStyle46.xml"/><Relationship Id="rId22" Type="http://schemas.openxmlformats.org/officeDocument/2006/relationships/image" Target="../media/image2.jpg"/><Relationship Id="rId27" Type="http://schemas.microsoft.com/office/2007/relationships/diagramDrawing" Target="../diagrams/drawing48.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3" Type="http://schemas.openxmlformats.org/officeDocument/2006/relationships/diagramLayout" Target="../diagrams/layout3.xml"/><Relationship Id="rId18" Type="http://schemas.openxmlformats.org/officeDocument/2006/relationships/diagramLayout" Target="../diagrams/layout4.xml"/><Relationship Id="rId26" Type="http://schemas.microsoft.com/office/2007/relationships/diagramDrawing" Target="../diagrams/drawing5.xml"/><Relationship Id="rId39" Type="http://schemas.openxmlformats.org/officeDocument/2006/relationships/diagramQuickStyle" Target="../diagrams/quickStyle8.xml"/><Relationship Id="rId21" Type="http://schemas.microsoft.com/office/2007/relationships/diagramDrawing" Target="../diagrams/drawing4.xml"/><Relationship Id="rId34" Type="http://schemas.openxmlformats.org/officeDocument/2006/relationships/diagramQuickStyle" Target="../diagrams/quickStyle7.xml"/><Relationship Id="rId42" Type="http://schemas.openxmlformats.org/officeDocument/2006/relationships/diagramData" Target="../diagrams/data9.xml"/><Relationship Id="rId47" Type="http://schemas.openxmlformats.org/officeDocument/2006/relationships/diagramData" Target="../diagrams/data10.xml"/><Relationship Id="rId50" Type="http://schemas.openxmlformats.org/officeDocument/2006/relationships/diagramColors" Target="../diagrams/colors10.xml"/><Relationship Id="rId7" Type="http://schemas.openxmlformats.org/officeDocument/2006/relationships/diagramData" Target="../diagrams/data2.xml"/><Relationship Id="rId2" Type="http://schemas.openxmlformats.org/officeDocument/2006/relationships/diagramData" Target="../diagrams/data1.xml"/><Relationship Id="rId16" Type="http://schemas.microsoft.com/office/2007/relationships/diagramDrawing" Target="../diagrams/drawing3.xml"/><Relationship Id="rId29" Type="http://schemas.openxmlformats.org/officeDocument/2006/relationships/diagramQuickStyle" Target="../diagrams/quickStyle6.xml"/><Relationship Id="rId11" Type="http://schemas.microsoft.com/office/2007/relationships/diagramDrawing" Target="../diagrams/drawing2.xml"/><Relationship Id="rId24" Type="http://schemas.openxmlformats.org/officeDocument/2006/relationships/diagramQuickStyle" Target="../diagrams/quickStyle5.xml"/><Relationship Id="rId32" Type="http://schemas.openxmlformats.org/officeDocument/2006/relationships/diagramData" Target="../diagrams/data7.xml"/><Relationship Id="rId37" Type="http://schemas.openxmlformats.org/officeDocument/2006/relationships/diagramData" Target="../diagrams/data8.xml"/><Relationship Id="rId40" Type="http://schemas.openxmlformats.org/officeDocument/2006/relationships/diagramColors" Target="../diagrams/colors8.xml"/><Relationship Id="rId45" Type="http://schemas.openxmlformats.org/officeDocument/2006/relationships/diagramColors" Target="../diagrams/colors9.xml"/><Relationship Id="rId5" Type="http://schemas.openxmlformats.org/officeDocument/2006/relationships/diagramColors" Target="../diagrams/colors1.xml"/><Relationship Id="rId15" Type="http://schemas.openxmlformats.org/officeDocument/2006/relationships/diagramColors" Target="../diagrams/colors3.xml"/><Relationship Id="rId23" Type="http://schemas.openxmlformats.org/officeDocument/2006/relationships/diagramLayout" Target="../diagrams/layout5.xml"/><Relationship Id="rId28" Type="http://schemas.openxmlformats.org/officeDocument/2006/relationships/diagramLayout" Target="../diagrams/layout6.xml"/><Relationship Id="rId36" Type="http://schemas.microsoft.com/office/2007/relationships/diagramDrawing" Target="../diagrams/drawing7.xml"/><Relationship Id="rId49" Type="http://schemas.openxmlformats.org/officeDocument/2006/relationships/diagramQuickStyle" Target="../diagrams/quickStyle10.xml"/><Relationship Id="rId10" Type="http://schemas.openxmlformats.org/officeDocument/2006/relationships/diagramColors" Target="../diagrams/colors2.xml"/><Relationship Id="rId19" Type="http://schemas.openxmlformats.org/officeDocument/2006/relationships/diagramQuickStyle" Target="../diagrams/quickStyle4.xml"/><Relationship Id="rId31" Type="http://schemas.microsoft.com/office/2007/relationships/diagramDrawing" Target="../diagrams/drawing6.xml"/><Relationship Id="rId44" Type="http://schemas.openxmlformats.org/officeDocument/2006/relationships/diagramQuickStyle" Target="../diagrams/quickStyle9.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 Id="rId22" Type="http://schemas.openxmlformats.org/officeDocument/2006/relationships/diagramData" Target="../diagrams/data5.xml"/><Relationship Id="rId27" Type="http://schemas.openxmlformats.org/officeDocument/2006/relationships/diagramData" Target="../diagrams/data6.xml"/><Relationship Id="rId30" Type="http://schemas.openxmlformats.org/officeDocument/2006/relationships/diagramColors" Target="../diagrams/colors6.xml"/><Relationship Id="rId35" Type="http://schemas.openxmlformats.org/officeDocument/2006/relationships/diagramColors" Target="../diagrams/colors7.xml"/><Relationship Id="rId43" Type="http://schemas.openxmlformats.org/officeDocument/2006/relationships/diagramLayout" Target="../diagrams/layout9.xml"/><Relationship Id="rId48" Type="http://schemas.openxmlformats.org/officeDocument/2006/relationships/diagramLayout" Target="../diagrams/layout10.xml"/><Relationship Id="rId8" Type="http://schemas.openxmlformats.org/officeDocument/2006/relationships/diagramLayout" Target="../diagrams/layout2.xml"/><Relationship Id="rId51" Type="http://schemas.microsoft.com/office/2007/relationships/diagramDrawing" Target="../diagrams/drawing10.xml"/><Relationship Id="rId3" Type="http://schemas.openxmlformats.org/officeDocument/2006/relationships/diagramLayout" Target="../diagrams/layout1.xml"/><Relationship Id="rId12" Type="http://schemas.openxmlformats.org/officeDocument/2006/relationships/diagramData" Target="../diagrams/data3.xml"/><Relationship Id="rId17" Type="http://schemas.openxmlformats.org/officeDocument/2006/relationships/diagramData" Target="../diagrams/data4.xml"/><Relationship Id="rId25" Type="http://schemas.openxmlformats.org/officeDocument/2006/relationships/diagramColors" Target="../diagrams/colors5.xml"/><Relationship Id="rId33" Type="http://schemas.openxmlformats.org/officeDocument/2006/relationships/diagramLayout" Target="../diagrams/layout7.xml"/><Relationship Id="rId38" Type="http://schemas.openxmlformats.org/officeDocument/2006/relationships/diagramLayout" Target="../diagrams/layout8.xml"/><Relationship Id="rId46" Type="http://schemas.microsoft.com/office/2007/relationships/diagramDrawing" Target="../diagrams/drawing9.xml"/><Relationship Id="rId20" Type="http://schemas.openxmlformats.org/officeDocument/2006/relationships/diagramColors" Target="../diagrams/colors4.xml"/><Relationship Id="rId41" Type="http://schemas.microsoft.com/office/2007/relationships/diagramDrawing" Target="../diagrams/drawing8.xml"/><Relationship Id="rId1" Type="http://schemas.openxmlformats.org/officeDocument/2006/relationships/slideLayout" Target="../slideLayouts/slideLayout13.xml"/><Relationship Id="rId6" Type="http://schemas.microsoft.com/office/2007/relationships/diagramDrawing" Target="../diagrams/drawing1.xml"/></Relationships>
</file>

<file path=ppt/slides/_rels/slide6.xml.rels><?xml version="1.0" encoding="UTF-8" standalone="yes"?>
<Relationships xmlns="http://schemas.openxmlformats.org/package/2006/relationships"><Relationship Id="rId13" Type="http://schemas.openxmlformats.org/officeDocument/2006/relationships/diagramLayout" Target="../diagrams/layout13.xml"/><Relationship Id="rId18" Type="http://schemas.openxmlformats.org/officeDocument/2006/relationships/diagramLayout" Target="../diagrams/layout14.xml"/><Relationship Id="rId26" Type="http://schemas.microsoft.com/office/2007/relationships/diagramDrawing" Target="../diagrams/drawing15.xml"/><Relationship Id="rId39" Type="http://schemas.openxmlformats.org/officeDocument/2006/relationships/diagramQuickStyle" Target="../diagrams/quickStyle18.xml"/><Relationship Id="rId21" Type="http://schemas.microsoft.com/office/2007/relationships/diagramDrawing" Target="../diagrams/drawing14.xml"/><Relationship Id="rId34" Type="http://schemas.openxmlformats.org/officeDocument/2006/relationships/diagramQuickStyle" Target="../diagrams/quickStyle17.xml"/><Relationship Id="rId42" Type="http://schemas.openxmlformats.org/officeDocument/2006/relationships/diagramData" Target="../diagrams/data19.xml"/><Relationship Id="rId47" Type="http://schemas.openxmlformats.org/officeDocument/2006/relationships/diagramData" Target="../diagrams/data20.xml"/><Relationship Id="rId50" Type="http://schemas.openxmlformats.org/officeDocument/2006/relationships/diagramColors" Target="../diagrams/colors20.xml"/><Relationship Id="rId7" Type="http://schemas.openxmlformats.org/officeDocument/2006/relationships/diagramData" Target="../diagrams/data12.xml"/><Relationship Id="rId2" Type="http://schemas.openxmlformats.org/officeDocument/2006/relationships/diagramData" Target="../diagrams/data11.xml"/><Relationship Id="rId16" Type="http://schemas.microsoft.com/office/2007/relationships/diagramDrawing" Target="../diagrams/drawing13.xml"/><Relationship Id="rId29" Type="http://schemas.openxmlformats.org/officeDocument/2006/relationships/diagramQuickStyle" Target="../diagrams/quickStyle16.xml"/><Relationship Id="rId11" Type="http://schemas.microsoft.com/office/2007/relationships/diagramDrawing" Target="../diagrams/drawing12.xml"/><Relationship Id="rId24" Type="http://schemas.openxmlformats.org/officeDocument/2006/relationships/diagramQuickStyle" Target="../diagrams/quickStyle15.xml"/><Relationship Id="rId32" Type="http://schemas.openxmlformats.org/officeDocument/2006/relationships/diagramData" Target="../diagrams/data17.xml"/><Relationship Id="rId37" Type="http://schemas.openxmlformats.org/officeDocument/2006/relationships/diagramData" Target="../diagrams/data18.xml"/><Relationship Id="rId40" Type="http://schemas.openxmlformats.org/officeDocument/2006/relationships/diagramColors" Target="../diagrams/colors18.xml"/><Relationship Id="rId45" Type="http://schemas.openxmlformats.org/officeDocument/2006/relationships/diagramColors" Target="../diagrams/colors19.xml"/><Relationship Id="rId5" Type="http://schemas.openxmlformats.org/officeDocument/2006/relationships/diagramColors" Target="../diagrams/colors11.xml"/><Relationship Id="rId15" Type="http://schemas.openxmlformats.org/officeDocument/2006/relationships/diagramColors" Target="../diagrams/colors13.xml"/><Relationship Id="rId23" Type="http://schemas.openxmlformats.org/officeDocument/2006/relationships/diagramLayout" Target="../diagrams/layout15.xml"/><Relationship Id="rId28" Type="http://schemas.openxmlformats.org/officeDocument/2006/relationships/diagramLayout" Target="../diagrams/layout16.xml"/><Relationship Id="rId36" Type="http://schemas.microsoft.com/office/2007/relationships/diagramDrawing" Target="../diagrams/drawing17.xml"/><Relationship Id="rId49" Type="http://schemas.openxmlformats.org/officeDocument/2006/relationships/diagramQuickStyle" Target="../diagrams/quickStyle20.xml"/><Relationship Id="rId10" Type="http://schemas.openxmlformats.org/officeDocument/2006/relationships/diagramColors" Target="../diagrams/colors12.xml"/><Relationship Id="rId19" Type="http://schemas.openxmlformats.org/officeDocument/2006/relationships/diagramQuickStyle" Target="../diagrams/quickStyle14.xml"/><Relationship Id="rId31" Type="http://schemas.microsoft.com/office/2007/relationships/diagramDrawing" Target="../diagrams/drawing16.xml"/><Relationship Id="rId44" Type="http://schemas.openxmlformats.org/officeDocument/2006/relationships/diagramQuickStyle" Target="../diagrams/quickStyle19.xml"/><Relationship Id="rId4" Type="http://schemas.openxmlformats.org/officeDocument/2006/relationships/diagramQuickStyle" Target="../diagrams/quickStyle11.xml"/><Relationship Id="rId9" Type="http://schemas.openxmlformats.org/officeDocument/2006/relationships/diagramQuickStyle" Target="../diagrams/quickStyle12.xml"/><Relationship Id="rId14" Type="http://schemas.openxmlformats.org/officeDocument/2006/relationships/diagramQuickStyle" Target="../diagrams/quickStyle13.xml"/><Relationship Id="rId22" Type="http://schemas.openxmlformats.org/officeDocument/2006/relationships/diagramData" Target="../diagrams/data15.xml"/><Relationship Id="rId27" Type="http://schemas.openxmlformats.org/officeDocument/2006/relationships/diagramData" Target="../diagrams/data16.xml"/><Relationship Id="rId30" Type="http://schemas.openxmlformats.org/officeDocument/2006/relationships/diagramColors" Target="../diagrams/colors16.xml"/><Relationship Id="rId35" Type="http://schemas.openxmlformats.org/officeDocument/2006/relationships/diagramColors" Target="../diagrams/colors17.xml"/><Relationship Id="rId43" Type="http://schemas.openxmlformats.org/officeDocument/2006/relationships/diagramLayout" Target="../diagrams/layout19.xml"/><Relationship Id="rId48" Type="http://schemas.openxmlformats.org/officeDocument/2006/relationships/diagramLayout" Target="../diagrams/layout20.xml"/><Relationship Id="rId8" Type="http://schemas.openxmlformats.org/officeDocument/2006/relationships/diagramLayout" Target="../diagrams/layout12.xml"/><Relationship Id="rId51" Type="http://schemas.microsoft.com/office/2007/relationships/diagramDrawing" Target="../diagrams/drawing20.xml"/><Relationship Id="rId3" Type="http://schemas.openxmlformats.org/officeDocument/2006/relationships/diagramLayout" Target="../diagrams/layout11.xml"/><Relationship Id="rId12" Type="http://schemas.openxmlformats.org/officeDocument/2006/relationships/diagramData" Target="../diagrams/data13.xml"/><Relationship Id="rId17" Type="http://schemas.openxmlformats.org/officeDocument/2006/relationships/diagramData" Target="../diagrams/data14.xml"/><Relationship Id="rId25" Type="http://schemas.openxmlformats.org/officeDocument/2006/relationships/diagramColors" Target="../diagrams/colors15.xml"/><Relationship Id="rId33" Type="http://schemas.openxmlformats.org/officeDocument/2006/relationships/diagramLayout" Target="../diagrams/layout17.xml"/><Relationship Id="rId38" Type="http://schemas.openxmlformats.org/officeDocument/2006/relationships/diagramLayout" Target="../diagrams/layout18.xml"/><Relationship Id="rId46" Type="http://schemas.microsoft.com/office/2007/relationships/diagramDrawing" Target="../diagrams/drawing19.xml"/><Relationship Id="rId20" Type="http://schemas.openxmlformats.org/officeDocument/2006/relationships/diagramColors" Target="../diagrams/colors14.xml"/><Relationship Id="rId41" Type="http://schemas.microsoft.com/office/2007/relationships/diagramDrawing" Target="../diagrams/drawing18.xml"/><Relationship Id="rId1" Type="http://schemas.openxmlformats.org/officeDocument/2006/relationships/slideLayout" Target="../slideLayouts/slideLayout13.xml"/><Relationship Id="rId6" Type="http://schemas.microsoft.com/office/2007/relationships/diagramDrawing" Target="../diagrams/drawing11.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2.xml"/><Relationship Id="rId13" Type="http://schemas.openxmlformats.org/officeDocument/2006/relationships/diagramLayout" Target="../diagrams/layout23.xml"/><Relationship Id="rId18" Type="http://schemas.openxmlformats.org/officeDocument/2006/relationships/diagramLayout" Target="../diagrams/layout24.xml"/><Relationship Id="rId3" Type="http://schemas.openxmlformats.org/officeDocument/2006/relationships/diagramLayout" Target="../diagrams/layout21.xml"/><Relationship Id="rId21" Type="http://schemas.microsoft.com/office/2007/relationships/diagramDrawing" Target="../diagrams/drawing24.xml"/><Relationship Id="rId7" Type="http://schemas.openxmlformats.org/officeDocument/2006/relationships/diagramData" Target="../diagrams/data22.xml"/><Relationship Id="rId12" Type="http://schemas.openxmlformats.org/officeDocument/2006/relationships/diagramData" Target="../diagrams/data23.xml"/><Relationship Id="rId17" Type="http://schemas.openxmlformats.org/officeDocument/2006/relationships/diagramData" Target="../diagrams/data24.xml"/><Relationship Id="rId2" Type="http://schemas.openxmlformats.org/officeDocument/2006/relationships/diagramData" Target="../diagrams/data21.xml"/><Relationship Id="rId16" Type="http://schemas.microsoft.com/office/2007/relationships/diagramDrawing" Target="../diagrams/drawing23.xml"/><Relationship Id="rId20" Type="http://schemas.openxmlformats.org/officeDocument/2006/relationships/diagramColors" Target="../diagrams/colors24.xml"/><Relationship Id="rId1" Type="http://schemas.openxmlformats.org/officeDocument/2006/relationships/slideLayout" Target="../slideLayouts/slideLayout13.xml"/><Relationship Id="rId6" Type="http://schemas.microsoft.com/office/2007/relationships/diagramDrawing" Target="../diagrams/drawing21.xml"/><Relationship Id="rId11" Type="http://schemas.microsoft.com/office/2007/relationships/diagramDrawing" Target="../diagrams/drawing22.xml"/><Relationship Id="rId5" Type="http://schemas.openxmlformats.org/officeDocument/2006/relationships/diagramColors" Target="../diagrams/colors21.xml"/><Relationship Id="rId15" Type="http://schemas.openxmlformats.org/officeDocument/2006/relationships/diagramColors" Target="../diagrams/colors23.xml"/><Relationship Id="rId10" Type="http://schemas.openxmlformats.org/officeDocument/2006/relationships/diagramColors" Target="../diagrams/colors22.xml"/><Relationship Id="rId19" Type="http://schemas.openxmlformats.org/officeDocument/2006/relationships/diagramQuickStyle" Target="../diagrams/quickStyle24.xml"/><Relationship Id="rId4" Type="http://schemas.openxmlformats.org/officeDocument/2006/relationships/diagramQuickStyle" Target="../diagrams/quickStyle21.xml"/><Relationship Id="rId9" Type="http://schemas.openxmlformats.org/officeDocument/2006/relationships/diagramQuickStyle" Target="../diagrams/quickStyle22.xml"/><Relationship Id="rId14" Type="http://schemas.openxmlformats.org/officeDocument/2006/relationships/diagramQuickStyle" Target="../diagrams/quickStyle23.xml"/><Relationship Id="rId22" Type="http://schemas.openxmlformats.org/officeDocument/2006/relationships/image" Target="../media/image2.jpg"/></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26.xml"/><Relationship Id="rId13" Type="http://schemas.openxmlformats.org/officeDocument/2006/relationships/diagramLayout" Target="../diagrams/layout27.xml"/><Relationship Id="rId18" Type="http://schemas.openxmlformats.org/officeDocument/2006/relationships/diagramLayout" Target="../diagrams/layout28.xml"/><Relationship Id="rId26" Type="http://schemas.openxmlformats.org/officeDocument/2006/relationships/diagramColors" Target="../diagrams/colors29.xml"/><Relationship Id="rId3" Type="http://schemas.openxmlformats.org/officeDocument/2006/relationships/diagramLayout" Target="../diagrams/layout25.xml"/><Relationship Id="rId21" Type="http://schemas.microsoft.com/office/2007/relationships/diagramDrawing" Target="../diagrams/drawing28.xml"/><Relationship Id="rId7" Type="http://schemas.openxmlformats.org/officeDocument/2006/relationships/diagramData" Target="../diagrams/data26.xml"/><Relationship Id="rId12" Type="http://schemas.openxmlformats.org/officeDocument/2006/relationships/diagramData" Target="../diagrams/data27.xml"/><Relationship Id="rId17" Type="http://schemas.openxmlformats.org/officeDocument/2006/relationships/diagramData" Target="../diagrams/data28.xml"/><Relationship Id="rId25" Type="http://schemas.openxmlformats.org/officeDocument/2006/relationships/diagramQuickStyle" Target="../diagrams/quickStyle29.xml"/><Relationship Id="rId2" Type="http://schemas.openxmlformats.org/officeDocument/2006/relationships/diagramData" Target="../diagrams/data25.xml"/><Relationship Id="rId16" Type="http://schemas.microsoft.com/office/2007/relationships/diagramDrawing" Target="../diagrams/drawing27.xml"/><Relationship Id="rId20" Type="http://schemas.openxmlformats.org/officeDocument/2006/relationships/diagramColors" Target="../diagrams/colors28.xml"/><Relationship Id="rId1" Type="http://schemas.openxmlformats.org/officeDocument/2006/relationships/slideLayout" Target="../slideLayouts/slideLayout13.xml"/><Relationship Id="rId6" Type="http://schemas.microsoft.com/office/2007/relationships/diagramDrawing" Target="../diagrams/drawing25.xml"/><Relationship Id="rId11" Type="http://schemas.microsoft.com/office/2007/relationships/diagramDrawing" Target="../diagrams/drawing26.xml"/><Relationship Id="rId24" Type="http://schemas.openxmlformats.org/officeDocument/2006/relationships/diagramLayout" Target="../diagrams/layout29.xml"/><Relationship Id="rId5" Type="http://schemas.openxmlformats.org/officeDocument/2006/relationships/diagramColors" Target="../diagrams/colors25.xml"/><Relationship Id="rId15" Type="http://schemas.openxmlformats.org/officeDocument/2006/relationships/diagramColors" Target="../diagrams/colors27.xml"/><Relationship Id="rId23" Type="http://schemas.openxmlformats.org/officeDocument/2006/relationships/diagramData" Target="../diagrams/data29.xml"/><Relationship Id="rId10" Type="http://schemas.openxmlformats.org/officeDocument/2006/relationships/diagramColors" Target="../diagrams/colors26.xml"/><Relationship Id="rId19" Type="http://schemas.openxmlformats.org/officeDocument/2006/relationships/diagramQuickStyle" Target="../diagrams/quickStyle28.xml"/><Relationship Id="rId4" Type="http://schemas.openxmlformats.org/officeDocument/2006/relationships/diagramQuickStyle" Target="../diagrams/quickStyle25.xml"/><Relationship Id="rId9" Type="http://schemas.openxmlformats.org/officeDocument/2006/relationships/diagramQuickStyle" Target="../diagrams/quickStyle26.xml"/><Relationship Id="rId14" Type="http://schemas.openxmlformats.org/officeDocument/2006/relationships/diagramQuickStyle" Target="../diagrams/quickStyle27.xml"/><Relationship Id="rId22" Type="http://schemas.openxmlformats.org/officeDocument/2006/relationships/image" Target="../media/image2.jpg"/><Relationship Id="rId27" Type="http://schemas.microsoft.com/office/2007/relationships/diagramDrawing" Target="../diagrams/drawing29.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31.xml"/><Relationship Id="rId13" Type="http://schemas.openxmlformats.org/officeDocument/2006/relationships/diagramLayout" Target="../diagrams/layout32.xml"/><Relationship Id="rId18" Type="http://schemas.openxmlformats.org/officeDocument/2006/relationships/diagramLayout" Target="../diagrams/layout33.xml"/><Relationship Id="rId26" Type="http://schemas.openxmlformats.org/officeDocument/2006/relationships/diagramColors" Target="../diagrams/colors34.xml"/><Relationship Id="rId3" Type="http://schemas.openxmlformats.org/officeDocument/2006/relationships/diagramLayout" Target="../diagrams/layout30.xml"/><Relationship Id="rId21" Type="http://schemas.microsoft.com/office/2007/relationships/diagramDrawing" Target="../diagrams/drawing33.xml"/><Relationship Id="rId7" Type="http://schemas.openxmlformats.org/officeDocument/2006/relationships/diagramData" Target="../diagrams/data31.xml"/><Relationship Id="rId12" Type="http://schemas.openxmlformats.org/officeDocument/2006/relationships/diagramData" Target="../diagrams/data32.xml"/><Relationship Id="rId17" Type="http://schemas.openxmlformats.org/officeDocument/2006/relationships/diagramData" Target="../diagrams/data33.xml"/><Relationship Id="rId25" Type="http://schemas.openxmlformats.org/officeDocument/2006/relationships/diagramQuickStyle" Target="../diagrams/quickStyle34.xml"/><Relationship Id="rId2" Type="http://schemas.openxmlformats.org/officeDocument/2006/relationships/diagramData" Target="../diagrams/data30.xml"/><Relationship Id="rId16" Type="http://schemas.microsoft.com/office/2007/relationships/diagramDrawing" Target="../diagrams/drawing32.xml"/><Relationship Id="rId20" Type="http://schemas.openxmlformats.org/officeDocument/2006/relationships/diagramColors" Target="../diagrams/colors33.xml"/><Relationship Id="rId1" Type="http://schemas.openxmlformats.org/officeDocument/2006/relationships/slideLayout" Target="../slideLayouts/slideLayout13.xml"/><Relationship Id="rId6" Type="http://schemas.microsoft.com/office/2007/relationships/diagramDrawing" Target="../diagrams/drawing30.xml"/><Relationship Id="rId11" Type="http://schemas.microsoft.com/office/2007/relationships/diagramDrawing" Target="../diagrams/drawing31.xml"/><Relationship Id="rId24" Type="http://schemas.openxmlformats.org/officeDocument/2006/relationships/diagramLayout" Target="../diagrams/layout34.xml"/><Relationship Id="rId5" Type="http://schemas.openxmlformats.org/officeDocument/2006/relationships/diagramColors" Target="../diagrams/colors30.xml"/><Relationship Id="rId15" Type="http://schemas.openxmlformats.org/officeDocument/2006/relationships/diagramColors" Target="../diagrams/colors32.xml"/><Relationship Id="rId23" Type="http://schemas.openxmlformats.org/officeDocument/2006/relationships/diagramData" Target="../diagrams/data34.xml"/><Relationship Id="rId10" Type="http://schemas.openxmlformats.org/officeDocument/2006/relationships/diagramColors" Target="../diagrams/colors31.xml"/><Relationship Id="rId19" Type="http://schemas.openxmlformats.org/officeDocument/2006/relationships/diagramQuickStyle" Target="../diagrams/quickStyle33.xml"/><Relationship Id="rId4" Type="http://schemas.openxmlformats.org/officeDocument/2006/relationships/diagramQuickStyle" Target="../diagrams/quickStyle30.xml"/><Relationship Id="rId9" Type="http://schemas.openxmlformats.org/officeDocument/2006/relationships/diagramQuickStyle" Target="../diagrams/quickStyle31.xml"/><Relationship Id="rId14" Type="http://schemas.openxmlformats.org/officeDocument/2006/relationships/diagramQuickStyle" Target="../diagrams/quickStyle32.xml"/><Relationship Id="rId22" Type="http://schemas.openxmlformats.org/officeDocument/2006/relationships/image" Target="../media/image2.jpg"/><Relationship Id="rId27" Type="http://schemas.microsoft.com/office/2007/relationships/diagramDrawing" Target="../diagrams/drawing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D11FD0E-2D27-4A5A-949D-222E61ECB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1BC8109F-B452-45EE-8BB3-65433C039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0FC716-B38F-37AB-2143-9E4913CCD348}"/>
              </a:ext>
            </a:extLst>
          </p:cNvPr>
          <p:cNvSpPr>
            <a:spLocks noGrp="1"/>
          </p:cNvSpPr>
          <p:nvPr>
            <p:ph type="ctrTitle"/>
          </p:nvPr>
        </p:nvSpPr>
        <p:spPr>
          <a:xfrm>
            <a:off x="2932494" y="322329"/>
            <a:ext cx="6178237" cy="1892300"/>
          </a:xfrm>
        </p:spPr>
        <p:txBody>
          <a:bodyPr vert="horz" lIns="91440" tIns="45720" rIns="91440" bIns="45720" rtlCol="0" anchor="ctr">
            <a:normAutofit/>
          </a:bodyPr>
          <a:lstStyle/>
          <a:p>
            <a:r>
              <a:rPr lang="en-US" sz="4400"/>
              <a:t> </a:t>
            </a:r>
            <a:r>
              <a:rPr lang="en-US" sz="4400" kern="1200">
                <a:latin typeface="+mj-lt"/>
                <a:ea typeface="+mj-ea"/>
                <a:cs typeface="+mj-cs"/>
              </a:rPr>
              <a:t>Sorting </a:t>
            </a:r>
            <a:r>
              <a:rPr lang="en-US" sz="4400"/>
              <a:t>Spartans</a:t>
            </a:r>
            <a:br>
              <a:rPr lang="en-US" sz="4400"/>
            </a:br>
            <a:r>
              <a:rPr lang="en-US" sz="4400"/>
              <a:t> DSA</a:t>
            </a:r>
            <a:r>
              <a:rPr lang="en-US" sz="4400" kern="1200">
                <a:latin typeface="+mj-lt"/>
                <a:ea typeface="+mj-ea"/>
                <a:cs typeface="+mj-cs"/>
              </a:rPr>
              <a:t> Review -2</a:t>
            </a:r>
            <a:endParaRPr lang="en-US">
              <a:ea typeface="+mj-ea"/>
              <a:cs typeface="+mj-cs"/>
            </a:endParaRPr>
          </a:p>
        </p:txBody>
      </p:sp>
      <p:sp>
        <p:nvSpPr>
          <p:cNvPr id="3" name="Subtitle 2">
            <a:extLst>
              <a:ext uri="{FF2B5EF4-FFF2-40B4-BE49-F238E27FC236}">
                <a16:creationId xmlns:a16="http://schemas.microsoft.com/office/drawing/2014/main" id="{DF4C6550-6151-9D0E-4743-80ED0CA494A3}"/>
              </a:ext>
            </a:extLst>
          </p:cNvPr>
          <p:cNvSpPr>
            <a:spLocks noGrp="1"/>
          </p:cNvSpPr>
          <p:nvPr>
            <p:ph type="subTitle" idx="1"/>
          </p:nvPr>
        </p:nvSpPr>
        <p:spPr>
          <a:xfrm>
            <a:off x="2046484" y="2028825"/>
            <a:ext cx="8099031" cy="1466543"/>
          </a:xfrm>
        </p:spPr>
        <p:txBody>
          <a:bodyPr vert="horz" lIns="91440" tIns="45720" rIns="91440" bIns="45720" rtlCol="0" anchor="t">
            <a:normAutofit/>
          </a:bodyPr>
          <a:lstStyle/>
          <a:p>
            <a:pPr defTabSz="804672">
              <a:spcBef>
                <a:spcPts val="880"/>
              </a:spcBef>
            </a:pPr>
            <a:r>
              <a:rPr lang="en-IN" sz="2816" kern="1200">
                <a:solidFill>
                  <a:schemeClr val="tx1"/>
                </a:solidFill>
                <a:latin typeface="+mn-lt"/>
                <a:ea typeface="+mn-ea"/>
                <a:cs typeface="Calibri"/>
              </a:rPr>
              <a:t>Multi-Level Skip List</a:t>
            </a:r>
            <a:endParaRPr lang="en-US" sz="2112" kern="1200">
              <a:solidFill>
                <a:schemeClr val="tx1"/>
              </a:solidFill>
              <a:latin typeface="+mn-lt"/>
              <a:ea typeface="+mn-ea"/>
              <a:cs typeface="+mn-cs"/>
            </a:endParaRPr>
          </a:p>
          <a:p>
            <a:endParaRPr lang="en-IN">
              <a:ea typeface="Calibri"/>
              <a:cs typeface="Calibri"/>
            </a:endParaRPr>
          </a:p>
        </p:txBody>
      </p:sp>
      <p:pic>
        <p:nvPicPr>
          <p:cNvPr id="4" name="Picture 4" descr="Logo, company name&#10;&#10;Description automatically generated">
            <a:extLst>
              <a:ext uri="{FF2B5EF4-FFF2-40B4-BE49-F238E27FC236}">
                <a16:creationId xmlns:a16="http://schemas.microsoft.com/office/drawing/2014/main" id="{F2B33939-27B6-C69B-073C-BA979004DE83}"/>
              </a:ext>
            </a:extLst>
          </p:cNvPr>
          <p:cNvPicPr>
            <a:picLocks noChangeAspect="1"/>
          </p:cNvPicPr>
          <p:nvPr/>
        </p:nvPicPr>
        <p:blipFill>
          <a:blip r:embed="rId2"/>
          <a:stretch>
            <a:fillRect/>
          </a:stretch>
        </p:blipFill>
        <p:spPr>
          <a:xfrm>
            <a:off x="4158696" y="2653930"/>
            <a:ext cx="3865100" cy="1283053"/>
          </a:xfrm>
          <a:prstGeom prst="rect">
            <a:avLst/>
          </a:prstGeom>
        </p:spPr>
      </p:pic>
      <p:graphicFrame>
        <p:nvGraphicFramePr>
          <p:cNvPr id="6" name="Table 6">
            <a:extLst>
              <a:ext uri="{FF2B5EF4-FFF2-40B4-BE49-F238E27FC236}">
                <a16:creationId xmlns:a16="http://schemas.microsoft.com/office/drawing/2014/main" id="{E4AE6E15-06EC-2261-E1C4-E88233FBD118}"/>
              </a:ext>
            </a:extLst>
          </p:cNvPr>
          <p:cNvGraphicFramePr>
            <a:graphicFrameLocks noGrp="1"/>
          </p:cNvGraphicFramePr>
          <p:nvPr/>
        </p:nvGraphicFramePr>
        <p:xfrm>
          <a:off x="2354856" y="4206199"/>
          <a:ext cx="8168640" cy="2225040"/>
        </p:xfrm>
        <a:graphic>
          <a:graphicData uri="http://schemas.openxmlformats.org/drawingml/2006/table">
            <a:tbl>
              <a:tblPr firstRow="1" bandRow="1">
                <a:tableStyleId>{5C22544A-7EE6-4342-B048-85BDC9FD1C3A}</a:tableStyleId>
              </a:tblPr>
              <a:tblGrid>
                <a:gridCol w="2722880">
                  <a:extLst>
                    <a:ext uri="{9D8B030D-6E8A-4147-A177-3AD203B41FA5}">
                      <a16:colId xmlns:a16="http://schemas.microsoft.com/office/drawing/2014/main" val="895827722"/>
                    </a:ext>
                  </a:extLst>
                </a:gridCol>
                <a:gridCol w="2722880">
                  <a:extLst>
                    <a:ext uri="{9D8B030D-6E8A-4147-A177-3AD203B41FA5}">
                      <a16:colId xmlns:a16="http://schemas.microsoft.com/office/drawing/2014/main" val="486690595"/>
                    </a:ext>
                  </a:extLst>
                </a:gridCol>
                <a:gridCol w="2722880">
                  <a:extLst>
                    <a:ext uri="{9D8B030D-6E8A-4147-A177-3AD203B41FA5}">
                      <a16:colId xmlns:a16="http://schemas.microsoft.com/office/drawing/2014/main" val="2225776989"/>
                    </a:ext>
                  </a:extLst>
                </a:gridCol>
              </a:tblGrid>
              <a:tr h="370840">
                <a:tc>
                  <a:txBody>
                    <a:bodyPr/>
                    <a:lstStyle/>
                    <a:p>
                      <a:r>
                        <a:rPr lang="en-US" err="1"/>
                        <a:t>S.No</a:t>
                      </a:r>
                    </a:p>
                  </a:txBody>
                  <a:tcPr/>
                </a:tc>
                <a:tc>
                  <a:txBody>
                    <a:bodyPr/>
                    <a:lstStyle/>
                    <a:p>
                      <a:r>
                        <a:rPr lang="en-US"/>
                        <a:t>Name</a:t>
                      </a:r>
                    </a:p>
                  </a:txBody>
                  <a:tcPr/>
                </a:tc>
                <a:tc>
                  <a:txBody>
                    <a:bodyPr/>
                    <a:lstStyle/>
                    <a:p>
                      <a:r>
                        <a:rPr lang="en-US"/>
                        <a:t>Roll No</a:t>
                      </a:r>
                    </a:p>
                  </a:txBody>
                  <a:tcPr/>
                </a:tc>
                <a:extLst>
                  <a:ext uri="{0D108BD9-81ED-4DB2-BD59-A6C34878D82A}">
                    <a16:rowId xmlns:a16="http://schemas.microsoft.com/office/drawing/2014/main" val="939207247"/>
                  </a:ext>
                </a:extLst>
              </a:tr>
              <a:tr h="370840">
                <a:tc>
                  <a:txBody>
                    <a:bodyPr/>
                    <a:lstStyle/>
                    <a:p>
                      <a:r>
                        <a:rPr lang="en-US"/>
                        <a:t>1.</a:t>
                      </a:r>
                    </a:p>
                  </a:txBody>
                  <a:tcPr/>
                </a:tc>
                <a:tc>
                  <a:txBody>
                    <a:bodyPr/>
                    <a:lstStyle/>
                    <a:p>
                      <a:r>
                        <a:rPr lang="en-US"/>
                        <a:t>Hari </a:t>
                      </a:r>
                      <a:r>
                        <a:rPr lang="en-US" err="1"/>
                        <a:t>Kesav.D</a:t>
                      </a:r>
                    </a:p>
                  </a:txBody>
                  <a:tcPr/>
                </a:tc>
                <a:tc>
                  <a:txBody>
                    <a:bodyPr/>
                    <a:lstStyle/>
                    <a:p>
                      <a:r>
                        <a:rPr lang="en-US"/>
                        <a:t>CB.EN.U4CSE21421</a:t>
                      </a:r>
                    </a:p>
                  </a:txBody>
                  <a:tcPr/>
                </a:tc>
                <a:extLst>
                  <a:ext uri="{0D108BD9-81ED-4DB2-BD59-A6C34878D82A}">
                    <a16:rowId xmlns:a16="http://schemas.microsoft.com/office/drawing/2014/main" val="3806974034"/>
                  </a:ext>
                </a:extLst>
              </a:tr>
              <a:tr h="370840">
                <a:tc>
                  <a:txBody>
                    <a:bodyPr/>
                    <a:lstStyle/>
                    <a:p>
                      <a:r>
                        <a:rPr lang="en-US"/>
                        <a:t>2.</a:t>
                      </a:r>
                    </a:p>
                  </a:txBody>
                  <a:tcPr/>
                </a:tc>
                <a:tc>
                  <a:txBody>
                    <a:bodyPr/>
                    <a:lstStyle/>
                    <a:p>
                      <a:r>
                        <a:rPr lang="en-US" err="1"/>
                        <a:t>M.K.Eniyan</a:t>
                      </a:r>
                    </a:p>
                  </a:txBody>
                  <a:tcPr/>
                </a:tc>
                <a:tc>
                  <a:txBody>
                    <a:bodyPr/>
                    <a:lstStyle/>
                    <a:p>
                      <a:r>
                        <a:rPr lang="en-US"/>
                        <a:t>CB.EN.U4CSE21435</a:t>
                      </a:r>
                    </a:p>
                  </a:txBody>
                  <a:tcPr/>
                </a:tc>
                <a:extLst>
                  <a:ext uri="{0D108BD9-81ED-4DB2-BD59-A6C34878D82A}">
                    <a16:rowId xmlns:a16="http://schemas.microsoft.com/office/drawing/2014/main" val="3154636609"/>
                  </a:ext>
                </a:extLst>
              </a:tr>
              <a:tr h="370840">
                <a:tc>
                  <a:txBody>
                    <a:bodyPr/>
                    <a:lstStyle/>
                    <a:p>
                      <a:r>
                        <a:rPr lang="en-US"/>
                        <a:t>3.</a:t>
                      </a:r>
                    </a:p>
                  </a:txBody>
                  <a:tcPr/>
                </a:tc>
                <a:tc>
                  <a:txBody>
                    <a:bodyPr/>
                    <a:lstStyle/>
                    <a:p>
                      <a:r>
                        <a:rPr lang="en-US"/>
                        <a:t>Mitesh</a:t>
                      </a:r>
                    </a:p>
                  </a:txBody>
                  <a:tcPr/>
                </a:tc>
                <a:tc>
                  <a:txBody>
                    <a:bodyPr/>
                    <a:lstStyle/>
                    <a:p>
                      <a:r>
                        <a:rPr lang="en-US"/>
                        <a:t>CB.EN.U4CSE214</a:t>
                      </a:r>
                    </a:p>
                  </a:txBody>
                  <a:tcPr/>
                </a:tc>
                <a:extLst>
                  <a:ext uri="{0D108BD9-81ED-4DB2-BD59-A6C34878D82A}">
                    <a16:rowId xmlns:a16="http://schemas.microsoft.com/office/drawing/2014/main" val="3129593418"/>
                  </a:ext>
                </a:extLst>
              </a:tr>
              <a:tr h="370840">
                <a:tc>
                  <a:txBody>
                    <a:bodyPr/>
                    <a:lstStyle/>
                    <a:p>
                      <a:r>
                        <a:rPr lang="en-US"/>
                        <a:t>4.</a:t>
                      </a:r>
                    </a:p>
                  </a:txBody>
                  <a:tcPr/>
                </a:tc>
                <a:tc>
                  <a:txBody>
                    <a:bodyPr/>
                    <a:lstStyle/>
                    <a:p>
                      <a:r>
                        <a:rPr lang="en-US"/>
                        <a:t>Raj Kumar</a:t>
                      </a:r>
                    </a:p>
                  </a:txBody>
                  <a:tcPr/>
                </a:tc>
                <a:tc>
                  <a:txBody>
                    <a:bodyPr/>
                    <a:lstStyle/>
                    <a:p>
                      <a:r>
                        <a:rPr lang="en-US"/>
                        <a:t>CB.EN.U4CSE214</a:t>
                      </a:r>
                    </a:p>
                  </a:txBody>
                  <a:tcPr/>
                </a:tc>
                <a:extLst>
                  <a:ext uri="{0D108BD9-81ED-4DB2-BD59-A6C34878D82A}">
                    <a16:rowId xmlns:a16="http://schemas.microsoft.com/office/drawing/2014/main" val="14843470"/>
                  </a:ext>
                </a:extLst>
              </a:tr>
              <a:tr h="370840">
                <a:tc>
                  <a:txBody>
                    <a:bodyPr/>
                    <a:lstStyle/>
                    <a:p>
                      <a:r>
                        <a:rPr lang="en-US"/>
                        <a:t>5.</a:t>
                      </a:r>
                    </a:p>
                  </a:txBody>
                  <a:tcPr/>
                </a:tc>
                <a:tc>
                  <a:txBody>
                    <a:bodyPr/>
                    <a:lstStyle/>
                    <a:p>
                      <a:r>
                        <a:rPr lang="en-US" err="1"/>
                        <a:t>Harecharan</a:t>
                      </a:r>
                    </a:p>
                  </a:txBody>
                  <a:tcPr/>
                </a:tc>
                <a:tc>
                  <a:txBody>
                    <a:bodyPr/>
                    <a:lstStyle/>
                    <a:p>
                      <a:r>
                        <a:rPr lang="en-US"/>
                        <a:t>CB.EN.U4CSE21450</a:t>
                      </a:r>
                    </a:p>
                  </a:txBody>
                  <a:tcPr/>
                </a:tc>
                <a:extLst>
                  <a:ext uri="{0D108BD9-81ED-4DB2-BD59-A6C34878D82A}">
                    <a16:rowId xmlns:a16="http://schemas.microsoft.com/office/drawing/2014/main" val="2826819441"/>
                  </a:ext>
                </a:extLst>
              </a:tr>
            </a:tbl>
          </a:graphicData>
        </a:graphic>
      </p:graphicFrame>
    </p:spTree>
    <p:extLst>
      <p:ext uri="{BB962C8B-B14F-4D97-AF65-F5344CB8AC3E}">
        <p14:creationId xmlns:p14="http://schemas.microsoft.com/office/powerpoint/2010/main" val="2650380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02B95-D726-E703-6BFB-E2C626241B49}"/>
              </a:ext>
            </a:extLst>
          </p:cNvPr>
          <p:cNvSpPr>
            <a:spLocks noGrp="1"/>
          </p:cNvSpPr>
          <p:nvPr>
            <p:ph type="title"/>
          </p:nvPr>
        </p:nvSpPr>
        <p:spPr>
          <a:xfrm>
            <a:off x="904209" y="230924"/>
            <a:ext cx="10515600" cy="1325563"/>
          </a:xfrm>
        </p:spPr>
        <p:txBody>
          <a:bodyPr/>
          <a:lstStyle/>
          <a:p>
            <a:r>
              <a:rPr lang="en-US" dirty="0"/>
              <a:t>Multilevel skip list ( DELELTION )</a:t>
            </a:r>
            <a:endParaRPr lang="en-IN" dirty="0"/>
          </a:p>
        </p:txBody>
      </p:sp>
      <p:graphicFrame>
        <p:nvGraphicFramePr>
          <p:cNvPr id="4" name="Diagram 3">
            <a:extLst>
              <a:ext uri="{FF2B5EF4-FFF2-40B4-BE49-F238E27FC236}">
                <a16:creationId xmlns:a16="http://schemas.microsoft.com/office/drawing/2014/main" id="{22F725B0-3593-6B14-F858-1DA1E6B999E5}"/>
              </a:ext>
            </a:extLst>
          </p:cNvPr>
          <p:cNvGraphicFramePr/>
          <p:nvPr/>
        </p:nvGraphicFramePr>
        <p:xfrm>
          <a:off x="-730250" y="2329391"/>
          <a:ext cx="3711575" cy="37666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33A715C2-A111-4EF8-B7AF-C83053B7162D}"/>
              </a:ext>
            </a:extLst>
          </p:cNvPr>
          <p:cNvGraphicFramePr/>
          <p:nvPr>
            <p:extLst>
              <p:ext uri="{D42A27DB-BD31-4B8C-83A1-F6EECF244321}">
                <p14:modId xmlns:p14="http://schemas.microsoft.com/office/powerpoint/2010/main" val="788557114"/>
              </p:ext>
            </p:extLst>
          </p:nvPr>
        </p:nvGraphicFramePr>
        <p:xfrm>
          <a:off x="1536981" y="5360099"/>
          <a:ext cx="865982" cy="7239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a:extLst>
              <a:ext uri="{FF2B5EF4-FFF2-40B4-BE49-F238E27FC236}">
                <a16:creationId xmlns:a16="http://schemas.microsoft.com/office/drawing/2014/main" id="{3B6781BF-1980-66A4-879F-876A3E604738}"/>
              </a:ext>
            </a:extLst>
          </p:cNvPr>
          <p:cNvGraphicFramePr/>
          <p:nvPr>
            <p:extLst>
              <p:ext uri="{D42A27DB-BD31-4B8C-83A1-F6EECF244321}">
                <p14:modId xmlns:p14="http://schemas.microsoft.com/office/powerpoint/2010/main" val="3464113954"/>
              </p:ext>
            </p:extLst>
          </p:nvPr>
        </p:nvGraphicFramePr>
        <p:xfrm>
          <a:off x="2370474" y="4582891"/>
          <a:ext cx="865981" cy="150495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nvGrpSpPr>
          <p:cNvPr id="8" name="Group 7">
            <a:extLst>
              <a:ext uri="{FF2B5EF4-FFF2-40B4-BE49-F238E27FC236}">
                <a16:creationId xmlns:a16="http://schemas.microsoft.com/office/drawing/2014/main" id="{C1712692-7796-503E-F041-EC76BAF6C213}"/>
              </a:ext>
            </a:extLst>
          </p:cNvPr>
          <p:cNvGrpSpPr/>
          <p:nvPr/>
        </p:nvGrpSpPr>
        <p:grpSpPr>
          <a:xfrm>
            <a:off x="3272972" y="5360099"/>
            <a:ext cx="720000" cy="723900"/>
            <a:chOff x="72990" y="0"/>
            <a:chExt cx="720000" cy="723900"/>
          </a:xfrm>
        </p:grpSpPr>
        <p:sp>
          <p:nvSpPr>
            <p:cNvPr id="9" name="Rectangle 8">
              <a:extLst>
                <a:ext uri="{FF2B5EF4-FFF2-40B4-BE49-F238E27FC236}">
                  <a16:creationId xmlns:a16="http://schemas.microsoft.com/office/drawing/2014/main" id="{EE9F7EB0-DD36-F4FB-5856-823E373F4F06}"/>
                </a:ext>
              </a:extLst>
            </p:cNvPr>
            <p:cNvSpPr/>
            <p:nvPr/>
          </p:nvSpPr>
          <p:spPr>
            <a:xfrm>
              <a:off x="72990" y="0"/>
              <a:ext cx="720000" cy="723900"/>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TextBox 9">
              <a:extLst>
                <a:ext uri="{FF2B5EF4-FFF2-40B4-BE49-F238E27FC236}">
                  <a16:creationId xmlns:a16="http://schemas.microsoft.com/office/drawing/2014/main" id="{E066005D-AB91-0F8C-27F0-D50D7FD399A6}"/>
                </a:ext>
              </a:extLst>
            </p:cNvPr>
            <p:cNvSpPr txBox="1"/>
            <p:nvPr/>
          </p:nvSpPr>
          <p:spPr>
            <a:xfrm>
              <a:off x="72990" y="0"/>
              <a:ext cx="720000" cy="7239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35560" rIns="35560" bIns="35560" numCol="1" spcCol="1270" anchor="ctr" anchorCtr="0">
              <a:noAutofit/>
            </a:bodyPr>
            <a:lstStyle/>
            <a:p>
              <a:pPr algn="ctr" defTabSz="622414">
                <a:lnSpc>
                  <a:spcPct val="90000"/>
                </a:lnSpc>
                <a:spcBef>
                  <a:spcPct val="0"/>
                </a:spcBef>
                <a:spcAft>
                  <a:spcPct val="35000"/>
                </a:spcAft>
              </a:pPr>
              <a:r>
                <a:rPr lang="en-US" sz="1400" dirty="0"/>
                <a:t>3</a:t>
              </a:r>
              <a:endParaRPr lang="en-IN" sz="1400" dirty="0"/>
            </a:p>
          </p:txBody>
        </p:sp>
      </p:grpSp>
      <p:graphicFrame>
        <p:nvGraphicFramePr>
          <p:cNvPr id="15" name="Diagram 14">
            <a:extLst>
              <a:ext uri="{FF2B5EF4-FFF2-40B4-BE49-F238E27FC236}">
                <a16:creationId xmlns:a16="http://schemas.microsoft.com/office/drawing/2014/main" id="{65BA8C6B-A888-63FB-6DC9-C40DF493E3F2}"/>
              </a:ext>
            </a:extLst>
          </p:cNvPr>
          <p:cNvGraphicFramePr/>
          <p:nvPr/>
        </p:nvGraphicFramePr>
        <p:xfrm>
          <a:off x="4618075" y="3848102"/>
          <a:ext cx="865981" cy="222885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34" name="Straight Connector 33">
            <a:extLst>
              <a:ext uri="{FF2B5EF4-FFF2-40B4-BE49-F238E27FC236}">
                <a16:creationId xmlns:a16="http://schemas.microsoft.com/office/drawing/2014/main" id="{2A687CD3-56B4-60B0-4BF8-0287F96A010F}"/>
              </a:ext>
            </a:extLst>
          </p:cNvPr>
          <p:cNvCxnSpPr/>
          <p:nvPr/>
        </p:nvCxnSpPr>
        <p:spPr>
          <a:xfrm>
            <a:off x="1428751" y="573405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D7CD8FF-1E9A-C5AF-1840-5B8D4630F856}"/>
              </a:ext>
            </a:extLst>
          </p:cNvPr>
          <p:cNvCxnSpPr/>
          <p:nvPr/>
        </p:nvCxnSpPr>
        <p:spPr>
          <a:xfrm>
            <a:off x="2239433" y="5707232"/>
            <a:ext cx="495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441891E-FBDF-D78D-7D89-B97C8BB4DB6A}"/>
              </a:ext>
            </a:extLst>
          </p:cNvPr>
          <p:cNvCxnSpPr/>
          <p:nvPr/>
        </p:nvCxnSpPr>
        <p:spPr>
          <a:xfrm>
            <a:off x="2952007" y="5734050"/>
            <a:ext cx="495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DC15DEB-8FB7-C594-367A-151A03FB309B}"/>
              </a:ext>
            </a:extLst>
          </p:cNvPr>
          <p:cNvCxnSpPr>
            <a:cxnSpLocks/>
          </p:cNvCxnSpPr>
          <p:nvPr/>
        </p:nvCxnSpPr>
        <p:spPr>
          <a:xfrm flipV="1">
            <a:off x="1428750" y="4962526"/>
            <a:ext cx="1466850" cy="9525"/>
          </a:xfrm>
          <a:prstGeom prst="line">
            <a:avLst/>
          </a:prstGeom>
        </p:spPr>
        <p:style>
          <a:lnRef idx="1">
            <a:schemeClr val="accent1"/>
          </a:lnRef>
          <a:fillRef idx="0">
            <a:schemeClr val="accent1"/>
          </a:fillRef>
          <a:effectRef idx="0">
            <a:schemeClr val="accent1"/>
          </a:effectRef>
          <a:fontRef idx="minor">
            <a:schemeClr val="tx1"/>
          </a:fontRef>
        </p:style>
      </p:cxnSp>
      <p:sp>
        <p:nvSpPr>
          <p:cNvPr id="3" name="Arrow: Up 2">
            <a:extLst>
              <a:ext uri="{FF2B5EF4-FFF2-40B4-BE49-F238E27FC236}">
                <a16:creationId xmlns:a16="http://schemas.microsoft.com/office/drawing/2014/main" id="{B5655772-8229-8B90-71AC-ED9160C43865}"/>
              </a:ext>
            </a:extLst>
          </p:cNvPr>
          <p:cNvSpPr/>
          <p:nvPr/>
        </p:nvSpPr>
        <p:spPr>
          <a:xfrm>
            <a:off x="3527055" y="6183080"/>
            <a:ext cx="211834" cy="523876"/>
          </a:xfrm>
          <a:prstGeom prst="upArrow">
            <a:avLst>
              <a:gd name="adj1" fmla="val 9241"/>
              <a:gd name="adj2" fmla="val 53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4" name="Picture 23">
            <a:extLst>
              <a:ext uri="{FF2B5EF4-FFF2-40B4-BE49-F238E27FC236}">
                <a16:creationId xmlns:a16="http://schemas.microsoft.com/office/drawing/2014/main" id="{B9FCAE99-4627-05AB-6D82-328CECF6108C}"/>
              </a:ext>
            </a:extLst>
          </p:cNvPr>
          <p:cNvPicPr>
            <a:picLocks noChangeAspect="1"/>
          </p:cNvPicPr>
          <p:nvPr/>
        </p:nvPicPr>
        <p:blipFill rotWithShape="1">
          <a:blip r:embed="rId22">
            <a:extLst>
              <a:ext uri="{28A0092B-C50C-407E-A947-70E740481C1C}">
                <a14:useLocalDpi xmlns:a14="http://schemas.microsoft.com/office/drawing/2010/main" val="0"/>
              </a:ext>
            </a:extLst>
          </a:blip>
          <a:srcRect l="1756" r="13694"/>
          <a:stretch/>
        </p:blipFill>
        <p:spPr>
          <a:xfrm>
            <a:off x="5046529" y="1896533"/>
            <a:ext cx="6336000" cy="4299497"/>
          </a:xfrm>
          <a:prstGeom prst="rect">
            <a:avLst/>
          </a:prstGeom>
        </p:spPr>
      </p:pic>
      <p:graphicFrame>
        <p:nvGraphicFramePr>
          <p:cNvPr id="7" name="Diagram 6">
            <a:extLst>
              <a:ext uri="{FF2B5EF4-FFF2-40B4-BE49-F238E27FC236}">
                <a16:creationId xmlns:a16="http://schemas.microsoft.com/office/drawing/2014/main" id="{91421475-91A9-E6BB-99D3-B6E14268F414}"/>
              </a:ext>
            </a:extLst>
          </p:cNvPr>
          <p:cNvGraphicFramePr/>
          <p:nvPr>
            <p:extLst>
              <p:ext uri="{D42A27DB-BD31-4B8C-83A1-F6EECF244321}">
                <p14:modId xmlns:p14="http://schemas.microsoft.com/office/powerpoint/2010/main" val="2535423481"/>
              </p:ext>
            </p:extLst>
          </p:nvPr>
        </p:nvGraphicFramePr>
        <p:xfrm>
          <a:off x="4029851" y="2309980"/>
          <a:ext cx="865982" cy="3766609"/>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13" name="Straight Connector 12">
            <a:extLst>
              <a:ext uri="{FF2B5EF4-FFF2-40B4-BE49-F238E27FC236}">
                <a16:creationId xmlns:a16="http://schemas.microsoft.com/office/drawing/2014/main" id="{6724C687-9659-3146-9F1E-1C52D85EFE6F}"/>
              </a:ext>
            </a:extLst>
          </p:cNvPr>
          <p:cNvCxnSpPr>
            <a:cxnSpLocks/>
          </p:cNvCxnSpPr>
          <p:nvPr/>
        </p:nvCxnSpPr>
        <p:spPr>
          <a:xfrm>
            <a:off x="3712375" y="5734050"/>
            <a:ext cx="678401" cy="30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77F37BC-782B-F2AB-E8EB-E220B09B86D5}"/>
              </a:ext>
            </a:extLst>
          </p:cNvPr>
          <p:cNvCxnSpPr>
            <a:cxnSpLocks/>
          </p:cNvCxnSpPr>
          <p:nvPr/>
        </p:nvCxnSpPr>
        <p:spPr>
          <a:xfrm>
            <a:off x="5320624" y="5715000"/>
            <a:ext cx="5833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7DEA8F8-8F58-8E0C-2B5B-C9CBA53F6FAF}"/>
              </a:ext>
            </a:extLst>
          </p:cNvPr>
          <p:cNvCxnSpPr>
            <a:cxnSpLocks/>
          </p:cNvCxnSpPr>
          <p:nvPr/>
        </p:nvCxnSpPr>
        <p:spPr>
          <a:xfrm>
            <a:off x="3254326" y="4990354"/>
            <a:ext cx="14945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A348AFF-A1AE-DDA8-EAAC-B1798D876930}"/>
              </a:ext>
            </a:extLst>
          </p:cNvPr>
          <p:cNvCxnSpPr>
            <a:cxnSpLocks/>
          </p:cNvCxnSpPr>
          <p:nvPr/>
        </p:nvCxnSpPr>
        <p:spPr>
          <a:xfrm>
            <a:off x="5320624" y="5038365"/>
            <a:ext cx="6301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029963B-3530-F855-54AF-CF9B36FE881E}"/>
              </a:ext>
            </a:extLst>
          </p:cNvPr>
          <p:cNvCxnSpPr>
            <a:cxnSpLocks/>
          </p:cNvCxnSpPr>
          <p:nvPr/>
        </p:nvCxnSpPr>
        <p:spPr>
          <a:xfrm>
            <a:off x="1367062" y="4158216"/>
            <a:ext cx="3411415" cy="70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DA255D-3A19-CE0C-E691-8D4EE2E40193}"/>
              </a:ext>
            </a:extLst>
          </p:cNvPr>
          <p:cNvCxnSpPr>
            <a:cxnSpLocks/>
          </p:cNvCxnSpPr>
          <p:nvPr/>
        </p:nvCxnSpPr>
        <p:spPr>
          <a:xfrm>
            <a:off x="5146228" y="4215180"/>
            <a:ext cx="1025636" cy="401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5ECF74B-5D3A-09AB-26A9-0E8AE8E54169}"/>
              </a:ext>
            </a:extLst>
          </p:cNvPr>
          <p:cNvCxnSpPr>
            <a:cxnSpLocks/>
          </p:cNvCxnSpPr>
          <p:nvPr/>
        </p:nvCxnSpPr>
        <p:spPr>
          <a:xfrm>
            <a:off x="1125537" y="3429000"/>
            <a:ext cx="3652940" cy="106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11BC698-2309-F2B6-7013-2AD942FE69DB}"/>
              </a:ext>
            </a:extLst>
          </p:cNvPr>
          <p:cNvCxnSpPr>
            <a:cxnSpLocks/>
          </p:cNvCxnSpPr>
          <p:nvPr/>
        </p:nvCxnSpPr>
        <p:spPr>
          <a:xfrm>
            <a:off x="1314450" y="2773887"/>
            <a:ext cx="34640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53DC310-2E0E-A4D6-2391-BF235EEDB94C}"/>
              </a:ext>
            </a:extLst>
          </p:cNvPr>
          <p:cNvCxnSpPr>
            <a:cxnSpLocks/>
          </p:cNvCxnSpPr>
          <p:nvPr/>
        </p:nvCxnSpPr>
        <p:spPr>
          <a:xfrm flipH="1">
            <a:off x="5146228" y="3462356"/>
            <a:ext cx="1075298"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23DD97E-49D0-C6B8-EBE6-EB40F60DEDF1}"/>
              </a:ext>
            </a:extLst>
          </p:cNvPr>
          <p:cNvSpPr txBox="1"/>
          <p:nvPr/>
        </p:nvSpPr>
        <p:spPr>
          <a:xfrm>
            <a:off x="838200" y="1358903"/>
            <a:ext cx="6135329" cy="369332"/>
          </a:xfrm>
          <a:prstGeom prst="rect">
            <a:avLst/>
          </a:prstGeom>
          <a:noFill/>
        </p:spPr>
        <p:txBody>
          <a:bodyPr wrap="square" rtlCol="0">
            <a:spAutoFit/>
          </a:bodyPr>
          <a:lstStyle/>
          <a:p>
            <a:r>
              <a:rPr lang="en-US" dirty="0"/>
              <a:t>DELETE Node 3.5</a:t>
            </a:r>
            <a:endParaRPr lang="en-IN" dirty="0"/>
          </a:p>
        </p:txBody>
      </p:sp>
      <p:cxnSp>
        <p:nvCxnSpPr>
          <p:cNvPr id="12" name="Straight Connector 11">
            <a:extLst>
              <a:ext uri="{FF2B5EF4-FFF2-40B4-BE49-F238E27FC236}">
                <a16:creationId xmlns:a16="http://schemas.microsoft.com/office/drawing/2014/main" id="{BD87717B-26C4-5EC5-B1A8-9CB0CCF0375F}"/>
              </a:ext>
            </a:extLst>
          </p:cNvPr>
          <p:cNvCxnSpPr>
            <a:cxnSpLocks/>
          </p:cNvCxnSpPr>
          <p:nvPr/>
        </p:nvCxnSpPr>
        <p:spPr>
          <a:xfrm>
            <a:off x="1219200" y="2658533"/>
            <a:ext cx="3827329" cy="1529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2FBD1BF-3637-928A-DDFB-783978BDB6C9}"/>
              </a:ext>
            </a:extLst>
          </p:cNvPr>
          <p:cNvCxnSpPr>
            <a:cxnSpLocks/>
          </p:cNvCxnSpPr>
          <p:nvPr/>
        </p:nvCxnSpPr>
        <p:spPr>
          <a:xfrm>
            <a:off x="1314450" y="3535887"/>
            <a:ext cx="3732079" cy="1363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3F05213-BA06-83A0-521F-DCFB25CBDD1F}"/>
              </a:ext>
            </a:extLst>
          </p:cNvPr>
          <p:cNvCxnSpPr>
            <a:cxnSpLocks/>
          </p:cNvCxnSpPr>
          <p:nvPr/>
        </p:nvCxnSpPr>
        <p:spPr>
          <a:xfrm>
            <a:off x="1125537" y="4255339"/>
            <a:ext cx="3920992" cy="14057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5486967-F6B2-0112-120F-034D14A3C460}"/>
              </a:ext>
            </a:extLst>
          </p:cNvPr>
          <p:cNvCxnSpPr>
            <a:cxnSpLocks/>
          </p:cNvCxnSpPr>
          <p:nvPr/>
        </p:nvCxnSpPr>
        <p:spPr>
          <a:xfrm>
            <a:off x="4580775" y="3462356"/>
            <a:ext cx="6301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7D29BF7-A5D9-6095-5401-BB44ABDD2772}"/>
              </a:ext>
            </a:extLst>
          </p:cNvPr>
          <p:cNvCxnSpPr>
            <a:cxnSpLocks/>
          </p:cNvCxnSpPr>
          <p:nvPr/>
        </p:nvCxnSpPr>
        <p:spPr>
          <a:xfrm>
            <a:off x="4516112" y="2757653"/>
            <a:ext cx="630116" cy="0"/>
          </a:xfrm>
          <a:prstGeom prst="line">
            <a:avLst/>
          </a:prstGeom>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33F66D02-DD68-4CDD-603A-FBDE97DD23B7}"/>
              </a:ext>
            </a:extLst>
          </p:cNvPr>
          <p:cNvPicPr>
            <a:picLocks noChangeAspect="1"/>
          </p:cNvPicPr>
          <p:nvPr/>
        </p:nvPicPr>
        <p:blipFill>
          <a:blip r:embed="rId28"/>
          <a:stretch>
            <a:fillRect/>
          </a:stretch>
        </p:blipFill>
        <p:spPr>
          <a:xfrm>
            <a:off x="5046529" y="2554728"/>
            <a:ext cx="6658904" cy="400106"/>
          </a:xfrm>
          <a:prstGeom prst="rect">
            <a:avLst/>
          </a:prstGeom>
        </p:spPr>
      </p:pic>
      <p:pic>
        <p:nvPicPr>
          <p:cNvPr id="42" name="Picture 41">
            <a:extLst>
              <a:ext uri="{FF2B5EF4-FFF2-40B4-BE49-F238E27FC236}">
                <a16:creationId xmlns:a16="http://schemas.microsoft.com/office/drawing/2014/main" id="{961CF83D-EA43-4BCB-F39E-3E33EDA00940}"/>
              </a:ext>
            </a:extLst>
          </p:cNvPr>
          <p:cNvPicPr>
            <a:picLocks noChangeAspect="1"/>
          </p:cNvPicPr>
          <p:nvPr/>
        </p:nvPicPr>
        <p:blipFill>
          <a:blip r:embed="rId28"/>
          <a:stretch>
            <a:fillRect/>
          </a:stretch>
        </p:blipFill>
        <p:spPr>
          <a:xfrm>
            <a:off x="4846923" y="3221275"/>
            <a:ext cx="4884218" cy="400106"/>
          </a:xfrm>
          <a:prstGeom prst="rect">
            <a:avLst/>
          </a:prstGeom>
        </p:spPr>
      </p:pic>
      <p:pic>
        <p:nvPicPr>
          <p:cNvPr id="44" name="Picture 43">
            <a:extLst>
              <a:ext uri="{FF2B5EF4-FFF2-40B4-BE49-F238E27FC236}">
                <a16:creationId xmlns:a16="http://schemas.microsoft.com/office/drawing/2014/main" id="{5B5BED18-AD08-96DF-6477-B7C3E2E42A1F}"/>
              </a:ext>
            </a:extLst>
          </p:cNvPr>
          <p:cNvPicPr>
            <a:picLocks noChangeAspect="1"/>
          </p:cNvPicPr>
          <p:nvPr/>
        </p:nvPicPr>
        <p:blipFill>
          <a:blip r:embed="rId28"/>
          <a:stretch>
            <a:fillRect/>
          </a:stretch>
        </p:blipFill>
        <p:spPr>
          <a:xfrm>
            <a:off x="5639344" y="3228947"/>
            <a:ext cx="3786107" cy="400106"/>
          </a:xfrm>
          <a:prstGeom prst="rect">
            <a:avLst/>
          </a:prstGeom>
        </p:spPr>
      </p:pic>
    </p:spTree>
    <p:extLst>
      <p:ext uri="{BB962C8B-B14F-4D97-AF65-F5344CB8AC3E}">
        <p14:creationId xmlns:p14="http://schemas.microsoft.com/office/powerpoint/2010/main" val="327928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par>
                                <p:cTn id="11" presetID="22" presetClass="entr" presetSubtype="8"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xit" presetSubtype="0" fill="hold" grpId="0" nodeType="clickEffect">
                                  <p:stCondLst>
                                    <p:cond delay="0"/>
                                  </p:stCondLst>
                                  <p:childTnLst>
                                    <p:animEffect transition="out" filter="fade">
                                      <p:cBhvr>
                                        <p:cTn id="17" dur="1000"/>
                                        <p:tgtEl>
                                          <p:spTgt spid="7"/>
                                        </p:tgtEl>
                                      </p:cBhvr>
                                    </p:animEffect>
                                    <p:anim calcmode="lin" valueType="num">
                                      <p:cBhvr>
                                        <p:cTn id="18" dur="1000"/>
                                        <p:tgtEl>
                                          <p:spTgt spid="7"/>
                                        </p:tgtEl>
                                        <p:attrNameLst>
                                          <p:attrName>ppt_x</p:attrName>
                                        </p:attrNameLst>
                                      </p:cBhvr>
                                      <p:tavLst>
                                        <p:tav tm="0">
                                          <p:val>
                                            <p:strVal val="ppt_x"/>
                                          </p:val>
                                        </p:tav>
                                        <p:tav tm="100000">
                                          <p:val>
                                            <p:strVal val="ppt_x"/>
                                          </p:val>
                                        </p:tav>
                                      </p:tavLst>
                                    </p:anim>
                                    <p:anim calcmode="lin" valueType="num">
                                      <p:cBhvr>
                                        <p:cTn id="19" dur="1000"/>
                                        <p:tgtEl>
                                          <p:spTgt spid="7"/>
                                        </p:tgtEl>
                                        <p:attrNameLst>
                                          <p:attrName>ppt_y</p:attrName>
                                        </p:attrNameLst>
                                      </p:cBhvr>
                                      <p:tavLst>
                                        <p:tav tm="0">
                                          <p:val>
                                            <p:strVal val="ppt_y"/>
                                          </p:val>
                                        </p:tav>
                                        <p:tav tm="100000">
                                          <p:val>
                                            <p:strVal val="ppt_y+.1"/>
                                          </p:val>
                                        </p:tav>
                                      </p:tavLst>
                                    </p:anim>
                                    <p:set>
                                      <p:cBhvr>
                                        <p:cTn id="20" dur="1" fill="hold">
                                          <p:stCondLst>
                                            <p:cond delay="999"/>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16"/>
                                        </p:tgtEl>
                                        <p:attrNameLst>
                                          <p:attrName>ppt_x</p:attrName>
                                        </p:attrNameLst>
                                      </p:cBhvr>
                                      <p:tavLst>
                                        <p:tav tm="0">
                                          <p:val>
                                            <p:strVal val="ppt_x"/>
                                          </p:val>
                                        </p:tav>
                                        <p:tav tm="100000">
                                          <p:val>
                                            <p:strVal val="ppt_x"/>
                                          </p:val>
                                        </p:tav>
                                      </p:tavLst>
                                    </p:anim>
                                    <p:anim calcmode="lin" valueType="num">
                                      <p:cBhvr additive="base">
                                        <p:cTn id="25" dur="500"/>
                                        <p:tgtEl>
                                          <p:spTgt spid="16"/>
                                        </p:tgtEl>
                                        <p:attrNameLst>
                                          <p:attrName>ppt_y</p:attrName>
                                        </p:attrNameLst>
                                      </p:cBhvr>
                                      <p:tavLst>
                                        <p:tav tm="0">
                                          <p:val>
                                            <p:strVal val="ppt_y"/>
                                          </p:val>
                                        </p:tav>
                                        <p:tav tm="100000">
                                          <p:val>
                                            <p:strVal val="1+ppt_h/2"/>
                                          </p:val>
                                        </p:tav>
                                      </p:tavLst>
                                    </p:anim>
                                    <p:set>
                                      <p:cBhvr>
                                        <p:cTn id="26" dur="1" fill="hold">
                                          <p:stCondLst>
                                            <p:cond delay="499"/>
                                          </p:stCondLst>
                                        </p:cTn>
                                        <p:tgtEl>
                                          <p:spTgt spid="16"/>
                                        </p:tgtEl>
                                        <p:attrNameLst>
                                          <p:attrName>style.visibility</p:attrName>
                                        </p:attrNameLst>
                                      </p:cBhvr>
                                      <p:to>
                                        <p:strVal val="hidden"/>
                                      </p:to>
                                    </p:set>
                                  </p:childTnLst>
                                </p:cTn>
                              </p:par>
                              <p:par>
                                <p:cTn id="27" presetID="2" presetClass="exit" presetSubtype="4" fill="hold" nodeType="withEffect">
                                  <p:stCondLst>
                                    <p:cond delay="0"/>
                                  </p:stCondLst>
                                  <p:childTnLst>
                                    <p:anim calcmode="lin" valueType="num">
                                      <p:cBhvr additive="base">
                                        <p:cTn id="28" dur="500"/>
                                        <p:tgtEl>
                                          <p:spTgt spid="47"/>
                                        </p:tgtEl>
                                        <p:attrNameLst>
                                          <p:attrName>ppt_x</p:attrName>
                                        </p:attrNameLst>
                                      </p:cBhvr>
                                      <p:tavLst>
                                        <p:tav tm="0">
                                          <p:val>
                                            <p:strVal val="ppt_x"/>
                                          </p:val>
                                        </p:tav>
                                        <p:tav tm="100000">
                                          <p:val>
                                            <p:strVal val="ppt_x"/>
                                          </p:val>
                                        </p:tav>
                                      </p:tavLst>
                                    </p:anim>
                                    <p:anim calcmode="lin" valueType="num">
                                      <p:cBhvr additive="base">
                                        <p:cTn id="29" dur="500"/>
                                        <p:tgtEl>
                                          <p:spTgt spid="47"/>
                                        </p:tgtEl>
                                        <p:attrNameLst>
                                          <p:attrName>ppt_y</p:attrName>
                                        </p:attrNameLst>
                                      </p:cBhvr>
                                      <p:tavLst>
                                        <p:tav tm="0">
                                          <p:val>
                                            <p:strVal val="ppt_y"/>
                                          </p:val>
                                        </p:tav>
                                        <p:tav tm="100000">
                                          <p:val>
                                            <p:strVal val="1+ppt_h/2"/>
                                          </p:val>
                                        </p:tav>
                                      </p:tavLst>
                                    </p:anim>
                                    <p:set>
                                      <p:cBhvr>
                                        <p:cTn id="30" dur="1" fill="hold">
                                          <p:stCondLst>
                                            <p:cond delay="499"/>
                                          </p:stCondLst>
                                        </p:cTn>
                                        <p:tgtEl>
                                          <p:spTgt spid="47"/>
                                        </p:tgtEl>
                                        <p:attrNameLst>
                                          <p:attrName>style.visibility</p:attrName>
                                        </p:attrNameLst>
                                      </p:cBhvr>
                                      <p:to>
                                        <p:strVal val="hidden"/>
                                      </p:to>
                                    </p:set>
                                  </p:childTnLst>
                                </p:cTn>
                              </p:par>
                              <p:par>
                                <p:cTn id="31" presetID="2" presetClass="exit" presetSubtype="4" fill="hold" nodeType="withEffect">
                                  <p:stCondLst>
                                    <p:cond delay="0"/>
                                  </p:stCondLst>
                                  <p:childTnLst>
                                    <p:anim calcmode="lin" valueType="num">
                                      <p:cBhvr additive="base">
                                        <p:cTn id="32" dur="500"/>
                                        <p:tgtEl>
                                          <p:spTgt spid="25"/>
                                        </p:tgtEl>
                                        <p:attrNameLst>
                                          <p:attrName>ppt_x</p:attrName>
                                        </p:attrNameLst>
                                      </p:cBhvr>
                                      <p:tavLst>
                                        <p:tav tm="0">
                                          <p:val>
                                            <p:strVal val="ppt_x"/>
                                          </p:val>
                                        </p:tav>
                                        <p:tav tm="100000">
                                          <p:val>
                                            <p:strVal val="ppt_x"/>
                                          </p:val>
                                        </p:tav>
                                      </p:tavLst>
                                    </p:anim>
                                    <p:anim calcmode="lin" valueType="num">
                                      <p:cBhvr additive="base">
                                        <p:cTn id="33" dur="500"/>
                                        <p:tgtEl>
                                          <p:spTgt spid="25"/>
                                        </p:tgtEl>
                                        <p:attrNameLst>
                                          <p:attrName>ppt_y</p:attrName>
                                        </p:attrNameLst>
                                      </p:cBhvr>
                                      <p:tavLst>
                                        <p:tav tm="0">
                                          <p:val>
                                            <p:strVal val="ppt_y"/>
                                          </p:val>
                                        </p:tav>
                                        <p:tav tm="100000">
                                          <p:val>
                                            <p:strVal val="1+ppt_h/2"/>
                                          </p:val>
                                        </p:tav>
                                      </p:tavLst>
                                    </p:anim>
                                    <p:set>
                                      <p:cBhvr>
                                        <p:cTn id="34" dur="1" fill="hold">
                                          <p:stCondLst>
                                            <p:cond delay="499"/>
                                          </p:stCondLst>
                                        </p:cTn>
                                        <p:tgtEl>
                                          <p:spTgt spid="25"/>
                                        </p:tgtEl>
                                        <p:attrNameLst>
                                          <p:attrName>style.visibility</p:attrName>
                                        </p:attrNameLst>
                                      </p:cBhvr>
                                      <p:to>
                                        <p:strVal val="hidden"/>
                                      </p:to>
                                    </p:set>
                                  </p:childTnLst>
                                </p:cTn>
                              </p:par>
                              <p:par>
                                <p:cTn id="35" presetID="2" presetClass="exit" presetSubtype="4" fill="hold" nodeType="withEffect">
                                  <p:stCondLst>
                                    <p:cond delay="0"/>
                                  </p:stCondLst>
                                  <p:childTnLst>
                                    <p:anim calcmode="lin" valueType="num">
                                      <p:cBhvr additive="base">
                                        <p:cTn id="36" dur="500"/>
                                        <p:tgtEl>
                                          <p:spTgt spid="20"/>
                                        </p:tgtEl>
                                        <p:attrNameLst>
                                          <p:attrName>ppt_x</p:attrName>
                                        </p:attrNameLst>
                                      </p:cBhvr>
                                      <p:tavLst>
                                        <p:tav tm="0">
                                          <p:val>
                                            <p:strVal val="ppt_x"/>
                                          </p:val>
                                        </p:tav>
                                        <p:tav tm="100000">
                                          <p:val>
                                            <p:strVal val="ppt_x"/>
                                          </p:val>
                                        </p:tav>
                                      </p:tavLst>
                                    </p:anim>
                                    <p:anim calcmode="lin" valueType="num">
                                      <p:cBhvr additive="base">
                                        <p:cTn id="37" dur="500"/>
                                        <p:tgtEl>
                                          <p:spTgt spid="20"/>
                                        </p:tgtEl>
                                        <p:attrNameLst>
                                          <p:attrName>ppt_y</p:attrName>
                                        </p:attrNameLst>
                                      </p:cBhvr>
                                      <p:tavLst>
                                        <p:tav tm="0">
                                          <p:val>
                                            <p:strVal val="ppt_y"/>
                                          </p:val>
                                        </p:tav>
                                        <p:tav tm="100000">
                                          <p:val>
                                            <p:strVal val="1+ppt_h/2"/>
                                          </p:val>
                                        </p:tav>
                                      </p:tavLst>
                                    </p:anim>
                                    <p:set>
                                      <p:cBhvr>
                                        <p:cTn id="38" dur="1" fill="hold">
                                          <p:stCondLst>
                                            <p:cond delay="499"/>
                                          </p:stCondLst>
                                        </p:cTn>
                                        <p:tgtEl>
                                          <p:spTgt spid="20"/>
                                        </p:tgtEl>
                                        <p:attrNameLst>
                                          <p:attrName>style.visibility</p:attrName>
                                        </p:attrNameLst>
                                      </p:cBhvr>
                                      <p:to>
                                        <p:strVal val="hidden"/>
                                      </p:to>
                                    </p:set>
                                  </p:childTnLst>
                                </p:cTn>
                              </p:par>
                              <p:par>
                                <p:cTn id="39" presetID="2" presetClass="exit" presetSubtype="4" fill="hold" nodeType="withEffect">
                                  <p:stCondLst>
                                    <p:cond delay="0"/>
                                  </p:stCondLst>
                                  <p:childTnLst>
                                    <p:anim calcmode="lin" valueType="num">
                                      <p:cBhvr additive="base">
                                        <p:cTn id="40" dur="500"/>
                                        <p:tgtEl>
                                          <p:spTgt spid="13"/>
                                        </p:tgtEl>
                                        <p:attrNameLst>
                                          <p:attrName>ppt_x</p:attrName>
                                        </p:attrNameLst>
                                      </p:cBhvr>
                                      <p:tavLst>
                                        <p:tav tm="0">
                                          <p:val>
                                            <p:strVal val="ppt_x"/>
                                          </p:val>
                                        </p:tav>
                                        <p:tav tm="100000">
                                          <p:val>
                                            <p:strVal val="ppt_x"/>
                                          </p:val>
                                        </p:tav>
                                      </p:tavLst>
                                    </p:anim>
                                    <p:anim calcmode="lin" valueType="num">
                                      <p:cBhvr additive="base">
                                        <p:cTn id="41" dur="500"/>
                                        <p:tgtEl>
                                          <p:spTgt spid="13"/>
                                        </p:tgtEl>
                                        <p:attrNameLst>
                                          <p:attrName>ppt_y</p:attrName>
                                        </p:attrNameLst>
                                      </p:cBhvr>
                                      <p:tavLst>
                                        <p:tav tm="0">
                                          <p:val>
                                            <p:strVal val="ppt_y"/>
                                          </p:val>
                                        </p:tav>
                                        <p:tav tm="100000">
                                          <p:val>
                                            <p:strVal val="1+ppt_h/2"/>
                                          </p:val>
                                        </p:tav>
                                      </p:tavLst>
                                    </p:anim>
                                    <p:set>
                                      <p:cBhvr>
                                        <p:cTn id="42" dur="1" fill="hold">
                                          <p:stCondLst>
                                            <p:cond delay="499"/>
                                          </p:stCondLst>
                                        </p:cTn>
                                        <p:tgtEl>
                                          <p:spTgt spid="13"/>
                                        </p:tgtEl>
                                        <p:attrNameLst>
                                          <p:attrName>style.visibility</p:attrName>
                                        </p:attrNameLst>
                                      </p:cBhvr>
                                      <p:to>
                                        <p:strVal val="hidden"/>
                                      </p:to>
                                    </p:set>
                                  </p:childTnLst>
                                </p:cTn>
                              </p:par>
                              <p:par>
                                <p:cTn id="43" presetID="2" presetClass="exit" presetSubtype="4" fill="hold" nodeType="withEffect">
                                  <p:stCondLst>
                                    <p:cond delay="0"/>
                                  </p:stCondLst>
                                  <p:childTnLst>
                                    <p:anim calcmode="lin" valueType="num">
                                      <p:cBhvr additive="base">
                                        <p:cTn id="44" dur="500"/>
                                        <p:tgtEl>
                                          <p:spTgt spid="18"/>
                                        </p:tgtEl>
                                        <p:attrNameLst>
                                          <p:attrName>ppt_x</p:attrName>
                                        </p:attrNameLst>
                                      </p:cBhvr>
                                      <p:tavLst>
                                        <p:tav tm="0">
                                          <p:val>
                                            <p:strVal val="ppt_x"/>
                                          </p:val>
                                        </p:tav>
                                        <p:tav tm="100000">
                                          <p:val>
                                            <p:strVal val="ppt_x"/>
                                          </p:val>
                                        </p:tav>
                                      </p:tavLst>
                                    </p:anim>
                                    <p:anim calcmode="lin" valueType="num">
                                      <p:cBhvr additive="base">
                                        <p:cTn id="45" dur="500"/>
                                        <p:tgtEl>
                                          <p:spTgt spid="18"/>
                                        </p:tgtEl>
                                        <p:attrNameLst>
                                          <p:attrName>ppt_y</p:attrName>
                                        </p:attrNameLst>
                                      </p:cBhvr>
                                      <p:tavLst>
                                        <p:tav tm="0">
                                          <p:val>
                                            <p:strVal val="ppt_y"/>
                                          </p:val>
                                        </p:tav>
                                        <p:tav tm="100000">
                                          <p:val>
                                            <p:strVal val="1+ppt_h/2"/>
                                          </p:val>
                                        </p:tav>
                                      </p:tavLst>
                                    </p:anim>
                                    <p:set>
                                      <p:cBhvr>
                                        <p:cTn id="46" dur="1" fill="hold">
                                          <p:stCondLst>
                                            <p:cond delay="499"/>
                                          </p:stCondLst>
                                        </p:cTn>
                                        <p:tgtEl>
                                          <p:spTgt spid="18"/>
                                        </p:tgtEl>
                                        <p:attrNameLst>
                                          <p:attrName>style.visibility</p:attrName>
                                        </p:attrNameLst>
                                      </p:cBhvr>
                                      <p:to>
                                        <p:strVal val="hidden"/>
                                      </p:to>
                                    </p:set>
                                  </p:childTnLst>
                                </p:cTn>
                              </p:par>
                              <p:par>
                                <p:cTn id="47" presetID="2" presetClass="exit" presetSubtype="4" fill="hold" nodeType="withEffect">
                                  <p:stCondLst>
                                    <p:cond delay="0"/>
                                  </p:stCondLst>
                                  <p:childTnLst>
                                    <p:anim calcmode="lin" valueType="num">
                                      <p:cBhvr additive="base">
                                        <p:cTn id="48" dur="500"/>
                                        <p:tgtEl>
                                          <p:spTgt spid="22"/>
                                        </p:tgtEl>
                                        <p:attrNameLst>
                                          <p:attrName>ppt_x</p:attrName>
                                        </p:attrNameLst>
                                      </p:cBhvr>
                                      <p:tavLst>
                                        <p:tav tm="0">
                                          <p:val>
                                            <p:strVal val="ppt_x"/>
                                          </p:val>
                                        </p:tav>
                                        <p:tav tm="100000">
                                          <p:val>
                                            <p:strVal val="ppt_x"/>
                                          </p:val>
                                        </p:tav>
                                      </p:tavLst>
                                    </p:anim>
                                    <p:anim calcmode="lin" valueType="num">
                                      <p:cBhvr additive="base">
                                        <p:cTn id="49" dur="500"/>
                                        <p:tgtEl>
                                          <p:spTgt spid="22"/>
                                        </p:tgtEl>
                                        <p:attrNameLst>
                                          <p:attrName>ppt_y</p:attrName>
                                        </p:attrNameLst>
                                      </p:cBhvr>
                                      <p:tavLst>
                                        <p:tav tm="0">
                                          <p:val>
                                            <p:strVal val="ppt_y"/>
                                          </p:val>
                                        </p:tav>
                                        <p:tav tm="100000">
                                          <p:val>
                                            <p:strVal val="1+ppt_h/2"/>
                                          </p:val>
                                        </p:tav>
                                      </p:tavLst>
                                    </p:anim>
                                    <p:set>
                                      <p:cBhvr>
                                        <p:cTn id="50" dur="1" fill="hold">
                                          <p:stCondLst>
                                            <p:cond delay="499"/>
                                          </p:stCondLst>
                                        </p:cTn>
                                        <p:tgtEl>
                                          <p:spTgt spid="22"/>
                                        </p:tgtEl>
                                        <p:attrNameLst>
                                          <p:attrName>style.visibility</p:attrName>
                                        </p:attrNameLst>
                                      </p:cBhvr>
                                      <p:to>
                                        <p:strVal val="hidden"/>
                                      </p:to>
                                    </p:set>
                                  </p:childTnLst>
                                </p:cTn>
                              </p:par>
                              <p:par>
                                <p:cTn id="51" presetID="2" presetClass="exit" presetSubtype="4" fill="hold" nodeType="withEffect">
                                  <p:stCondLst>
                                    <p:cond delay="0"/>
                                  </p:stCondLst>
                                  <p:childTnLst>
                                    <p:anim calcmode="lin" valueType="num">
                                      <p:cBhvr additive="base">
                                        <p:cTn id="52" dur="500"/>
                                        <p:tgtEl>
                                          <p:spTgt spid="27"/>
                                        </p:tgtEl>
                                        <p:attrNameLst>
                                          <p:attrName>ppt_x</p:attrName>
                                        </p:attrNameLst>
                                      </p:cBhvr>
                                      <p:tavLst>
                                        <p:tav tm="0">
                                          <p:val>
                                            <p:strVal val="ppt_x"/>
                                          </p:val>
                                        </p:tav>
                                        <p:tav tm="100000">
                                          <p:val>
                                            <p:strVal val="ppt_x"/>
                                          </p:val>
                                        </p:tav>
                                      </p:tavLst>
                                    </p:anim>
                                    <p:anim calcmode="lin" valueType="num">
                                      <p:cBhvr additive="base">
                                        <p:cTn id="53" dur="500"/>
                                        <p:tgtEl>
                                          <p:spTgt spid="27"/>
                                        </p:tgtEl>
                                        <p:attrNameLst>
                                          <p:attrName>ppt_y</p:attrName>
                                        </p:attrNameLst>
                                      </p:cBhvr>
                                      <p:tavLst>
                                        <p:tav tm="0">
                                          <p:val>
                                            <p:strVal val="ppt_y"/>
                                          </p:val>
                                        </p:tav>
                                        <p:tav tm="100000">
                                          <p:val>
                                            <p:strVal val="1+ppt_h/2"/>
                                          </p:val>
                                        </p:tav>
                                      </p:tavLst>
                                    </p:anim>
                                    <p:set>
                                      <p:cBhvr>
                                        <p:cTn id="54" dur="1" fill="hold">
                                          <p:stCondLst>
                                            <p:cond delay="499"/>
                                          </p:stCondLst>
                                        </p:cTn>
                                        <p:tgtEl>
                                          <p:spTgt spid="27"/>
                                        </p:tgtEl>
                                        <p:attrNameLst>
                                          <p:attrName>style.visibility</p:attrName>
                                        </p:attrNameLst>
                                      </p:cBhvr>
                                      <p:to>
                                        <p:strVal val="hidden"/>
                                      </p:to>
                                    </p:set>
                                  </p:childTnLst>
                                </p:cTn>
                              </p:par>
                              <p:par>
                                <p:cTn id="55" presetID="2" presetClass="exit" presetSubtype="4" fill="hold" nodeType="withEffect">
                                  <p:stCondLst>
                                    <p:cond delay="0"/>
                                  </p:stCondLst>
                                  <p:childTnLst>
                                    <p:anim calcmode="lin" valueType="num">
                                      <p:cBhvr additive="base">
                                        <p:cTn id="56" dur="500"/>
                                        <p:tgtEl>
                                          <p:spTgt spid="31"/>
                                        </p:tgtEl>
                                        <p:attrNameLst>
                                          <p:attrName>ppt_x</p:attrName>
                                        </p:attrNameLst>
                                      </p:cBhvr>
                                      <p:tavLst>
                                        <p:tav tm="0">
                                          <p:val>
                                            <p:strVal val="ppt_x"/>
                                          </p:val>
                                        </p:tav>
                                        <p:tav tm="100000">
                                          <p:val>
                                            <p:strVal val="ppt_x"/>
                                          </p:val>
                                        </p:tav>
                                      </p:tavLst>
                                    </p:anim>
                                    <p:anim calcmode="lin" valueType="num">
                                      <p:cBhvr additive="base">
                                        <p:cTn id="57" dur="500"/>
                                        <p:tgtEl>
                                          <p:spTgt spid="31"/>
                                        </p:tgtEl>
                                        <p:attrNameLst>
                                          <p:attrName>ppt_y</p:attrName>
                                        </p:attrNameLst>
                                      </p:cBhvr>
                                      <p:tavLst>
                                        <p:tav tm="0">
                                          <p:val>
                                            <p:strVal val="ppt_y"/>
                                          </p:val>
                                        </p:tav>
                                        <p:tav tm="100000">
                                          <p:val>
                                            <p:strVal val="1+ppt_h/2"/>
                                          </p:val>
                                        </p:tav>
                                      </p:tavLst>
                                    </p:anim>
                                    <p:set>
                                      <p:cBhvr>
                                        <p:cTn id="58" dur="1" fill="hold">
                                          <p:stCondLst>
                                            <p:cond delay="499"/>
                                          </p:stCondLst>
                                        </p:cTn>
                                        <p:tgtEl>
                                          <p:spTgt spid="31"/>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35" presetClass="path" presetSubtype="0" accel="50000" decel="50000" fill="hold" nodeType="clickEffect">
                                  <p:stCondLst>
                                    <p:cond delay="0"/>
                                  </p:stCondLst>
                                  <p:childTnLst>
                                    <p:animMotion origin="layout" path="M 2.08333E-6 3.7037E-6 L -0.05013 -0.00232 " pathEditMode="relative" rAng="0" ptsTypes="AA">
                                      <p:cBhvr>
                                        <p:cTn id="62" dur="2000" fill="hold"/>
                                        <p:tgtEl>
                                          <p:spTgt spid="24"/>
                                        </p:tgtEl>
                                        <p:attrNameLst>
                                          <p:attrName>ppt_x</p:attrName>
                                          <p:attrName>ppt_y</p:attrName>
                                        </p:attrNameLst>
                                      </p:cBhvr>
                                      <p:rCtr x="-2513" y="-116"/>
                                    </p:animMotion>
                                  </p:childTnLst>
                                </p:cTn>
                              </p:par>
                              <p:par>
                                <p:cTn id="63" presetID="2" presetClass="exit" presetSubtype="4" fill="hold" nodeType="withEffect">
                                  <p:stCondLst>
                                    <p:cond delay="0"/>
                                  </p:stCondLst>
                                  <p:childTnLst>
                                    <p:anim calcmode="lin" valueType="num">
                                      <p:cBhvr additive="base">
                                        <p:cTn id="64" dur="500"/>
                                        <p:tgtEl>
                                          <p:spTgt spid="35"/>
                                        </p:tgtEl>
                                        <p:attrNameLst>
                                          <p:attrName>ppt_x</p:attrName>
                                        </p:attrNameLst>
                                      </p:cBhvr>
                                      <p:tavLst>
                                        <p:tav tm="0">
                                          <p:val>
                                            <p:strVal val="ppt_x"/>
                                          </p:val>
                                        </p:tav>
                                        <p:tav tm="100000">
                                          <p:val>
                                            <p:strVal val="ppt_x"/>
                                          </p:val>
                                        </p:tav>
                                      </p:tavLst>
                                    </p:anim>
                                    <p:anim calcmode="lin" valueType="num">
                                      <p:cBhvr additive="base">
                                        <p:cTn id="65" dur="500"/>
                                        <p:tgtEl>
                                          <p:spTgt spid="35"/>
                                        </p:tgtEl>
                                        <p:attrNameLst>
                                          <p:attrName>ppt_y</p:attrName>
                                        </p:attrNameLst>
                                      </p:cBhvr>
                                      <p:tavLst>
                                        <p:tav tm="0">
                                          <p:val>
                                            <p:strVal val="ppt_y"/>
                                          </p:val>
                                        </p:tav>
                                        <p:tav tm="100000">
                                          <p:val>
                                            <p:strVal val="1+ppt_h/2"/>
                                          </p:val>
                                        </p:tav>
                                      </p:tavLst>
                                    </p:anim>
                                    <p:set>
                                      <p:cBhvr>
                                        <p:cTn id="66" dur="1" fill="hold">
                                          <p:stCondLst>
                                            <p:cond delay="499"/>
                                          </p:stCondLst>
                                        </p:cTn>
                                        <p:tgtEl>
                                          <p:spTgt spid="35"/>
                                        </p:tgtEl>
                                        <p:attrNameLst>
                                          <p:attrName>style.visibility</p:attrName>
                                        </p:attrNameLst>
                                      </p:cBhvr>
                                      <p:to>
                                        <p:strVal val="hidden"/>
                                      </p:to>
                                    </p:set>
                                  </p:childTnLst>
                                </p:cTn>
                              </p:par>
                              <p:par>
                                <p:cTn id="67" presetID="2" presetClass="exit" presetSubtype="4" fill="hold" nodeType="withEffect">
                                  <p:stCondLst>
                                    <p:cond delay="0"/>
                                  </p:stCondLst>
                                  <p:childTnLst>
                                    <p:anim calcmode="lin" valueType="num">
                                      <p:cBhvr additive="base">
                                        <p:cTn id="68" dur="500"/>
                                        <p:tgtEl>
                                          <p:spTgt spid="38"/>
                                        </p:tgtEl>
                                        <p:attrNameLst>
                                          <p:attrName>ppt_x</p:attrName>
                                        </p:attrNameLst>
                                      </p:cBhvr>
                                      <p:tavLst>
                                        <p:tav tm="0">
                                          <p:val>
                                            <p:strVal val="ppt_x"/>
                                          </p:val>
                                        </p:tav>
                                        <p:tav tm="100000">
                                          <p:val>
                                            <p:strVal val="ppt_x"/>
                                          </p:val>
                                        </p:tav>
                                      </p:tavLst>
                                    </p:anim>
                                    <p:anim calcmode="lin" valueType="num">
                                      <p:cBhvr additive="base">
                                        <p:cTn id="69" dur="500"/>
                                        <p:tgtEl>
                                          <p:spTgt spid="38"/>
                                        </p:tgtEl>
                                        <p:attrNameLst>
                                          <p:attrName>ppt_y</p:attrName>
                                        </p:attrNameLst>
                                      </p:cBhvr>
                                      <p:tavLst>
                                        <p:tav tm="0">
                                          <p:val>
                                            <p:strVal val="ppt_y"/>
                                          </p:val>
                                        </p:tav>
                                        <p:tav tm="100000">
                                          <p:val>
                                            <p:strVal val="1+ppt_h/2"/>
                                          </p:val>
                                        </p:tav>
                                      </p:tavLst>
                                    </p:anim>
                                    <p:set>
                                      <p:cBhvr>
                                        <p:cTn id="70" dur="1" fill="hold">
                                          <p:stCondLst>
                                            <p:cond delay="499"/>
                                          </p:stCondLst>
                                        </p:cTn>
                                        <p:tgtEl>
                                          <p:spTgt spid="38"/>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2" presetClass="entr" presetSubtype="2" fill="hold" nodeType="clickEffect">
                                  <p:stCondLst>
                                    <p:cond delay="0"/>
                                  </p:stCondLst>
                                  <p:childTnLst>
                                    <p:set>
                                      <p:cBhvr>
                                        <p:cTn id="74" dur="1" fill="hold">
                                          <p:stCondLst>
                                            <p:cond delay="0"/>
                                          </p:stCondLst>
                                        </p:cTn>
                                        <p:tgtEl>
                                          <p:spTgt spid="40"/>
                                        </p:tgtEl>
                                        <p:attrNameLst>
                                          <p:attrName>style.visibility</p:attrName>
                                        </p:attrNameLst>
                                      </p:cBhvr>
                                      <p:to>
                                        <p:strVal val="visible"/>
                                      </p:to>
                                    </p:set>
                                    <p:anim calcmode="lin" valueType="num">
                                      <p:cBhvr additive="base">
                                        <p:cTn id="75" dur="500" fill="hold"/>
                                        <p:tgtEl>
                                          <p:spTgt spid="40"/>
                                        </p:tgtEl>
                                        <p:attrNameLst>
                                          <p:attrName>ppt_x</p:attrName>
                                        </p:attrNameLst>
                                      </p:cBhvr>
                                      <p:tavLst>
                                        <p:tav tm="0">
                                          <p:val>
                                            <p:strVal val="1+#ppt_w/2"/>
                                          </p:val>
                                        </p:tav>
                                        <p:tav tm="100000">
                                          <p:val>
                                            <p:strVal val="#ppt_x"/>
                                          </p:val>
                                        </p:tav>
                                      </p:tavLst>
                                    </p:anim>
                                    <p:anim calcmode="lin" valueType="num">
                                      <p:cBhvr additive="base">
                                        <p:cTn id="76"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2" fill="hold" nodeType="clickEffect">
                                  <p:stCondLst>
                                    <p:cond delay="0"/>
                                  </p:stCondLst>
                                  <p:childTnLst>
                                    <p:set>
                                      <p:cBhvr>
                                        <p:cTn id="80" dur="1" fill="hold">
                                          <p:stCondLst>
                                            <p:cond delay="0"/>
                                          </p:stCondLst>
                                        </p:cTn>
                                        <p:tgtEl>
                                          <p:spTgt spid="42"/>
                                        </p:tgtEl>
                                        <p:attrNameLst>
                                          <p:attrName>style.visibility</p:attrName>
                                        </p:attrNameLst>
                                      </p:cBhvr>
                                      <p:to>
                                        <p:strVal val="visible"/>
                                      </p:to>
                                    </p:set>
                                    <p:anim calcmode="lin" valueType="num">
                                      <p:cBhvr additive="base">
                                        <p:cTn id="81" dur="500" fill="hold"/>
                                        <p:tgtEl>
                                          <p:spTgt spid="42"/>
                                        </p:tgtEl>
                                        <p:attrNameLst>
                                          <p:attrName>ppt_x</p:attrName>
                                        </p:attrNameLst>
                                      </p:cBhvr>
                                      <p:tavLst>
                                        <p:tav tm="0">
                                          <p:val>
                                            <p:strVal val="1+#ppt_w/2"/>
                                          </p:val>
                                        </p:tav>
                                        <p:tav tm="100000">
                                          <p:val>
                                            <p:strVal val="#ppt_x"/>
                                          </p:val>
                                        </p:tav>
                                      </p:tavLst>
                                    </p:anim>
                                    <p:anim calcmode="lin" valueType="num">
                                      <p:cBhvr additive="base">
                                        <p:cTn id="82"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02B95-D726-E703-6BFB-E2C626241B49}"/>
              </a:ext>
            </a:extLst>
          </p:cNvPr>
          <p:cNvSpPr>
            <a:spLocks noGrp="1"/>
          </p:cNvSpPr>
          <p:nvPr>
            <p:ph type="title"/>
          </p:nvPr>
        </p:nvSpPr>
        <p:spPr>
          <a:xfrm>
            <a:off x="904209" y="230924"/>
            <a:ext cx="10515600" cy="1325563"/>
          </a:xfrm>
        </p:spPr>
        <p:txBody>
          <a:bodyPr/>
          <a:lstStyle/>
          <a:p>
            <a:r>
              <a:rPr lang="en-US" dirty="0"/>
              <a:t>Multilevel skip list ( DELETION )</a:t>
            </a:r>
            <a:endParaRPr lang="en-IN" dirty="0"/>
          </a:p>
        </p:txBody>
      </p:sp>
      <p:graphicFrame>
        <p:nvGraphicFramePr>
          <p:cNvPr id="4" name="Diagram 3">
            <a:extLst>
              <a:ext uri="{FF2B5EF4-FFF2-40B4-BE49-F238E27FC236}">
                <a16:creationId xmlns:a16="http://schemas.microsoft.com/office/drawing/2014/main" id="{22F725B0-3593-6B14-F858-1DA1E6B999E5}"/>
              </a:ext>
            </a:extLst>
          </p:cNvPr>
          <p:cNvGraphicFramePr/>
          <p:nvPr/>
        </p:nvGraphicFramePr>
        <p:xfrm>
          <a:off x="-730250" y="2329391"/>
          <a:ext cx="3711575" cy="37666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33A715C2-A111-4EF8-B7AF-C83053B7162D}"/>
              </a:ext>
            </a:extLst>
          </p:cNvPr>
          <p:cNvGraphicFramePr/>
          <p:nvPr/>
        </p:nvGraphicFramePr>
        <p:xfrm>
          <a:off x="1682353" y="5353050"/>
          <a:ext cx="865982" cy="7239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a:extLst>
              <a:ext uri="{FF2B5EF4-FFF2-40B4-BE49-F238E27FC236}">
                <a16:creationId xmlns:a16="http://schemas.microsoft.com/office/drawing/2014/main" id="{3B6781BF-1980-66A4-879F-876A3E604738}"/>
              </a:ext>
            </a:extLst>
          </p:cNvPr>
          <p:cNvGraphicFramePr/>
          <p:nvPr>
            <p:extLst>
              <p:ext uri="{D42A27DB-BD31-4B8C-83A1-F6EECF244321}">
                <p14:modId xmlns:p14="http://schemas.microsoft.com/office/powerpoint/2010/main" val="2796954272"/>
              </p:ext>
            </p:extLst>
          </p:nvPr>
        </p:nvGraphicFramePr>
        <p:xfrm>
          <a:off x="2667400" y="4591051"/>
          <a:ext cx="865981" cy="150495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nvGrpSpPr>
          <p:cNvPr id="8" name="Group 7">
            <a:extLst>
              <a:ext uri="{FF2B5EF4-FFF2-40B4-BE49-F238E27FC236}">
                <a16:creationId xmlns:a16="http://schemas.microsoft.com/office/drawing/2014/main" id="{C1712692-7796-503E-F041-EC76BAF6C213}"/>
              </a:ext>
            </a:extLst>
          </p:cNvPr>
          <p:cNvGrpSpPr/>
          <p:nvPr/>
        </p:nvGrpSpPr>
        <p:grpSpPr>
          <a:xfrm>
            <a:off x="3719115" y="5372102"/>
            <a:ext cx="720000" cy="723900"/>
            <a:chOff x="72990" y="0"/>
            <a:chExt cx="720000" cy="723900"/>
          </a:xfrm>
        </p:grpSpPr>
        <p:sp>
          <p:nvSpPr>
            <p:cNvPr id="9" name="Rectangle 8">
              <a:extLst>
                <a:ext uri="{FF2B5EF4-FFF2-40B4-BE49-F238E27FC236}">
                  <a16:creationId xmlns:a16="http://schemas.microsoft.com/office/drawing/2014/main" id="{EE9F7EB0-DD36-F4FB-5856-823E373F4F06}"/>
                </a:ext>
              </a:extLst>
            </p:cNvPr>
            <p:cNvSpPr/>
            <p:nvPr/>
          </p:nvSpPr>
          <p:spPr>
            <a:xfrm>
              <a:off x="72990" y="0"/>
              <a:ext cx="720000" cy="723900"/>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TextBox 9">
              <a:extLst>
                <a:ext uri="{FF2B5EF4-FFF2-40B4-BE49-F238E27FC236}">
                  <a16:creationId xmlns:a16="http://schemas.microsoft.com/office/drawing/2014/main" id="{E066005D-AB91-0F8C-27F0-D50D7FD399A6}"/>
                </a:ext>
              </a:extLst>
            </p:cNvPr>
            <p:cNvSpPr txBox="1"/>
            <p:nvPr/>
          </p:nvSpPr>
          <p:spPr>
            <a:xfrm>
              <a:off x="72990" y="0"/>
              <a:ext cx="720000" cy="7239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35560" rIns="35560" bIns="35560" numCol="1" spcCol="1270" anchor="ctr" anchorCtr="0">
              <a:noAutofit/>
            </a:bodyPr>
            <a:lstStyle/>
            <a:p>
              <a:pPr algn="ctr" defTabSz="622414">
                <a:lnSpc>
                  <a:spcPct val="90000"/>
                </a:lnSpc>
                <a:spcBef>
                  <a:spcPct val="0"/>
                </a:spcBef>
                <a:spcAft>
                  <a:spcPct val="35000"/>
                </a:spcAft>
              </a:pPr>
              <a:r>
                <a:rPr lang="en-US" sz="1400" dirty="0"/>
                <a:t>3</a:t>
              </a:r>
              <a:endParaRPr lang="en-IN" sz="1400" dirty="0"/>
            </a:p>
          </p:txBody>
        </p:sp>
      </p:grpSp>
      <p:graphicFrame>
        <p:nvGraphicFramePr>
          <p:cNvPr id="15" name="Diagram 14">
            <a:extLst>
              <a:ext uri="{FF2B5EF4-FFF2-40B4-BE49-F238E27FC236}">
                <a16:creationId xmlns:a16="http://schemas.microsoft.com/office/drawing/2014/main" id="{65BA8C6B-A888-63FB-6DC9-C40DF493E3F2}"/>
              </a:ext>
            </a:extLst>
          </p:cNvPr>
          <p:cNvGraphicFramePr/>
          <p:nvPr/>
        </p:nvGraphicFramePr>
        <p:xfrm>
          <a:off x="4618075" y="3848102"/>
          <a:ext cx="865981" cy="222885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34" name="Straight Connector 33">
            <a:extLst>
              <a:ext uri="{FF2B5EF4-FFF2-40B4-BE49-F238E27FC236}">
                <a16:creationId xmlns:a16="http://schemas.microsoft.com/office/drawing/2014/main" id="{2A687CD3-56B4-60B0-4BF8-0287F96A010F}"/>
              </a:ext>
            </a:extLst>
          </p:cNvPr>
          <p:cNvCxnSpPr/>
          <p:nvPr/>
        </p:nvCxnSpPr>
        <p:spPr>
          <a:xfrm>
            <a:off x="1428751" y="573405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D7CD8FF-1E9A-C5AF-1840-5B8D4630F856}"/>
              </a:ext>
            </a:extLst>
          </p:cNvPr>
          <p:cNvCxnSpPr/>
          <p:nvPr/>
        </p:nvCxnSpPr>
        <p:spPr>
          <a:xfrm>
            <a:off x="2400300" y="5734050"/>
            <a:ext cx="495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441891E-FBDF-D78D-7D89-B97C8BB4DB6A}"/>
              </a:ext>
            </a:extLst>
          </p:cNvPr>
          <p:cNvCxnSpPr/>
          <p:nvPr/>
        </p:nvCxnSpPr>
        <p:spPr>
          <a:xfrm>
            <a:off x="3352800" y="5734050"/>
            <a:ext cx="495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DC15DEB-8FB7-C594-367A-151A03FB309B}"/>
              </a:ext>
            </a:extLst>
          </p:cNvPr>
          <p:cNvCxnSpPr>
            <a:cxnSpLocks/>
          </p:cNvCxnSpPr>
          <p:nvPr/>
        </p:nvCxnSpPr>
        <p:spPr>
          <a:xfrm flipV="1">
            <a:off x="1428750" y="4962526"/>
            <a:ext cx="1466850" cy="9525"/>
          </a:xfrm>
          <a:prstGeom prst="line">
            <a:avLst/>
          </a:prstGeom>
        </p:spPr>
        <p:style>
          <a:lnRef idx="1">
            <a:schemeClr val="accent1"/>
          </a:lnRef>
          <a:fillRef idx="0">
            <a:schemeClr val="accent1"/>
          </a:fillRef>
          <a:effectRef idx="0">
            <a:schemeClr val="accent1"/>
          </a:effectRef>
          <a:fontRef idx="minor">
            <a:schemeClr val="tx1"/>
          </a:fontRef>
        </p:style>
      </p:cxnSp>
      <p:sp>
        <p:nvSpPr>
          <p:cNvPr id="3" name="Arrow: Up 2">
            <a:extLst>
              <a:ext uri="{FF2B5EF4-FFF2-40B4-BE49-F238E27FC236}">
                <a16:creationId xmlns:a16="http://schemas.microsoft.com/office/drawing/2014/main" id="{B5655772-8229-8B90-71AC-ED9160C43865}"/>
              </a:ext>
            </a:extLst>
          </p:cNvPr>
          <p:cNvSpPr/>
          <p:nvPr/>
        </p:nvSpPr>
        <p:spPr>
          <a:xfrm rot="5400000">
            <a:off x="3345569" y="5472112"/>
            <a:ext cx="211834" cy="523876"/>
          </a:xfrm>
          <a:prstGeom prst="upArrow">
            <a:avLst>
              <a:gd name="adj1" fmla="val 9241"/>
              <a:gd name="adj2" fmla="val 53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4" name="Picture 23">
            <a:extLst>
              <a:ext uri="{FF2B5EF4-FFF2-40B4-BE49-F238E27FC236}">
                <a16:creationId xmlns:a16="http://schemas.microsoft.com/office/drawing/2014/main" id="{B9FCAE99-4627-05AB-6D82-328CECF6108C}"/>
              </a:ext>
            </a:extLst>
          </p:cNvPr>
          <p:cNvPicPr>
            <a:picLocks noChangeAspect="1"/>
          </p:cNvPicPr>
          <p:nvPr/>
        </p:nvPicPr>
        <p:blipFill rotWithShape="1">
          <a:blip r:embed="rId22">
            <a:extLst>
              <a:ext uri="{28A0092B-C50C-407E-A947-70E740481C1C}">
                <a14:useLocalDpi xmlns:a14="http://schemas.microsoft.com/office/drawing/2010/main" val="0"/>
              </a:ext>
            </a:extLst>
          </a:blip>
          <a:srcRect l="1823" r="13621"/>
          <a:stretch/>
        </p:blipFill>
        <p:spPr>
          <a:xfrm>
            <a:off x="4615513" y="1860978"/>
            <a:ext cx="6441954" cy="4371270"/>
          </a:xfrm>
          <a:prstGeom prst="rect">
            <a:avLst/>
          </a:prstGeom>
        </p:spPr>
      </p:pic>
      <p:sp>
        <p:nvSpPr>
          <p:cNvPr id="33" name="TextBox 32">
            <a:extLst>
              <a:ext uri="{FF2B5EF4-FFF2-40B4-BE49-F238E27FC236}">
                <a16:creationId xmlns:a16="http://schemas.microsoft.com/office/drawing/2014/main" id="{A23DD97E-49D0-C6B8-EBE6-EB40F60DEDF1}"/>
              </a:ext>
            </a:extLst>
          </p:cNvPr>
          <p:cNvSpPr txBox="1"/>
          <p:nvPr/>
        </p:nvSpPr>
        <p:spPr>
          <a:xfrm>
            <a:off x="838200" y="1358903"/>
            <a:ext cx="6135329" cy="369332"/>
          </a:xfrm>
          <a:prstGeom prst="rect">
            <a:avLst/>
          </a:prstGeom>
          <a:noFill/>
        </p:spPr>
        <p:txBody>
          <a:bodyPr wrap="square" rtlCol="0">
            <a:spAutoFit/>
          </a:bodyPr>
          <a:lstStyle/>
          <a:p>
            <a:r>
              <a:rPr lang="en-US" dirty="0"/>
              <a:t>DELETE Node 3.5</a:t>
            </a:r>
            <a:endParaRPr lang="en-IN" dirty="0"/>
          </a:p>
        </p:txBody>
      </p:sp>
      <p:cxnSp>
        <p:nvCxnSpPr>
          <p:cNvPr id="12" name="Straight Connector 11">
            <a:extLst>
              <a:ext uri="{FF2B5EF4-FFF2-40B4-BE49-F238E27FC236}">
                <a16:creationId xmlns:a16="http://schemas.microsoft.com/office/drawing/2014/main" id="{0B038B38-6347-79F2-F8D9-857EE41E743C}"/>
              </a:ext>
            </a:extLst>
          </p:cNvPr>
          <p:cNvCxnSpPr>
            <a:cxnSpLocks/>
            <a:endCxn id="24" idx="1"/>
          </p:cNvCxnSpPr>
          <p:nvPr/>
        </p:nvCxnSpPr>
        <p:spPr>
          <a:xfrm flipV="1">
            <a:off x="1318019" y="4046613"/>
            <a:ext cx="3297494" cy="52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D91189-79FC-29D9-7DE5-F620E0072EC2}"/>
              </a:ext>
            </a:extLst>
          </p:cNvPr>
          <p:cNvCxnSpPr/>
          <p:nvPr/>
        </p:nvCxnSpPr>
        <p:spPr>
          <a:xfrm>
            <a:off x="3352800" y="4972051"/>
            <a:ext cx="12720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C1D053F-C369-79DE-1FD0-9033D06214C8}"/>
              </a:ext>
            </a:extLst>
          </p:cNvPr>
          <p:cNvCxnSpPr>
            <a:cxnSpLocks/>
          </p:cNvCxnSpPr>
          <p:nvPr/>
        </p:nvCxnSpPr>
        <p:spPr>
          <a:xfrm>
            <a:off x="1327355" y="3429000"/>
            <a:ext cx="3290720" cy="19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88FB9E9-E9CE-EB55-62AD-B673F5A40C55}"/>
              </a:ext>
            </a:extLst>
          </p:cNvPr>
          <p:cNvCxnSpPr/>
          <p:nvPr/>
        </p:nvCxnSpPr>
        <p:spPr>
          <a:xfrm>
            <a:off x="4254500" y="5734050"/>
            <a:ext cx="469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F3D1CBE-2FF1-E9F9-3024-ACD9696DD836}"/>
              </a:ext>
            </a:extLst>
          </p:cNvPr>
          <p:cNvCxnSpPr/>
          <p:nvPr/>
        </p:nvCxnSpPr>
        <p:spPr>
          <a:xfrm>
            <a:off x="1227667" y="2734731"/>
            <a:ext cx="339718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9824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7CECF-F976-F5E8-9C80-9555CEC7CF85}"/>
              </a:ext>
            </a:extLst>
          </p:cNvPr>
          <p:cNvSpPr>
            <a:spLocks noGrp="1"/>
          </p:cNvSpPr>
          <p:nvPr>
            <p:ph type="title"/>
          </p:nvPr>
        </p:nvSpPr>
        <p:spPr/>
        <p:txBody>
          <a:bodyPr/>
          <a:lstStyle/>
          <a:p>
            <a:r>
              <a:rPr lang="en-US" dirty="0"/>
              <a:t>TIME COMPLEXITY</a:t>
            </a:r>
            <a:endParaRPr lang="en-IN" dirty="0"/>
          </a:p>
        </p:txBody>
      </p:sp>
      <p:sp>
        <p:nvSpPr>
          <p:cNvPr id="3" name="Content Placeholder 2">
            <a:extLst>
              <a:ext uri="{FF2B5EF4-FFF2-40B4-BE49-F238E27FC236}">
                <a16:creationId xmlns:a16="http://schemas.microsoft.com/office/drawing/2014/main" id="{71BEC27B-8912-EDF4-C480-12048EFECFFC}"/>
              </a:ext>
            </a:extLst>
          </p:cNvPr>
          <p:cNvSpPr>
            <a:spLocks noGrp="1"/>
          </p:cNvSpPr>
          <p:nvPr>
            <p:ph idx="1"/>
          </p:nvPr>
        </p:nvSpPr>
        <p:spPr/>
        <p:txBody>
          <a:bodyPr/>
          <a:lstStyle/>
          <a:p>
            <a:r>
              <a:rPr lang="en-US" b="0" i="0" dirty="0">
                <a:solidFill>
                  <a:srgbClr val="374151"/>
                </a:solidFill>
                <a:effectLst/>
                <a:latin typeface="Söhne"/>
              </a:rPr>
              <a:t>Skip lists offer efficient time complexity for find, insert, and erase operations. On average, searching for an element (find operation) takes O(log n) time by traversing through the skip list levels. Similarly, insertion and deletion (insert and erase operations) also take O(log n) time on average. This is because they involve locating the correct position and modifying the chains at each level. The logarithmic time complexity of skip lists makes these operations significantly faster than linear search in a singly-linked list.</a:t>
            </a:r>
            <a:endParaRPr lang="en-IN" dirty="0"/>
          </a:p>
        </p:txBody>
      </p:sp>
    </p:spTree>
    <p:extLst>
      <p:ext uri="{BB962C8B-B14F-4D97-AF65-F5344CB8AC3E}">
        <p14:creationId xmlns:p14="http://schemas.microsoft.com/office/powerpoint/2010/main" val="618322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04E7B-C335-D68F-9EE2-A1F7AF5A0251}"/>
              </a:ext>
            </a:extLst>
          </p:cNvPr>
          <p:cNvSpPr>
            <a:spLocks noGrp="1"/>
          </p:cNvSpPr>
          <p:nvPr>
            <p:ph type="title"/>
          </p:nvPr>
        </p:nvSpPr>
        <p:spPr/>
        <p:txBody>
          <a:bodyPr/>
          <a:lstStyle/>
          <a:p>
            <a:r>
              <a:rPr lang="en-US" dirty="0"/>
              <a:t>SPACE COMPLEXITY</a:t>
            </a:r>
            <a:endParaRPr lang="en-IN" dirty="0"/>
          </a:p>
        </p:txBody>
      </p:sp>
      <p:sp>
        <p:nvSpPr>
          <p:cNvPr id="3" name="Content Placeholder 2">
            <a:extLst>
              <a:ext uri="{FF2B5EF4-FFF2-40B4-BE49-F238E27FC236}">
                <a16:creationId xmlns:a16="http://schemas.microsoft.com/office/drawing/2014/main" id="{B690B69C-F383-DA22-5053-44D0020D2B3A}"/>
              </a:ext>
            </a:extLst>
          </p:cNvPr>
          <p:cNvSpPr>
            <a:spLocks noGrp="1"/>
          </p:cNvSpPr>
          <p:nvPr>
            <p:ph idx="1"/>
          </p:nvPr>
        </p:nvSpPr>
        <p:spPr/>
        <p:txBody>
          <a:bodyPr/>
          <a:lstStyle/>
          <a:p>
            <a:r>
              <a:rPr lang="en-US" b="0" i="0" dirty="0">
                <a:solidFill>
                  <a:srgbClr val="374151"/>
                </a:solidFill>
                <a:effectLst/>
                <a:latin typeface="Söhne"/>
              </a:rPr>
              <a:t>The space complexity of a multilevel skip list is O(n), where n is the number of elements stored in the skip list. This space complexity arises from the storage required for the nodes in the skip list. Each node contains the value of an element and a set of forward pointers, which allow for efficient traversal of the skip list levels. The number of levels in a skip list is typically logarithmic to the number of elements, resulting in a space complexity proportional to the number of elements stored. Additionally, any additional metadata or auxiliary data structures used to support the skip list may contribute to the overall space complexity.</a:t>
            </a:r>
            <a:endParaRPr lang="en-IN" dirty="0"/>
          </a:p>
        </p:txBody>
      </p:sp>
    </p:spTree>
    <p:extLst>
      <p:ext uri="{BB962C8B-B14F-4D97-AF65-F5344CB8AC3E}">
        <p14:creationId xmlns:p14="http://schemas.microsoft.com/office/powerpoint/2010/main" val="1555392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02B95-D726-E703-6BFB-E2C626241B49}"/>
              </a:ext>
            </a:extLst>
          </p:cNvPr>
          <p:cNvSpPr>
            <a:spLocks noGrp="1"/>
          </p:cNvSpPr>
          <p:nvPr>
            <p:ph type="title"/>
          </p:nvPr>
        </p:nvSpPr>
        <p:spPr>
          <a:xfrm>
            <a:off x="904209" y="230924"/>
            <a:ext cx="10515600" cy="1325563"/>
          </a:xfrm>
        </p:spPr>
        <p:txBody>
          <a:bodyPr/>
          <a:lstStyle/>
          <a:p>
            <a:r>
              <a:rPr lang="en-US" dirty="0"/>
              <a:t>Multilevel skip list (TREE)</a:t>
            </a:r>
            <a:endParaRPr lang="en-IN" dirty="0"/>
          </a:p>
        </p:txBody>
      </p:sp>
      <p:graphicFrame>
        <p:nvGraphicFramePr>
          <p:cNvPr id="4" name="Diagram 3">
            <a:extLst>
              <a:ext uri="{FF2B5EF4-FFF2-40B4-BE49-F238E27FC236}">
                <a16:creationId xmlns:a16="http://schemas.microsoft.com/office/drawing/2014/main" id="{22F725B0-3593-6B14-F858-1DA1E6B999E5}"/>
              </a:ext>
            </a:extLst>
          </p:cNvPr>
          <p:cNvGraphicFramePr/>
          <p:nvPr/>
        </p:nvGraphicFramePr>
        <p:xfrm>
          <a:off x="-730250" y="2329391"/>
          <a:ext cx="3711575" cy="37666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33A715C2-A111-4EF8-B7AF-C83053B7162D}"/>
              </a:ext>
            </a:extLst>
          </p:cNvPr>
          <p:cNvGraphicFramePr/>
          <p:nvPr/>
        </p:nvGraphicFramePr>
        <p:xfrm>
          <a:off x="1682353" y="5353050"/>
          <a:ext cx="865982" cy="7239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a:extLst>
              <a:ext uri="{FF2B5EF4-FFF2-40B4-BE49-F238E27FC236}">
                <a16:creationId xmlns:a16="http://schemas.microsoft.com/office/drawing/2014/main" id="{3B6781BF-1980-66A4-879F-876A3E604738}"/>
              </a:ext>
            </a:extLst>
          </p:cNvPr>
          <p:cNvGraphicFramePr/>
          <p:nvPr/>
        </p:nvGraphicFramePr>
        <p:xfrm>
          <a:off x="2667400" y="4591051"/>
          <a:ext cx="865981" cy="150495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nvGrpSpPr>
          <p:cNvPr id="8" name="Group 7">
            <a:extLst>
              <a:ext uri="{FF2B5EF4-FFF2-40B4-BE49-F238E27FC236}">
                <a16:creationId xmlns:a16="http://schemas.microsoft.com/office/drawing/2014/main" id="{C1712692-7796-503E-F041-EC76BAF6C213}"/>
              </a:ext>
            </a:extLst>
          </p:cNvPr>
          <p:cNvGrpSpPr/>
          <p:nvPr/>
        </p:nvGrpSpPr>
        <p:grpSpPr>
          <a:xfrm>
            <a:off x="3719115" y="5372102"/>
            <a:ext cx="720000" cy="723900"/>
            <a:chOff x="72990" y="0"/>
            <a:chExt cx="720000" cy="723900"/>
          </a:xfrm>
        </p:grpSpPr>
        <p:sp>
          <p:nvSpPr>
            <p:cNvPr id="9" name="Rectangle 8">
              <a:extLst>
                <a:ext uri="{FF2B5EF4-FFF2-40B4-BE49-F238E27FC236}">
                  <a16:creationId xmlns:a16="http://schemas.microsoft.com/office/drawing/2014/main" id="{EE9F7EB0-DD36-F4FB-5856-823E373F4F06}"/>
                </a:ext>
              </a:extLst>
            </p:cNvPr>
            <p:cNvSpPr/>
            <p:nvPr/>
          </p:nvSpPr>
          <p:spPr>
            <a:xfrm>
              <a:off x="72990" y="0"/>
              <a:ext cx="720000" cy="723900"/>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TextBox 9">
              <a:extLst>
                <a:ext uri="{FF2B5EF4-FFF2-40B4-BE49-F238E27FC236}">
                  <a16:creationId xmlns:a16="http://schemas.microsoft.com/office/drawing/2014/main" id="{E066005D-AB91-0F8C-27F0-D50D7FD399A6}"/>
                </a:ext>
              </a:extLst>
            </p:cNvPr>
            <p:cNvSpPr txBox="1"/>
            <p:nvPr/>
          </p:nvSpPr>
          <p:spPr>
            <a:xfrm>
              <a:off x="72990" y="0"/>
              <a:ext cx="720000" cy="7239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35560" rIns="35560" bIns="35560" numCol="1" spcCol="1270" anchor="ctr" anchorCtr="0">
              <a:noAutofit/>
            </a:bodyPr>
            <a:lstStyle/>
            <a:p>
              <a:pPr algn="ctr" defTabSz="622414">
                <a:lnSpc>
                  <a:spcPct val="90000"/>
                </a:lnSpc>
                <a:spcBef>
                  <a:spcPct val="0"/>
                </a:spcBef>
                <a:spcAft>
                  <a:spcPct val="35000"/>
                </a:spcAft>
              </a:pPr>
              <a:r>
                <a:rPr lang="en-US" sz="1400" dirty="0"/>
                <a:t>3</a:t>
              </a:r>
              <a:endParaRPr lang="en-IN" sz="1400" dirty="0"/>
            </a:p>
          </p:txBody>
        </p:sp>
      </p:grpSp>
      <p:graphicFrame>
        <p:nvGraphicFramePr>
          <p:cNvPr id="15" name="Diagram 14">
            <a:extLst>
              <a:ext uri="{FF2B5EF4-FFF2-40B4-BE49-F238E27FC236}">
                <a16:creationId xmlns:a16="http://schemas.microsoft.com/office/drawing/2014/main" id="{65BA8C6B-A888-63FB-6DC9-C40DF493E3F2}"/>
              </a:ext>
            </a:extLst>
          </p:cNvPr>
          <p:cNvGraphicFramePr/>
          <p:nvPr/>
        </p:nvGraphicFramePr>
        <p:xfrm>
          <a:off x="4618075" y="3848102"/>
          <a:ext cx="865981" cy="222885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34" name="Straight Connector 33">
            <a:extLst>
              <a:ext uri="{FF2B5EF4-FFF2-40B4-BE49-F238E27FC236}">
                <a16:creationId xmlns:a16="http://schemas.microsoft.com/office/drawing/2014/main" id="{2A687CD3-56B4-60B0-4BF8-0287F96A010F}"/>
              </a:ext>
            </a:extLst>
          </p:cNvPr>
          <p:cNvCxnSpPr/>
          <p:nvPr/>
        </p:nvCxnSpPr>
        <p:spPr>
          <a:xfrm>
            <a:off x="1428751" y="573405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D7CD8FF-1E9A-C5AF-1840-5B8D4630F856}"/>
              </a:ext>
            </a:extLst>
          </p:cNvPr>
          <p:cNvCxnSpPr/>
          <p:nvPr/>
        </p:nvCxnSpPr>
        <p:spPr>
          <a:xfrm>
            <a:off x="2400300" y="5734050"/>
            <a:ext cx="495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441891E-FBDF-D78D-7D89-B97C8BB4DB6A}"/>
              </a:ext>
            </a:extLst>
          </p:cNvPr>
          <p:cNvCxnSpPr/>
          <p:nvPr/>
        </p:nvCxnSpPr>
        <p:spPr>
          <a:xfrm>
            <a:off x="3352800" y="5734050"/>
            <a:ext cx="495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DC15DEB-8FB7-C594-367A-151A03FB309B}"/>
              </a:ext>
            </a:extLst>
          </p:cNvPr>
          <p:cNvCxnSpPr>
            <a:cxnSpLocks/>
          </p:cNvCxnSpPr>
          <p:nvPr/>
        </p:nvCxnSpPr>
        <p:spPr>
          <a:xfrm flipV="1">
            <a:off x="1428750" y="4962526"/>
            <a:ext cx="1466850" cy="9525"/>
          </a:xfrm>
          <a:prstGeom prst="line">
            <a:avLst/>
          </a:prstGeom>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B9FCAE99-4627-05AB-6D82-328CECF6108C}"/>
              </a:ext>
            </a:extLst>
          </p:cNvPr>
          <p:cNvPicPr>
            <a:picLocks noChangeAspect="1"/>
          </p:cNvPicPr>
          <p:nvPr/>
        </p:nvPicPr>
        <p:blipFill rotWithShape="1">
          <a:blip r:embed="rId22">
            <a:extLst>
              <a:ext uri="{28A0092B-C50C-407E-A947-70E740481C1C}">
                <a14:useLocalDpi xmlns:a14="http://schemas.microsoft.com/office/drawing/2010/main" val="0"/>
              </a:ext>
            </a:extLst>
          </a:blip>
          <a:srcRect l="1971" r="13471"/>
          <a:stretch/>
        </p:blipFill>
        <p:spPr>
          <a:xfrm>
            <a:off x="5569534" y="1888055"/>
            <a:ext cx="6375418" cy="4326121"/>
          </a:xfrm>
          <a:prstGeom prst="rect">
            <a:avLst/>
          </a:prstGeom>
        </p:spPr>
      </p:pic>
      <p:graphicFrame>
        <p:nvGraphicFramePr>
          <p:cNvPr id="7" name="Diagram 6">
            <a:extLst>
              <a:ext uri="{FF2B5EF4-FFF2-40B4-BE49-F238E27FC236}">
                <a16:creationId xmlns:a16="http://schemas.microsoft.com/office/drawing/2014/main" id="{91421475-91A9-E6BB-99D3-B6E14268F414}"/>
              </a:ext>
            </a:extLst>
          </p:cNvPr>
          <p:cNvGraphicFramePr/>
          <p:nvPr/>
        </p:nvGraphicFramePr>
        <p:xfrm>
          <a:off x="4571334" y="2329391"/>
          <a:ext cx="865982" cy="3766609"/>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13" name="Straight Connector 12">
            <a:extLst>
              <a:ext uri="{FF2B5EF4-FFF2-40B4-BE49-F238E27FC236}">
                <a16:creationId xmlns:a16="http://schemas.microsoft.com/office/drawing/2014/main" id="{6724C687-9659-3146-9F1E-1C52D85EFE6F}"/>
              </a:ext>
            </a:extLst>
          </p:cNvPr>
          <p:cNvCxnSpPr>
            <a:cxnSpLocks/>
          </p:cNvCxnSpPr>
          <p:nvPr/>
        </p:nvCxnSpPr>
        <p:spPr>
          <a:xfrm>
            <a:off x="4235173" y="5763259"/>
            <a:ext cx="678401" cy="30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77F37BC-782B-F2AB-E8EB-E220B09B86D5}"/>
              </a:ext>
            </a:extLst>
          </p:cNvPr>
          <p:cNvCxnSpPr>
            <a:cxnSpLocks/>
          </p:cNvCxnSpPr>
          <p:nvPr/>
        </p:nvCxnSpPr>
        <p:spPr>
          <a:xfrm>
            <a:off x="5320624" y="5715000"/>
            <a:ext cx="5833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7DEA8F8-8F58-8E0C-2B5B-C9CBA53F6FAF}"/>
              </a:ext>
            </a:extLst>
          </p:cNvPr>
          <p:cNvCxnSpPr>
            <a:cxnSpLocks/>
          </p:cNvCxnSpPr>
          <p:nvPr/>
        </p:nvCxnSpPr>
        <p:spPr>
          <a:xfrm>
            <a:off x="3254326" y="4990354"/>
            <a:ext cx="14945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A348AFF-A1AE-DDA8-EAAC-B1798D876930}"/>
              </a:ext>
            </a:extLst>
          </p:cNvPr>
          <p:cNvCxnSpPr>
            <a:cxnSpLocks/>
          </p:cNvCxnSpPr>
          <p:nvPr/>
        </p:nvCxnSpPr>
        <p:spPr>
          <a:xfrm>
            <a:off x="5320624" y="5038365"/>
            <a:ext cx="6301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029963B-3530-F855-54AF-CF9B36FE881E}"/>
              </a:ext>
            </a:extLst>
          </p:cNvPr>
          <p:cNvCxnSpPr>
            <a:cxnSpLocks/>
          </p:cNvCxnSpPr>
          <p:nvPr/>
        </p:nvCxnSpPr>
        <p:spPr>
          <a:xfrm>
            <a:off x="1367062" y="4158216"/>
            <a:ext cx="3411415" cy="70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DA255D-3A19-CE0C-E691-8D4EE2E40193}"/>
              </a:ext>
            </a:extLst>
          </p:cNvPr>
          <p:cNvCxnSpPr>
            <a:cxnSpLocks/>
          </p:cNvCxnSpPr>
          <p:nvPr/>
        </p:nvCxnSpPr>
        <p:spPr>
          <a:xfrm>
            <a:off x="5146228" y="4215180"/>
            <a:ext cx="1025636" cy="401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5ECF74B-5D3A-09AB-26A9-0E8AE8E54169}"/>
              </a:ext>
            </a:extLst>
          </p:cNvPr>
          <p:cNvCxnSpPr>
            <a:cxnSpLocks/>
          </p:cNvCxnSpPr>
          <p:nvPr/>
        </p:nvCxnSpPr>
        <p:spPr>
          <a:xfrm>
            <a:off x="1125537" y="3429000"/>
            <a:ext cx="3652940" cy="106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11BC698-2309-F2B6-7013-2AD942FE69DB}"/>
              </a:ext>
            </a:extLst>
          </p:cNvPr>
          <p:cNvCxnSpPr>
            <a:cxnSpLocks/>
          </p:cNvCxnSpPr>
          <p:nvPr/>
        </p:nvCxnSpPr>
        <p:spPr>
          <a:xfrm>
            <a:off x="1314450" y="2773887"/>
            <a:ext cx="34640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53DC310-2E0E-A4D6-2391-BF235EEDB94C}"/>
              </a:ext>
            </a:extLst>
          </p:cNvPr>
          <p:cNvCxnSpPr>
            <a:cxnSpLocks/>
          </p:cNvCxnSpPr>
          <p:nvPr/>
        </p:nvCxnSpPr>
        <p:spPr>
          <a:xfrm flipH="1">
            <a:off x="5146228" y="3462356"/>
            <a:ext cx="10752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68C48B-CC1B-A7A7-4880-A389B8256D7C}"/>
              </a:ext>
            </a:extLst>
          </p:cNvPr>
          <p:cNvCxnSpPr/>
          <p:nvPr/>
        </p:nvCxnSpPr>
        <p:spPr>
          <a:xfrm>
            <a:off x="4778477" y="2754637"/>
            <a:ext cx="92930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37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grpId="0" nodeType="clickEffect">
                                  <p:stCondLst>
                                    <p:cond delay="0"/>
                                  </p:stCondLst>
                                  <p:childTnLst>
                                    <p:anim calcmode="lin" valueType="num">
                                      <p:cBhvr>
                                        <p:cTn id="6" dur="1000"/>
                                        <p:tgtEl>
                                          <p:spTgt spid="4"/>
                                        </p:tgtEl>
                                        <p:attrNameLst>
                                          <p:attrName>ppt_w</p:attrName>
                                        </p:attrNameLst>
                                      </p:cBhvr>
                                      <p:tavLst>
                                        <p:tav tm="0">
                                          <p:val>
                                            <p:strVal val="ppt_w"/>
                                          </p:val>
                                        </p:tav>
                                        <p:tav tm="100000">
                                          <p:val>
                                            <p:fltVal val="0"/>
                                          </p:val>
                                        </p:tav>
                                      </p:tavLst>
                                    </p:anim>
                                    <p:anim calcmode="lin" valueType="num">
                                      <p:cBhvr>
                                        <p:cTn id="7" dur="1000"/>
                                        <p:tgtEl>
                                          <p:spTgt spid="4"/>
                                        </p:tgtEl>
                                        <p:attrNameLst>
                                          <p:attrName>ppt_h</p:attrName>
                                        </p:attrNameLst>
                                      </p:cBhvr>
                                      <p:tavLst>
                                        <p:tav tm="0">
                                          <p:val>
                                            <p:strVal val="ppt_h"/>
                                          </p:val>
                                        </p:tav>
                                        <p:tav tm="100000">
                                          <p:val>
                                            <p:fltVal val="0"/>
                                          </p:val>
                                        </p:tav>
                                      </p:tavLst>
                                    </p:anim>
                                    <p:anim calcmode="lin" valueType="num">
                                      <p:cBhvr>
                                        <p:cTn id="8" dur="1000"/>
                                        <p:tgtEl>
                                          <p:spTgt spid="4"/>
                                        </p:tgtEl>
                                        <p:attrNameLst>
                                          <p:attrName>style.rotation</p:attrName>
                                        </p:attrNameLst>
                                      </p:cBhvr>
                                      <p:tavLst>
                                        <p:tav tm="0">
                                          <p:val>
                                            <p:fltVal val="0"/>
                                          </p:val>
                                        </p:tav>
                                        <p:tav tm="100000">
                                          <p:val>
                                            <p:fltVal val="90"/>
                                          </p:val>
                                        </p:tav>
                                      </p:tavLst>
                                    </p:anim>
                                    <p:animEffect transition="out" filter="fade">
                                      <p:cBhvr>
                                        <p:cTn id="9" dur="1000"/>
                                        <p:tgtEl>
                                          <p:spTgt spid="4"/>
                                        </p:tgtEl>
                                      </p:cBhvr>
                                    </p:animEffect>
                                    <p:set>
                                      <p:cBhvr>
                                        <p:cTn id="10" dur="1" fill="hold">
                                          <p:stCondLst>
                                            <p:cond delay="999"/>
                                          </p:stCondLst>
                                        </p:cTn>
                                        <p:tgtEl>
                                          <p:spTgt spid="4"/>
                                        </p:tgtEl>
                                        <p:attrNameLst>
                                          <p:attrName>style.visibility</p:attrName>
                                        </p:attrNameLst>
                                      </p:cBhvr>
                                      <p:to>
                                        <p:strVal val="hidden"/>
                                      </p:to>
                                    </p:set>
                                  </p:childTnLst>
                                </p:cTn>
                              </p:par>
                              <p:par>
                                <p:cTn id="11" presetID="31" presetClass="exit" presetSubtype="0" fill="hold" grpId="0" nodeType="withEffect">
                                  <p:stCondLst>
                                    <p:cond delay="0"/>
                                  </p:stCondLst>
                                  <p:childTnLst>
                                    <p:anim calcmode="lin" valueType="num">
                                      <p:cBhvr>
                                        <p:cTn id="12" dur="1000"/>
                                        <p:tgtEl>
                                          <p:spTgt spid="5"/>
                                        </p:tgtEl>
                                        <p:attrNameLst>
                                          <p:attrName>ppt_w</p:attrName>
                                        </p:attrNameLst>
                                      </p:cBhvr>
                                      <p:tavLst>
                                        <p:tav tm="0">
                                          <p:val>
                                            <p:strVal val="ppt_w"/>
                                          </p:val>
                                        </p:tav>
                                        <p:tav tm="100000">
                                          <p:val>
                                            <p:fltVal val="0"/>
                                          </p:val>
                                        </p:tav>
                                      </p:tavLst>
                                    </p:anim>
                                    <p:anim calcmode="lin" valueType="num">
                                      <p:cBhvr>
                                        <p:cTn id="13" dur="1000"/>
                                        <p:tgtEl>
                                          <p:spTgt spid="5"/>
                                        </p:tgtEl>
                                        <p:attrNameLst>
                                          <p:attrName>ppt_h</p:attrName>
                                        </p:attrNameLst>
                                      </p:cBhvr>
                                      <p:tavLst>
                                        <p:tav tm="0">
                                          <p:val>
                                            <p:strVal val="ppt_h"/>
                                          </p:val>
                                        </p:tav>
                                        <p:tav tm="100000">
                                          <p:val>
                                            <p:fltVal val="0"/>
                                          </p:val>
                                        </p:tav>
                                      </p:tavLst>
                                    </p:anim>
                                    <p:anim calcmode="lin" valueType="num">
                                      <p:cBhvr>
                                        <p:cTn id="14" dur="1000"/>
                                        <p:tgtEl>
                                          <p:spTgt spid="5"/>
                                        </p:tgtEl>
                                        <p:attrNameLst>
                                          <p:attrName>style.rotation</p:attrName>
                                        </p:attrNameLst>
                                      </p:cBhvr>
                                      <p:tavLst>
                                        <p:tav tm="0">
                                          <p:val>
                                            <p:fltVal val="0"/>
                                          </p:val>
                                        </p:tav>
                                        <p:tav tm="100000">
                                          <p:val>
                                            <p:fltVal val="90"/>
                                          </p:val>
                                        </p:tav>
                                      </p:tavLst>
                                    </p:anim>
                                    <p:animEffect transition="out" filter="fade">
                                      <p:cBhvr>
                                        <p:cTn id="15" dur="1000"/>
                                        <p:tgtEl>
                                          <p:spTgt spid="5"/>
                                        </p:tgtEl>
                                      </p:cBhvr>
                                    </p:animEffect>
                                    <p:set>
                                      <p:cBhvr>
                                        <p:cTn id="16" dur="1" fill="hold">
                                          <p:stCondLst>
                                            <p:cond delay="999"/>
                                          </p:stCondLst>
                                        </p:cTn>
                                        <p:tgtEl>
                                          <p:spTgt spid="5"/>
                                        </p:tgtEl>
                                        <p:attrNameLst>
                                          <p:attrName>style.visibility</p:attrName>
                                        </p:attrNameLst>
                                      </p:cBhvr>
                                      <p:to>
                                        <p:strVal val="hidden"/>
                                      </p:to>
                                    </p:set>
                                  </p:childTnLst>
                                </p:cTn>
                              </p:par>
                              <p:par>
                                <p:cTn id="17" presetID="31" presetClass="exit" presetSubtype="0" fill="hold" grpId="0" nodeType="withEffect">
                                  <p:stCondLst>
                                    <p:cond delay="0"/>
                                  </p:stCondLst>
                                  <p:childTnLst>
                                    <p:anim calcmode="lin" valueType="num">
                                      <p:cBhvr>
                                        <p:cTn id="18" dur="1000"/>
                                        <p:tgtEl>
                                          <p:spTgt spid="6"/>
                                        </p:tgtEl>
                                        <p:attrNameLst>
                                          <p:attrName>ppt_w</p:attrName>
                                        </p:attrNameLst>
                                      </p:cBhvr>
                                      <p:tavLst>
                                        <p:tav tm="0">
                                          <p:val>
                                            <p:strVal val="ppt_w"/>
                                          </p:val>
                                        </p:tav>
                                        <p:tav tm="100000">
                                          <p:val>
                                            <p:fltVal val="0"/>
                                          </p:val>
                                        </p:tav>
                                      </p:tavLst>
                                    </p:anim>
                                    <p:anim calcmode="lin" valueType="num">
                                      <p:cBhvr>
                                        <p:cTn id="19" dur="1000"/>
                                        <p:tgtEl>
                                          <p:spTgt spid="6"/>
                                        </p:tgtEl>
                                        <p:attrNameLst>
                                          <p:attrName>ppt_h</p:attrName>
                                        </p:attrNameLst>
                                      </p:cBhvr>
                                      <p:tavLst>
                                        <p:tav tm="0">
                                          <p:val>
                                            <p:strVal val="ppt_h"/>
                                          </p:val>
                                        </p:tav>
                                        <p:tav tm="100000">
                                          <p:val>
                                            <p:fltVal val="0"/>
                                          </p:val>
                                        </p:tav>
                                      </p:tavLst>
                                    </p:anim>
                                    <p:anim calcmode="lin" valueType="num">
                                      <p:cBhvr>
                                        <p:cTn id="20" dur="1000"/>
                                        <p:tgtEl>
                                          <p:spTgt spid="6"/>
                                        </p:tgtEl>
                                        <p:attrNameLst>
                                          <p:attrName>style.rotation</p:attrName>
                                        </p:attrNameLst>
                                      </p:cBhvr>
                                      <p:tavLst>
                                        <p:tav tm="0">
                                          <p:val>
                                            <p:fltVal val="0"/>
                                          </p:val>
                                        </p:tav>
                                        <p:tav tm="100000">
                                          <p:val>
                                            <p:fltVal val="90"/>
                                          </p:val>
                                        </p:tav>
                                      </p:tavLst>
                                    </p:anim>
                                    <p:animEffect transition="out" filter="fade">
                                      <p:cBhvr>
                                        <p:cTn id="21" dur="1000"/>
                                        <p:tgtEl>
                                          <p:spTgt spid="6"/>
                                        </p:tgtEl>
                                      </p:cBhvr>
                                    </p:animEffect>
                                    <p:set>
                                      <p:cBhvr>
                                        <p:cTn id="22" dur="1" fill="hold">
                                          <p:stCondLst>
                                            <p:cond delay="999"/>
                                          </p:stCondLst>
                                        </p:cTn>
                                        <p:tgtEl>
                                          <p:spTgt spid="6"/>
                                        </p:tgtEl>
                                        <p:attrNameLst>
                                          <p:attrName>style.visibility</p:attrName>
                                        </p:attrNameLst>
                                      </p:cBhvr>
                                      <p:to>
                                        <p:strVal val="hidden"/>
                                      </p:to>
                                    </p:set>
                                  </p:childTnLst>
                                </p:cTn>
                              </p:par>
                              <p:par>
                                <p:cTn id="23" presetID="31" presetClass="exit" presetSubtype="0" fill="hold" nodeType="withEffect">
                                  <p:stCondLst>
                                    <p:cond delay="0"/>
                                  </p:stCondLst>
                                  <p:childTnLst>
                                    <p:anim calcmode="lin" valueType="num">
                                      <p:cBhvr>
                                        <p:cTn id="24" dur="1000"/>
                                        <p:tgtEl>
                                          <p:spTgt spid="8"/>
                                        </p:tgtEl>
                                        <p:attrNameLst>
                                          <p:attrName>ppt_w</p:attrName>
                                        </p:attrNameLst>
                                      </p:cBhvr>
                                      <p:tavLst>
                                        <p:tav tm="0">
                                          <p:val>
                                            <p:strVal val="ppt_w"/>
                                          </p:val>
                                        </p:tav>
                                        <p:tav tm="100000">
                                          <p:val>
                                            <p:fltVal val="0"/>
                                          </p:val>
                                        </p:tav>
                                      </p:tavLst>
                                    </p:anim>
                                    <p:anim calcmode="lin" valueType="num">
                                      <p:cBhvr>
                                        <p:cTn id="25" dur="1000"/>
                                        <p:tgtEl>
                                          <p:spTgt spid="8"/>
                                        </p:tgtEl>
                                        <p:attrNameLst>
                                          <p:attrName>ppt_h</p:attrName>
                                        </p:attrNameLst>
                                      </p:cBhvr>
                                      <p:tavLst>
                                        <p:tav tm="0">
                                          <p:val>
                                            <p:strVal val="ppt_h"/>
                                          </p:val>
                                        </p:tav>
                                        <p:tav tm="100000">
                                          <p:val>
                                            <p:fltVal val="0"/>
                                          </p:val>
                                        </p:tav>
                                      </p:tavLst>
                                    </p:anim>
                                    <p:anim calcmode="lin" valueType="num">
                                      <p:cBhvr>
                                        <p:cTn id="26" dur="1000"/>
                                        <p:tgtEl>
                                          <p:spTgt spid="8"/>
                                        </p:tgtEl>
                                        <p:attrNameLst>
                                          <p:attrName>style.rotation</p:attrName>
                                        </p:attrNameLst>
                                      </p:cBhvr>
                                      <p:tavLst>
                                        <p:tav tm="0">
                                          <p:val>
                                            <p:fltVal val="0"/>
                                          </p:val>
                                        </p:tav>
                                        <p:tav tm="100000">
                                          <p:val>
                                            <p:fltVal val="90"/>
                                          </p:val>
                                        </p:tav>
                                      </p:tavLst>
                                    </p:anim>
                                    <p:animEffect transition="out" filter="fade">
                                      <p:cBhvr>
                                        <p:cTn id="27" dur="1000"/>
                                        <p:tgtEl>
                                          <p:spTgt spid="8"/>
                                        </p:tgtEl>
                                      </p:cBhvr>
                                    </p:animEffect>
                                    <p:set>
                                      <p:cBhvr>
                                        <p:cTn id="28" dur="1" fill="hold">
                                          <p:stCondLst>
                                            <p:cond delay="999"/>
                                          </p:stCondLst>
                                        </p:cTn>
                                        <p:tgtEl>
                                          <p:spTgt spid="8"/>
                                        </p:tgtEl>
                                        <p:attrNameLst>
                                          <p:attrName>style.visibility</p:attrName>
                                        </p:attrNameLst>
                                      </p:cBhvr>
                                      <p:to>
                                        <p:strVal val="hidden"/>
                                      </p:to>
                                    </p:set>
                                  </p:childTnLst>
                                </p:cTn>
                              </p:par>
                              <p:par>
                                <p:cTn id="29" presetID="31" presetClass="exit" presetSubtype="0" fill="hold" grpId="0" nodeType="withEffect">
                                  <p:stCondLst>
                                    <p:cond delay="0"/>
                                  </p:stCondLst>
                                  <p:childTnLst>
                                    <p:anim calcmode="lin" valueType="num">
                                      <p:cBhvr>
                                        <p:cTn id="30" dur="1000"/>
                                        <p:tgtEl>
                                          <p:spTgt spid="15"/>
                                        </p:tgtEl>
                                        <p:attrNameLst>
                                          <p:attrName>ppt_w</p:attrName>
                                        </p:attrNameLst>
                                      </p:cBhvr>
                                      <p:tavLst>
                                        <p:tav tm="0">
                                          <p:val>
                                            <p:strVal val="ppt_w"/>
                                          </p:val>
                                        </p:tav>
                                        <p:tav tm="100000">
                                          <p:val>
                                            <p:fltVal val="0"/>
                                          </p:val>
                                        </p:tav>
                                      </p:tavLst>
                                    </p:anim>
                                    <p:anim calcmode="lin" valueType="num">
                                      <p:cBhvr>
                                        <p:cTn id="31" dur="1000"/>
                                        <p:tgtEl>
                                          <p:spTgt spid="15"/>
                                        </p:tgtEl>
                                        <p:attrNameLst>
                                          <p:attrName>ppt_h</p:attrName>
                                        </p:attrNameLst>
                                      </p:cBhvr>
                                      <p:tavLst>
                                        <p:tav tm="0">
                                          <p:val>
                                            <p:strVal val="ppt_h"/>
                                          </p:val>
                                        </p:tav>
                                        <p:tav tm="100000">
                                          <p:val>
                                            <p:fltVal val="0"/>
                                          </p:val>
                                        </p:tav>
                                      </p:tavLst>
                                    </p:anim>
                                    <p:anim calcmode="lin" valueType="num">
                                      <p:cBhvr>
                                        <p:cTn id="32" dur="1000"/>
                                        <p:tgtEl>
                                          <p:spTgt spid="15"/>
                                        </p:tgtEl>
                                        <p:attrNameLst>
                                          <p:attrName>style.rotation</p:attrName>
                                        </p:attrNameLst>
                                      </p:cBhvr>
                                      <p:tavLst>
                                        <p:tav tm="0">
                                          <p:val>
                                            <p:fltVal val="0"/>
                                          </p:val>
                                        </p:tav>
                                        <p:tav tm="100000">
                                          <p:val>
                                            <p:fltVal val="90"/>
                                          </p:val>
                                        </p:tav>
                                      </p:tavLst>
                                    </p:anim>
                                    <p:animEffect transition="out" filter="fade">
                                      <p:cBhvr>
                                        <p:cTn id="33" dur="1000"/>
                                        <p:tgtEl>
                                          <p:spTgt spid="15"/>
                                        </p:tgtEl>
                                      </p:cBhvr>
                                    </p:animEffect>
                                    <p:set>
                                      <p:cBhvr>
                                        <p:cTn id="34" dur="1" fill="hold">
                                          <p:stCondLst>
                                            <p:cond delay="999"/>
                                          </p:stCondLst>
                                        </p:cTn>
                                        <p:tgtEl>
                                          <p:spTgt spid="15"/>
                                        </p:tgtEl>
                                        <p:attrNameLst>
                                          <p:attrName>style.visibility</p:attrName>
                                        </p:attrNameLst>
                                      </p:cBhvr>
                                      <p:to>
                                        <p:strVal val="hidden"/>
                                      </p:to>
                                    </p:set>
                                  </p:childTnLst>
                                </p:cTn>
                              </p:par>
                              <p:par>
                                <p:cTn id="35" presetID="31" presetClass="exit" presetSubtype="0" fill="hold" nodeType="withEffect">
                                  <p:stCondLst>
                                    <p:cond delay="0"/>
                                  </p:stCondLst>
                                  <p:childTnLst>
                                    <p:anim calcmode="lin" valueType="num">
                                      <p:cBhvr>
                                        <p:cTn id="36" dur="1000"/>
                                        <p:tgtEl>
                                          <p:spTgt spid="34"/>
                                        </p:tgtEl>
                                        <p:attrNameLst>
                                          <p:attrName>ppt_w</p:attrName>
                                        </p:attrNameLst>
                                      </p:cBhvr>
                                      <p:tavLst>
                                        <p:tav tm="0">
                                          <p:val>
                                            <p:strVal val="ppt_w"/>
                                          </p:val>
                                        </p:tav>
                                        <p:tav tm="100000">
                                          <p:val>
                                            <p:fltVal val="0"/>
                                          </p:val>
                                        </p:tav>
                                      </p:tavLst>
                                    </p:anim>
                                    <p:anim calcmode="lin" valueType="num">
                                      <p:cBhvr>
                                        <p:cTn id="37" dur="1000"/>
                                        <p:tgtEl>
                                          <p:spTgt spid="34"/>
                                        </p:tgtEl>
                                        <p:attrNameLst>
                                          <p:attrName>ppt_h</p:attrName>
                                        </p:attrNameLst>
                                      </p:cBhvr>
                                      <p:tavLst>
                                        <p:tav tm="0">
                                          <p:val>
                                            <p:strVal val="ppt_h"/>
                                          </p:val>
                                        </p:tav>
                                        <p:tav tm="100000">
                                          <p:val>
                                            <p:fltVal val="0"/>
                                          </p:val>
                                        </p:tav>
                                      </p:tavLst>
                                    </p:anim>
                                    <p:anim calcmode="lin" valueType="num">
                                      <p:cBhvr>
                                        <p:cTn id="38" dur="1000"/>
                                        <p:tgtEl>
                                          <p:spTgt spid="34"/>
                                        </p:tgtEl>
                                        <p:attrNameLst>
                                          <p:attrName>style.rotation</p:attrName>
                                        </p:attrNameLst>
                                      </p:cBhvr>
                                      <p:tavLst>
                                        <p:tav tm="0">
                                          <p:val>
                                            <p:fltVal val="0"/>
                                          </p:val>
                                        </p:tav>
                                        <p:tav tm="100000">
                                          <p:val>
                                            <p:fltVal val="90"/>
                                          </p:val>
                                        </p:tav>
                                      </p:tavLst>
                                    </p:anim>
                                    <p:animEffect transition="out" filter="fade">
                                      <p:cBhvr>
                                        <p:cTn id="39" dur="1000"/>
                                        <p:tgtEl>
                                          <p:spTgt spid="34"/>
                                        </p:tgtEl>
                                      </p:cBhvr>
                                    </p:animEffect>
                                    <p:set>
                                      <p:cBhvr>
                                        <p:cTn id="40" dur="1" fill="hold">
                                          <p:stCondLst>
                                            <p:cond delay="999"/>
                                          </p:stCondLst>
                                        </p:cTn>
                                        <p:tgtEl>
                                          <p:spTgt spid="34"/>
                                        </p:tgtEl>
                                        <p:attrNameLst>
                                          <p:attrName>style.visibility</p:attrName>
                                        </p:attrNameLst>
                                      </p:cBhvr>
                                      <p:to>
                                        <p:strVal val="hidden"/>
                                      </p:to>
                                    </p:set>
                                  </p:childTnLst>
                                </p:cTn>
                              </p:par>
                              <p:par>
                                <p:cTn id="41" presetID="31" presetClass="exit" presetSubtype="0" fill="hold" nodeType="withEffect">
                                  <p:stCondLst>
                                    <p:cond delay="0"/>
                                  </p:stCondLst>
                                  <p:childTnLst>
                                    <p:anim calcmode="lin" valueType="num">
                                      <p:cBhvr>
                                        <p:cTn id="42" dur="1000"/>
                                        <p:tgtEl>
                                          <p:spTgt spid="36"/>
                                        </p:tgtEl>
                                        <p:attrNameLst>
                                          <p:attrName>ppt_w</p:attrName>
                                        </p:attrNameLst>
                                      </p:cBhvr>
                                      <p:tavLst>
                                        <p:tav tm="0">
                                          <p:val>
                                            <p:strVal val="ppt_w"/>
                                          </p:val>
                                        </p:tav>
                                        <p:tav tm="100000">
                                          <p:val>
                                            <p:fltVal val="0"/>
                                          </p:val>
                                        </p:tav>
                                      </p:tavLst>
                                    </p:anim>
                                    <p:anim calcmode="lin" valueType="num">
                                      <p:cBhvr>
                                        <p:cTn id="43" dur="1000"/>
                                        <p:tgtEl>
                                          <p:spTgt spid="36"/>
                                        </p:tgtEl>
                                        <p:attrNameLst>
                                          <p:attrName>ppt_h</p:attrName>
                                        </p:attrNameLst>
                                      </p:cBhvr>
                                      <p:tavLst>
                                        <p:tav tm="0">
                                          <p:val>
                                            <p:strVal val="ppt_h"/>
                                          </p:val>
                                        </p:tav>
                                        <p:tav tm="100000">
                                          <p:val>
                                            <p:fltVal val="0"/>
                                          </p:val>
                                        </p:tav>
                                      </p:tavLst>
                                    </p:anim>
                                    <p:anim calcmode="lin" valueType="num">
                                      <p:cBhvr>
                                        <p:cTn id="44" dur="1000"/>
                                        <p:tgtEl>
                                          <p:spTgt spid="36"/>
                                        </p:tgtEl>
                                        <p:attrNameLst>
                                          <p:attrName>style.rotation</p:attrName>
                                        </p:attrNameLst>
                                      </p:cBhvr>
                                      <p:tavLst>
                                        <p:tav tm="0">
                                          <p:val>
                                            <p:fltVal val="0"/>
                                          </p:val>
                                        </p:tav>
                                        <p:tav tm="100000">
                                          <p:val>
                                            <p:fltVal val="90"/>
                                          </p:val>
                                        </p:tav>
                                      </p:tavLst>
                                    </p:anim>
                                    <p:animEffect transition="out" filter="fade">
                                      <p:cBhvr>
                                        <p:cTn id="45" dur="1000"/>
                                        <p:tgtEl>
                                          <p:spTgt spid="36"/>
                                        </p:tgtEl>
                                      </p:cBhvr>
                                    </p:animEffect>
                                    <p:set>
                                      <p:cBhvr>
                                        <p:cTn id="46" dur="1" fill="hold">
                                          <p:stCondLst>
                                            <p:cond delay="999"/>
                                          </p:stCondLst>
                                        </p:cTn>
                                        <p:tgtEl>
                                          <p:spTgt spid="36"/>
                                        </p:tgtEl>
                                        <p:attrNameLst>
                                          <p:attrName>style.visibility</p:attrName>
                                        </p:attrNameLst>
                                      </p:cBhvr>
                                      <p:to>
                                        <p:strVal val="hidden"/>
                                      </p:to>
                                    </p:set>
                                  </p:childTnLst>
                                </p:cTn>
                              </p:par>
                              <p:par>
                                <p:cTn id="47" presetID="31" presetClass="exit" presetSubtype="0" fill="hold" nodeType="withEffect">
                                  <p:stCondLst>
                                    <p:cond delay="0"/>
                                  </p:stCondLst>
                                  <p:childTnLst>
                                    <p:anim calcmode="lin" valueType="num">
                                      <p:cBhvr>
                                        <p:cTn id="48" dur="1000"/>
                                        <p:tgtEl>
                                          <p:spTgt spid="37"/>
                                        </p:tgtEl>
                                        <p:attrNameLst>
                                          <p:attrName>ppt_w</p:attrName>
                                        </p:attrNameLst>
                                      </p:cBhvr>
                                      <p:tavLst>
                                        <p:tav tm="0">
                                          <p:val>
                                            <p:strVal val="ppt_w"/>
                                          </p:val>
                                        </p:tav>
                                        <p:tav tm="100000">
                                          <p:val>
                                            <p:fltVal val="0"/>
                                          </p:val>
                                        </p:tav>
                                      </p:tavLst>
                                    </p:anim>
                                    <p:anim calcmode="lin" valueType="num">
                                      <p:cBhvr>
                                        <p:cTn id="49" dur="1000"/>
                                        <p:tgtEl>
                                          <p:spTgt spid="37"/>
                                        </p:tgtEl>
                                        <p:attrNameLst>
                                          <p:attrName>ppt_h</p:attrName>
                                        </p:attrNameLst>
                                      </p:cBhvr>
                                      <p:tavLst>
                                        <p:tav tm="0">
                                          <p:val>
                                            <p:strVal val="ppt_h"/>
                                          </p:val>
                                        </p:tav>
                                        <p:tav tm="100000">
                                          <p:val>
                                            <p:fltVal val="0"/>
                                          </p:val>
                                        </p:tav>
                                      </p:tavLst>
                                    </p:anim>
                                    <p:anim calcmode="lin" valueType="num">
                                      <p:cBhvr>
                                        <p:cTn id="50" dur="1000"/>
                                        <p:tgtEl>
                                          <p:spTgt spid="37"/>
                                        </p:tgtEl>
                                        <p:attrNameLst>
                                          <p:attrName>style.rotation</p:attrName>
                                        </p:attrNameLst>
                                      </p:cBhvr>
                                      <p:tavLst>
                                        <p:tav tm="0">
                                          <p:val>
                                            <p:fltVal val="0"/>
                                          </p:val>
                                        </p:tav>
                                        <p:tav tm="100000">
                                          <p:val>
                                            <p:fltVal val="90"/>
                                          </p:val>
                                        </p:tav>
                                      </p:tavLst>
                                    </p:anim>
                                    <p:animEffect transition="out" filter="fade">
                                      <p:cBhvr>
                                        <p:cTn id="51" dur="1000"/>
                                        <p:tgtEl>
                                          <p:spTgt spid="37"/>
                                        </p:tgtEl>
                                      </p:cBhvr>
                                    </p:animEffect>
                                    <p:set>
                                      <p:cBhvr>
                                        <p:cTn id="52" dur="1" fill="hold">
                                          <p:stCondLst>
                                            <p:cond delay="999"/>
                                          </p:stCondLst>
                                        </p:cTn>
                                        <p:tgtEl>
                                          <p:spTgt spid="37"/>
                                        </p:tgtEl>
                                        <p:attrNameLst>
                                          <p:attrName>style.visibility</p:attrName>
                                        </p:attrNameLst>
                                      </p:cBhvr>
                                      <p:to>
                                        <p:strVal val="hidden"/>
                                      </p:to>
                                    </p:set>
                                  </p:childTnLst>
                                </p:cTn>
                              </p:par>
                              <p:par>
                                <p:cTn id="53" presetID="31" presetClass="exit" presetSubtype="0" fill="hold" nodeType="withEffect">
                                  <p:stCondLst>
                                    <p:cond delay="0"/>
                                  </p:stCondLst>
                                  <p:childTnLst>
                                    <p:anim calcmode="lin" valueType="num">
                                      <p:cBhvr>
                                        <p:cTn id="54" dur="1000"/>
                                        <p:tgtEl>
                                          <p:spTgt spid="56"/>
                                        </p:tgtEl>
                                        <p:attrNameLst>
                                          <p:attrName>ppt_w</p:attrName>
                                        </p:attrNameLst>
                                      </p:cBhvr>
                                      <p:tavLst>
                                        <p:tav tm="0">
                                          <p:val>
                                            <p:strVal val="ppt_w"/>
                                          </p:val>
                                        </p:tav>
                                        <p:tav tm="100000">
                                          <p:val>
                                            <p:fltVal val="0"/>
                                          </p:val>
                                        </p:tav>
                                      </p:tavLst>
                                    </p:anim>
                                    <p:anim calcmode="lin" valueType="num">
                                      <p:cBhvr>
                                        <p:cTn id="55" dur="1000"/>
                                        <p:tgtEl>
                                          <p:spTgt spid="56"/>
                                        </p:tgtEl>
                                        <p:attrNameLst>
                                          <p:attrName>ppt_h</p:attrName>
                                        </p:attrNameLst>
                                      </p:cBhvr>
                                      <p:tavLst>
                                        <p:tav tm="0">
                                          <p:val>
                                            <p:strVal val="ppt_h"/>
                                          </p:val>
                                        </p:tav>
                                        <p:tav tm="100000">
                                          <p:val>
                                            <p:fltVal val="0"/>
                                          </p:val>
                                        </p:tav>
                                      </p:tavLst>
                                    </p:anim>
                                    <p:anim calcmode="lin" valueType="num">
                                      <p:cBhvr>
                                        <p:cTn id="56" dur="1000"/>
                                        <p:tgtEl>
                                          <p:spTgt spid="56"/>
                                        </p:tgtEl>
                                        <p:attrNameLst>
                                          <p:attrName>style.rotation</p:attrName>
                                        </p:attrNameLst>
                                      </p:cBhvr>
                                      <p:tavLst>
                                        <p:tav tm="0">
                                          <p:val>
                                            <p:fltVal val="0"/>
                                          </p:val>
                                        </p:tav>
                                        <p:tav tm="100000">
                                          <p:val>
                                            <p:fltVal val="90"/>
                                          </p:val>
                                        </p:tav>
                                      </p:tavLst>
                                    </p:anim>
                                    <p:animEffect transition="out" filter="fade">
                                      <p:cBhvr>
                                        <p:cTn id="57" dur="1000"/>
                                        <p:tgtEl>
                                          <p:spTgt spid="56"/>
                                        </p:tgtEl>
                                      </p:cBhvr>
                                    </p:animEffect>
                                    <p:set>
                                      <p:cBhvr>
                                        <p:cTn id="58" dur="1" fill="hold">
                                          <p:stCondLst>
                                            <p:cond delay="999"/>
                                          </p:stCondLst>
                                        </p:cTn>
                                        <p:tgtEl>
                                          <p:spTgt spid="56"/>
                                        </p:tgtEl>
                                        <p:attrNameLst>
                                          <p:attrName>style.visibility</p:attrName>
                                        </p:attrNameLst>
                                      </p:cBhvr>
                                      <p:to>
                                        <p:strVal val="hidden"/>
                                      </p:to>
                                    </p:set>
                                  </p:childTnLst>
                                </p:cTn>
                              </p:par>
                              <p:par>
                                <p:cTn id="59" presetID="31" presetClass="exit" presetSubtype="0" fill="hold" nodeType="withEffect">
                                  <p:stCondLst>
                                    <p:cond delay="0"/>
                                  </p:stCondLst>
                                  <p:childTnLst>
                                    <p:anim calcmode="lin" valueType="num">
                                      <p:cBhvr>
                                        <p:cTn id="60" dur="1000"/>
                                        <p:tgtEl>
                                          <p:spTgt spid="24"/>
                                        </p:tgtEl>
                                        <p:attrNameLst>
                                          <p:attrName>ppt_w</p:attrName>
                                        </p:attrNameLst>
                                      </p:cBhvr>
                                      <p:tavLst>
                                        <p:tav tm="0">
                                          <p:val>
                                            <p:strVal val="ppt_w"/>
                                          </p:val>
                                        </p:tav>
                                        <p:tav tm="100000">
                                          <p:val>
                                            <p:fltVal val="0"/>
                                          </p:val>
                                        </p:tav>
                                      </p:tavLst>
                                    </p:anim>
                                    <p:anim calcmode="lin" valueType="num">
                                      <p:cBhvr>
                                        <p:cTn id="61" dur="1000"/>
                                        <p:tgtEl>
                                          <p:spTgt spid="24"/>
                                        </p:tgtEl>
                                        <p:attrNameLst>
                                          <p:attrName>ppt_h</p:attrName>
                                        </p:attrNameLst>
                                      </p:cBhvr>
                                      <p:tavLst>
                                        <p:tav tm="0">
                                          <p:val>
                                            <p:strVal val="ppt_h"/>
                                          </p:val>
                                        </p:tav>
                                        <p:tav tm="100000">
                                          <p:val>
                                            <p:fltVal val="0"/>
                                          </p:val>
                                        </p:tav>
                                      </p:tavLst>
                                    </p:anim>
                                    <p:anim calcmode="lin" valueType="num">
                                      <p:cBhvr>
                                        <p:cTn id="62" dur="1000"/>
                                        <p:tgtEl>
                                          <p:spTgt spid="24"/>
                                        </p:tgtEl>
                                        <p:attrNameLst>
                                          <p:attrName>style.rotation</p:attrName>
                                        </p:attrNameLst>
                                      </p:cBhvr>
                                      <p:tavLst>
                                        <p:tav tm="0">
                                          <p:val>
                                            <p:fltVal val="0"/>
                                          </p:val>
                                        </p:tav>
                                        <p:tav tm="100000">
                                          <p:val>
                                            <p:fltVal val="90"/>
                                          </p:val>
                                        </p:tav>
                                      </p:tavLst>
                                    </p:anim>
                                    <p:animEffect transition="out" filter="fade">
                                      <p:cBhvr>
                                        <p:cTn id="63" dur="1000"/>
                                        <p:tgtEl>
                                          <p:spTgt spid="24"/>
                                        </p:tgtEl>
                                      </p:cBhvr>
                                    </p:animEffect>
                                    <p:set>
                                      <p:cBhvr>
                                        <p:cTn id="64" dur="1" fill="hold">
                                          <p:stCondLst>
                                            <p:cond delay="999"/>
                                          </p:stCondLst>
                                        </p:cTn>
                                        <p:tgtEl>
                                          <p:spTgt spid="24"/>
                                        </p:tgtEl>
                                        <p:attrNameLst>
                                          <p:attrName>style.visibility</p:attrName>
                                        </p:attrNameLst>
                                      </p:cBhvr>
                                      <p:to>
                                        <p:strVal val="hidden"/>
                                      </p:to>
                                    </p:set>
                                  </p:childTnLst>
                                </p:cTn>
                              </p:par>
                              <p:par>
                                <p:cTn id="65" presetID="31" presetClass="exit" presetSubtype="0" fill="hold" grpId="0" nodeType="withEffect">
                                  <p:stCondLst>
                                    <p:cond delay="0"/>
                                  </p:stCondLst>
                                  <p:childTnLst>
                                    <p:anim calcmode="lin" valueType="num">
                                      <p:cBhvr>
                                        <p:cTn id="66" dur="1000"/>
                                        <p:tgtEl>
                                          <p:spTgt spid="7"/>
                                        </p:tgtEl>
                                        <p:attrNameLst>
                                          <p:attrName>ppt_w</p:attrName>
                                        </p:attrNameLst>
                                      </p:cBhvr>
                                      <p:tavLst>
                                        <p:tav tm="0">
                                          <p:val>
                                            <p:strVal val="ppt_w"/>
                                          </p:val>
                                        </p:tav>
                                        <p:tav tm="100000">
                                          <p:val>
                                            <p:fltVal val="0"/>
                                          </p:val>
                                        </p:tav>
                                      </p:tavLst>
                                    </p:anim>
                                    <p:anim calcmode="lin" valueType="num">
                                      <p:cBhvr>
                                        <p:cTn id="67" dur="1000"/>
                                        <p:tgtEl>
                                          <p:spTgt spid="7"/>
                                        </p:tgtEl>
                                        <p:attrNameLst>
                                          <p:attrName>ppt_h</p:attrName>
                                        </p:attrNameLst>
                                      </p:cBhvr>
                                      <p:tavLst>
                                        <p:tav tm="0">
                                          <p:val>
                                            <p:strVal val="ppt_h"/>
                                          </p:val>
                                        </p:tav>
                                        <p:tav tm="100000">
                                          <p:val>
                                            <p:fltVal val="0"/>
                                          </p:val>
                                        </p:tav>
                                      </p:tavLst>
                                    </p:anim>
                                    <p:anim calcmode="lin" valueType="num">
                                      <p:cBhvr>
                                        <p:cTn id="68" dur="1000"/>
                                        <p:tgtEl>
                                          <p:spTgt spid="7"/>
                                        </p:tgtEl>
                                        <p:attrNameLst>
                                          <p:attrName>style.rotation</p:attrName>
                                        </p:attrNameLst>
                                      </p:cBhvr>
                                      <p:tavLst>
                                        <p:tav tm="0">
                                          <p:val>
                                            <p:fltVal val="0"/>
                                          </p:val>
                                        </p:tav>
                                        <p:tav tm="100000">
                                          <p:val>
                                            <p:fltVal val="90"/>
                                          </p:val>
                                        </p:tav>
                                      </p:tavLst>
                                    </p:anim>
                                    <p:animEffect transition="out" filter="fade">
                                      <p:cBhvr>
                                        <p:cTn id="69" dur="1000"/>
                                        <p:tgtEl>
                                          <p:spTgt spid="7"/>
                                        </p:tgtEl>
                                      </p:cBhvr>
                                    </p:animEffect>
                                    <p:set>
                                      <p:cBhvr>
                                        <p:cTn id="70" dur="1" fill="hold">
                                          <p:stCondLst>
                                            <p:cond delay="999"/>
                                          </p:stCondLst>
                                        </p:cTn>
                                        <p:tgtEl>
                                          <p:spTgt spid="7"/>
                                        </p:tgtEl>
                                        <p:attrNameLst>
                                          <p:attrName>style.visibility</p:attrName>
                                        </p:attrNameLst>
                                      </p:cBhvr>
                                      <p:to>
                                        <p:strVal val="hidden"/>
                                      </p:to>
                                    </p:set>
                                  </p:childTnLst>
                                </p:cTn>
                              </p:par>
                              <p:par>
                                <p:cTn id="71" presetID="31" presetClass="exit" presetSubtype="0" fill="hold" nodeType="withEffect">
                                  <p:stCondLst>
                                    <p:cond delay="0"/>
                                  </p:stCondLst>
                                  <p:childTnLst>
                                    <p:anim calcmode="lin" valueType="num">
                                      <p:cBhvr>
                                        <p:cTn id="72" dur="1000"/>
                                        <p:tgtEl>
                                          <p:spTgt spid="13"/>
                                        </p:tgtEl>
                                        <p:attrNameLst>
                                          <p:attrName>ppt_w</p:attrName>
                                        </p:attrNameLst>
                                      </p:cBhvr>
                                      <p:tavLst>
                                        <p:tav tm="0">
                                          <p:val>
                                            <p:strVal val="ppt_w"/>
                                          </p:val>
                                        </p:tav>
                                        <p:tav tm="100000">
                                          <p:val>
                                            <p:fltVal val="0"/>
                                          </p:val>
                                        </p:tav>
                                      </p:tavLst>
                                    </p:anim>
                                    <p:anim calcmode="lin" valueType="num">
                                      <p:cBhvr>
                                        <p:cTn id="73" dur="1000"/>
                                        <p:tgtEl>
                                          <p:spTgt spid="13"/>
                                        </p:tgtEl>
                                        <p:attrNameLst>
                                          <p:attrName>ppt_h</p:attrName>
                                        </p:attrNameLst>
                                      </p:cBhvr>
                                      <p:tavLst>
                                        <p:tav tm="0">
                                          <p:val>
                                            <p:strVal val="ppt_h"/>
                                          </p:val>
                                        </p:tav>
                                        <p:tav tm="100000">
                                          <p:val>
                                            <p:fltVal val="0"/>
                                          </p:val>
                                        </p:tav>
                                      </p:tavLst>
                                    </p:anim>
                                    <p:anim calcmode="lin" valueType="num">
                                      <p:cBhvr>
                                        <p:cTn id="74" dur="1000"/>
                                        <p:tgtEl>
                                          <p:spTgt spid="13"/>
                                        </p:tgtEl>
                                        <p:attrNameLst>
                                          <p:attrName>style.rotation</p:attrName>
                                        </p:attrNameLst>
                                      </p:cBhvr>
                                      <p:tavLst>
                                        <p:tav tm="0">
                                          <p:val>
                                            <p:fltVal val="0"/>
                                          </p:val>
                                        </p:tav>
                                        <p:tav tm="100000">
                                          <p:val>
                                            <p:fltVal val="90"/>
                                          </p:val>
                                        </p:tav>
                                      </p:tavLst>
                                    </p:anim>
                                    <p:animEffect transition="out" filter="fade">
                                      <p:cBhvr>
                                        <p:cTn id="75" dur="1000"/>
                                        <p:tgtEl>
                                          <p:spTgt spid="13"/>
                                        </p:tgtEl>
                                      </p:cBhvr>
                                    </p:animEffect>
                                    <p:set>
                                      <p:cBhvr>
                                        <p:cTn id="76" dur="1" fill="hold">
                                          <p:stCondLst>
                                            <p:cond delay="999"/>
                                          </p:stCondLst>
                                        </p:cTn>
                                        <p:tgtEl>
                                          <p:spTgt spid="13"/>
                                        </p:tgtEl>
                                        <p:attrNameLst>
                                          <p:attrName>style.visibility</p:attrName>
                                        </p:attrNameLst>
                                      </p:cBhvr>
                                      <p:to>
                                        <p:strVal val="hidden"/>
                                      </p:to>
                                    </p:set>
                                  </p:childTnLst>
                                </p:cTn>
                              </p:par>
                              <p:par>
                                <p:cTn id="77" presetID="31" presetClass="exit" presetSubtype="0" fill="hold" nodeType="withEffect">
                                  <p:stCondLst>
                                    <p:cond delay="0"/>
                                  </p:stCondLst>
                                  <p:childTnLst>
                                    <p:anim calcmode="lin" valueType="num">
                                      <p:cBhvr>
                                        <p:cTn id="78" dur="1000"/>
                                        <p:tgtEl>
                                          <p:spTgt spid="16"/>
                                        </p:tgtEl>
                                        <p:attrNameLst>
                                          <p:attrName>ppt_w</p:attrName>
                                        </p:attrNameLst>
                                      </p:cBhvr>
                                      <p:tavLst>
                                        <p:tav tm="0">
                                          <p:val>
                                            <p:strVal val="ppt_w"/>
                                          </p:val>
                                        </p:tav>
                                        <p:tav tm="100000">
                                          <p:val>
                                            <p:fltVal val="0"/>
                                          </p:val>
                                        </p:tav>
                                      </p:tavLst>
                                    </p:anim>
                                    <p:anim calcmode="lin" valueType="num">
                                      <p:cBhvr>
                                        <p:cTn id="79" dur="1000"/>
                                        <p:tgtEl>
                                          <p:spTgt spid="16"/>
                                        </p:tgtEl>
                                        <p:attrNameLst>
                                          <p:attrName>ppt_h</p:attrName>
                                        </p:attrNameLst>
                                      </p:cBhvr>
                                      <p:tavLst>
                                        <p:tav tm="0">
                                          <p:val>
                                            <p:strVal val="ppt_h"/>
                                          </p:val>
                                        </p:tav>
                                        <p:tav tm="100000">
                                          <p:val>
                                            <p:fltVal val="0"/>
                                          </p:val>
                                        </p:tav>
                                      </p:tavLst>
                                    </p:anim>
                                    <p:anim calcmode="lin" valueType="num">
                                      <p:cBhvr>
                                        <p:cTn id="80" dur="1000"/>
                                        <p:tgtEl>
                                          <p:spTgt spid="16"/>
                                        </p:tgtEl>
                                        <p:attrNameLst>
                                          <p:attrName>style.rotation</p:attrName>
                                        </p:attrNameLst>
                                      </p:cBhvr>
                                      <p:tavLst>
                                        <p:tav tm="0">
                                          <p:val>
                                            <p:fltVal val="0"/>
                                          </p:val>
                                        </p:tav>
                                        <p:tav tm="100000">
                                          <p:val>
                                            <p:fltVal val="90"/>
                                          </p:val>
                                        </p:tav>
                                      </p:tavLst>
                                    </p:anim>
                                    <p:animEffect transition="out" filter="fade">
                                      <p:cBhvr>
                                        <p:cTn id="81" dur="1000"/>
                                        <p:tgtEl>
                                          <p:spTgt spid="16"/>
                                        </p:tgtEl>
                                      </p:cBhvr>
                                    </p:animEffect>
                                    <p:set>
                                      <p:cBhvr>
                                        <p:cTn id="82" dur="1" fill="hold">
                                          <p:stCondLst>
                                            <p:cond delay="999"/>
                                          </p:stCondLst>
                                        </p:cTn>
                                        <p:tgtEl>
                                          <p:spTgt spid="16"/>
                                        </p:tgtEl>
                                        <p:attrNameLst>
                                          <p:attrName>style.visibility</p:attrName>
                                        </p:attrNameLst>
                                      </p:cBhvr>
                                      <p:to>
                                        <p:strVal val="hidden"/>
                                      </p:to>
                                    </p:set>
                                  </p:childTnLst>
                                </p:cTn>
                              </p:par>
                              <p:par>
                                <p:cTn id="83" presetID="31" presetClass="exit" presetSubtype="0" fill="hold" nodeType="withEffect">
                                  <p:stCondLst>
                                    <p:cond delay="0"/>
                                  </p:stCondLst>
                                  <p:childTnLst>
                                    <p:anim calcmode="lin" valueType="num">
                                      <p:cBhvr>
                                        <p:cTn id="84" dur="1000"/>
                                        <p:tgtEl>
                                          <p:spTgt spid="18"/>
                                        </p:tgtEl>
                                        <p:attrNameLst>
                                          <p:attrName>ppt_w</p:attrName>
                                        </p:attrNameLst>
                                      </p:cBhvr>
                                      <p:tavLst>
                                        <p:tav tm="0">
                                          <p:val>
                                            <p:strVal val="ppt_w"/>
                                          </p:val>
                                        </p:tav>
                                        <p:tav tm="100000">
                                          <p:val>
                                            <p:fltVal val="0"/>
                                          </p:val>
                                        </p:tav>
                                      </p:tavLst>
                                    </p:anim>
                                    <p:anim calcmode="lin" valueType="num">
                                      <p:cBhvr>
                                        <p:cTn id="85" dur="1000"/>
                                        <p:tgtEl>
                                          <p:spTgt spid="18"/>
                                        </p:tgtEl>
                                        <p:attrNameLst>
                                          <p:attrName>ppt_h</p:attrName>
                                        </p:attrNameLst>
                                      </p:cBhvr>
                                      <p:tavLst>
                                        <p:tav tm="0">
                                          <p:val>
                                            <p:strVal val="ppt_h"/>
                                          </p:val>
                                        </p:tav>
                                        <p:tav tm="100000">
                                          <p:val>
                                            <p:fltVal val="0"/>
                                          </p:val>
                                        </p:tav>
                                      </p:tavLst>
                                    </p:anim>
                                    <p:anim calcmode="lin" valueType="num">
                                      <p:cBhvr>
                                        <p:cTn id="86" dur="1000"/>
                                        <p:tgtEl>
                                          <p:spTgt spid="18"/>
                                        </p:tgtEl>
                                        <p:attrNameLst>
                                          <p:attrName>style.rotation</p:attrName>
                                        </p:attrNameLst>
                                      </p:cBhvr>
                                      <p:tavLst>
                                        <p:tav tm="0">
                                          <p:val>
                                            <p:fltVal val="0"/>
                                          </p:val>
                                        </p:tav>
                                        <p:tav tm="100000">
                                          <p:val>
                                            <p:fltVal val="90"/>
                                          </p:val>
                                        </p:tav>
                                      </p:tavLst>
                                    </p:anim>
                                    <p:animEffect transition="out" filter="fade">
                                      <p:cBhvr>
                                        <p:cTn id="87" dur="1000"/>
                                        <p:tgtEl>
                                          <p:spTgt spid="18"/>
                                        </p:tgtEl>
                                      </p:cBhvr>
                                    </p:animEffect>
                                    <p:set>
                                      <p:cBhvr>
                                        <p:cTn id="88" dur="1" fill="hold">
                                          <p:stCondLst>
                                            <p:cond delay="999"/>
                                          </p:stCondLst>
                                        </p:cTn>
                                        <p:tgtEl>
                                          <p:spTgt spid="18"/>
                                        </p:tgtEl>
                                        <p:attrNameLst>
                                          <p:attrName>style.visibility</p:attrName>
                                        </p:attrNameLst>
                                      </p:cBhvr>
                                      <p:to>
                                        <p:strVal val="hidden"/>
                                      </p:to>
                                    </p:set>
                                  </p:childTnLst>
                                </p:cTn>
                              </p:par>
                              <p:par>
                                <p:cTn id="89" presetID="31" presetClass="exit" presetSubtype="0" fill="hold" nodeType="withEffect">
                                  <p:stCondLst>
                                    <p:cond delay="0"/>
                                  </p:stCondLst>
                                  <p:childTnLst>
                                    <p:anim calcmode="lin" valueType="num">
                                      <p:cBhvr>
                                        <p:cTn id="90" dur="1000"/>
                                        <p:tgtEl>
                                          <p:spTgt spid="20"/>
                                        </p:tgtEl>
                                        <p:attrNameLst>
                                          <p:attrName>ppt_w</p:attrName>
                                        </p:attrNameLst>
                                      </p:cBhvr>
                                      <p:tavLst>
                                        <p:tav tm="0">
                                          <p:val>
                                            <p:strVal val="ppt_w"/>
                                          </p:val>
                                        </p:tav>
                                        <p:tav tm="100000">
                                          <p:val>
                                            <p:fltVal val="0"/>
                                          </p:val>
                                        </p:tav>
                                      </p:tavLst>
                                    </p:anim>
                                    <p:anim calcmode="lin" valueType="num">
                                      <p:cBhvr>
                                        <p:cTn id="91" dur="1000"/>
                                        <p:tgtEl>
                                          <p:spTgt spid="20"/>
                                        </p:tgtEl>
                                        <p:attrNameLst>
                                          <p:attrName>ppt_h</p:attrName>
                                        </p:attrNameLst>
                                      </p:cBhvr>
                                      <p:tavLst>
                                        <p:tav tm="0">
                                          <p:val>
                                            <p:strVal val="ppt_h"/>
                                          </p:val>
                                        </p:tav>
                                        <p:tav tm="100000">
                                          <p:val>
                                            <p:fltVal val="0"/>
                                          </p:val>
                                        </p:tav>
                                      </p:tavLst>
                                    </p:anim>
                                    <p:anim calcmode="lin" valueType="num">
                                      <p:cBhvr>
                                        <p:cTn id="92" dur="1000"/>
                                        <p:tgtEl>
                                          <p:spTgt spid="20"/>
                                        </p:tgtEl>
                                        <p:attrNameLst>
                                          <p:attrName>style.rotation</p:attrName>
                                        </p:attrNameLst>
                                      </p:cBhvr>
                                      <p:tavLst>
                                        <p:tav tm="0">
                                          <p:val>
                                            <p:fltVal val="0"/>
                                          </p:val>
                                        </p:tav>
                                        <p:tav tm="100000">
                                          <p:val>
                                            <p:fltVal val="90"/>
                                          </p:val>
                                        </p:tav>
                                      </p:tavLst>
                                    </p:anim>
                                    <p:animEffect transition="out" filter="fade">
                                      <p:cBhvr>
                                        <p:cTn id="93" dur="1000"/>
                                        <p:tgtEl>
                                          <p:spTgt spid="20"/>
                                        </p:tgtEl>
                                      </p:cBhvr>
                                    </p:animEffect>
                                    <p:set>
                                      <p:cBhvr>
                                        <p:cTn id="94" dur="1" fill="hold">
                                          <p:stCondLst>
                                            <p:cond delay="999"/>
                                          </p:stCondLst>
                                        </p:cTn>
                                        <p:tgtEl>
                                          <p:spTgt spid="20"/>
                                        </p:tgtEl>
                                        <p:attrNameLst>
                                          <p:attrName>style.visibility</p:attrName>
                                        </p:attrNameLst>
                                      </p:cBhvr>
                                      <p:to>
                                        <p:strVal val="hidden"/>
                                      </p:to>
                                    </p:set>
                                  </p:childTnLst>
                                </p:cTn>
                              </p:par>
                              <p:par>
                                <p:cTn id="95" presetID="31" presetClass="exit" presetSubtype="0" fill="hold" nodeType="withEffect">
                                  <p:stCondLst>
                                    <p:cond delay="0"/>
                                  </p:stCondLst>
                                  <p:childTnLst>
                                    <p:anim calcmode="lin" valueType="num">
                                      <p:cBhvr>
                                        <p:cTn id="96" dur="1000"/>
                                        <p:tgtEl>
                                          <p:spTgt spid="22"/>
                                        </p:tgtEl>
                                        <p:attrNameLst>
                                          <p:attrName>ppt_w</p:attrName>
                                        </p:attrNameLst>
                                      </p:cBhvr>
                                      <p:tavLst>
                                        <p:tav tm="0">
                                          <p:val>
                                            <p:strVal val="ppt_w"/>
                                          </p:val>
                                        </p:tav>
                                        <p:tav tm="100000">
                                          <p:val>
                                            <p:fltVal val="0"/>
                                          </p:val>
                                        </p:tav>
                                      </p:tavLst>
                                    </p:anim>
                                    <p:anim calcmode="lin" valueType="num">
                                      <p:cBhvr>
                                        <p:cTn id="97" dur="1000"/>
                                        <p:tgtEl>
                                          <p:spTgt spid="22"/>
                                        </p:tgtEl>
                                        <p:attrNameLst>
                                          <p:attrName>ppt_h</p:attrName>
                                        </p:attrNameLst>
                                      </p:cBhvr>
                                      <p:tavLst>
                                        <p:tav tm="0">
                                          <p:val>
                                            <p:strVal val="ppt_h"/>
                                          </p:val>
                                        </p:tav>
                                        <p:tav tm="100000">
                                          <p:val>
                                            <p:fltVal val="0"/>
                                          </p:val>
                                        </p:tav>
                                      </p:tavLst>
                                    </p:anim>
                                    <p:anim calcmode="lin" valueType="num">
                                      <p:cBhvr>
                                        <p:cTn id="98" dur="1000"/>
                                        <p:tgtEl>
                                          <p:spTgt spid="22"/>
                                        </p:tgtEl>
                                        <p:attrNameLst>
                                          <p:attrName>style.rotation</p:attrName>
                                        </p:attrNameLst>
                                      </p:cBhvr>
                                      <p:tavLst>
                                        <p:tav tm="0">
                                          <p:val>
                                            <p:fltVal val="0"/>
                                          </p:val>
                                        </p:tav>
                                        <p:tav tm="100000">
                                          <p:val>
                                            <p:fltVal val="90"/>
                                          </p:val>
                                        </p:tav>
                                      </p:tavLst>
                                    </p:anim>
                                    <p:animEffect transition="out" filter="fade">
                                      <p:cBhvr>
                                        <p:cTn id="99" dur="1000"/>
                                        <p:tgtEl>
                                          <p:spTgt spid="22"/>
                                        </p:tgtEl>
                                      </p:cBhvr>
                                    </p:animEffect>
                                    <p:set>
                                      <p:cBhvr>
                                        <p:cTn id="100" dur="1" fill="hold">
                                          <p:stCondLst>
                                            <p:cond delay="999"/>
                                          </p:stCondLst>
                                        </p:cTn>
                                        <p:tgtEl>
                                          <p:spTgt spid="22"/>
                                        </p:tgtEl>
                                        <p:attrNameLst>
                                          <p:attrName>style.visibility</p:attrName>
                                        </p:attrNameLst>
                                      </p:cBhvr>
                                      <p:to>
                                        <p:strVal val="hidden"/>
                                      </p:to>
                                    </p:set>
                                  </p:childTnLst>
                                </p:cTn>
                              </p:par>
                              <p:par>
                                <p:cTn id="101" presetID="31" presetClass="exit" presetSubtype="0" fill="hold" nodeType="withEffect">
                                  <p:stCondLst>
                                    <p:cond delay="0"/>
                                  </p:stCondLst>
                                  <p:childTnLst>
                                    <p:anim calcmode="lin" valueType="num">
                                      <p:cBhvr>
                                        <p:cTn id="102" dur="1000"/>
                                        <p:tgtEl>
                                          <p:spTgt spid="25"/>
                                        </p:tgtEl>
                                        <p:attrNameLst>
                                          <p:attrName>ppt_w</p:attrName>
                                        </p:attrNameLst>
                                      </p:cBhvr>
                                      <p:tavLst>
                                        <p:tav tm="0">
                                          <p:val>
                                            <p:strVal val="ppt_w"/>
                                          </p:val>
                                        </p:tav>
                                        <p:tav tm="100000">
                                          <p:val>
                                            <p:fltVal val="0"/>
                                          </p:val>
                                        </p:tav>
                                      </p:tavLst>
                                    </p:anim>
                                    <p:anim calcmode="lin" valueType="num">
                                      <p:cBhvr>
                                        <p:cTn id="103" dur="1000"/>
                                        <p:tgtEl>
                                          <p:spTgt spid="25"/>
                                        </p:tgtEl>
                                        <p:attrNameLst>
                                          <p:attrName>ppt_h</p:attrName>
                                        </p:attrNameLst>
                                      </p:cBhvr>
                                      <p:tavLst>
                                        <p:tav tm="0">
                                          <p:val>
                                            <p:strVal val="ppt_h"/>
                                          </p:val>
                                        </p:tav>
                                        <p:tav tm="100000">
                                          <p:val>
                                            <p:fltVal val="0"/>
                                          </p:val>
                                        </p:tav>
                                      </p:tavLst>
                                    </p:anim>
                                    <p:anim calcmode="lin" valueType="num">
                                      <p:cBhvr>
                                        <p:cTn id="104" dur="1000"/>
                                        <p:tgtEl>
                                          <p:spTgt spid="25"/>
                                        </p:tgtEl>
                                        <p:attrNameLst>
                                          <p:attrName>style.rotation</p:attrName>
                                        </p:attrNameLst>
                                      </p:cBhvr>
                                      <p:tavLst>
                                        <p:tav tm="0">
                                          <p:val>
                                            <p:fltVal val="0"/>
                                          </p:val>
                                        </p:tav>
                                        <p:tav tm="100000">
                                          <p:val>
                                            <p:fltVal val="90"/>
                                          </p:val>
                                        </p:tav>
                                      </p:tavLst>
                                    </p:anim>
                                    <p:animEffect transition="out" filter="fade">
                                      <p:cBhvr>
                                        <p:cTn id="105" dur="1000"/>
                                        <p:tgtEl>
                                          <p:spTgt spid="25"/>
                                        </p:tgtEl>
                                      </p:cBhvr>
                                    </p:animEffect>
                                    <p:set>
                                      <p:cBhvr>
                                        <p:cTn id="106" dur="1" fill="hold">
                                          <p:stCondLst>
                                            <p:cond delay="999"/>
                                          </p:stCondLst>
                                        </p:cTn>
                                        <p:tgtEl>
                                          <p:spTgt spid="25"/>
                                        </p:tgtEl>
                                        <p:attrNameLst>
                                          <p:attrName>style.visibility</p:attrName>
                                        </p:attrNameLst>
                                      </p:cBhvr>
                                      <p:to>
                                        <p:strVal val="hidden"/>
                                      </p:to>
                                    </p:set>
                                  </p:childTnLst>
                                </p:cTn>
                              </p:par>
                              <p:par>
                                <p:cTn id="107" presetID="31" presetClass="exit" presetSubtype="0" fill="hold" nodeType="withEffect">
                                  <p:stCondLst>
                                    <p:cond delay="0"/>
                                  </p:stCondLst>
                                  <p:childTnLst>
                                    <p:anim calcmode="lin" valueType="num">
                                      <p:cBhvr>
                                        <p:cTn id="108" dur="1000"/>
                                        <p:tgtEl>
                                          <p:spTgt spid="27"/>
                                        </p:tgtEl>
                                        <p:attrNameLst>
                                          <p:attrName>ppt_w</p:attrName>
                                        </p:attrNameLst>
                                      </p:cBhvr>
                                      <p:tavLst>
                                        <p:tav tm="0">
                                          <p:val>
                                            <p:strVal val="ppt_w"/>
                                          </p:val>
                                        </p:tav>
                                        <p:tav tm="100000">
                                          <p:val>
                                            <p:fltVal val="0"/>
                                          </p:val>
                                        </p:tav>
                                      </p:tavLst>
                                    </p:anim>
                                    <p:anim calcmode="lin" valueType="num">
                                      <p:cBhvr>
                                        <p:cTn id="109" dur="1000"/>
                                        <p:tgtEl>
                                          <p:spTgt spid="27"/>
                                        </p:tgtEl>
                                        <p:attrNameLst>
                                          <p:attrName>ppt_h</p:attrName>
                                        </p:attrNameLst>
                                      </p:cBhvr>
                                      <p:tavLst>
                                        <p:tav tm="0">
                                          <p:val>
                                            <p:strVal val="ppt_h"/>
                                          </p:val>
                                        </p:tav>
                                        <p:tav tm="100000">
                                          <p:val>
                                            <p:fltVal val="0"/>
                                          </p:val>
                                        </p:tav>
                                      </p:tavLst>
                                    </p:anim>
                                    <p:anim calcmode="lin" valueType="num">
                                      <p:cBhvr>
                                        <p:cTn id="110" dur="1000"/>
                                        <p:tgtEl>
                                          <p:spTgt spid="27"/>
                                        </p:tgtEl>
                                        <p:attrNameLst>
                                          <p:attrName>style.rotation</p:attrName>
                                        </p:attrNameLst>
                                      </p:cBhvr>
                                      <p:tavLst>
                                        <p:tav tm="0">
                                          <p:val>
                                            <p:fltVal val="0"/>
                                          </p:val>
                                        </p:tav>
                                        <p:tav tm="100000">
                                          <p:val>
                                            <p:fltVal val="90"/>
                                          </p:val>
                                        </p:tav>
                                      </p:tavLst>
                                    </p:anim>
                                    <p:animEffect transition="out" filter="fade">
                                      <p:cBhvr>
                                        <p:cTn id="111" dur="1000"/>
                                        <p:tgtEl>
                                          <p:spTgt spid="27"/>
                                        </p:tgtEl>
                                      </p:cBhvr>
                                    </p:animEffect>
                                    <p:set>
                                      <p:cBhvr>
                                        <p:cTn id="112" dur="1" fill="hold">
                                          <p:stCondLst>
                                            <p:cond delay="999"/>
                                          </p:stCondLst>
                                        </p:cTn>
                                        <p:tgtEl>
                                          <p:spTgt spid="27"/>
                                        </p:tgtEl>
                                        <p:attrNameLst>
                                          <p:attrName>style.visibility</p:attrName>
                                        </p:attrNameLst>
                                      </p:cBhvr>
                                      <p:to>
                                        <p:strVal val="hidden"/>
                                      </p:to>
                                    </p:set>
                                  </p:childTnLst>
                                </p:cTn>
                              </p:par>
                              <p:par>
                                <p:cTn id="113" presetID="31" presetClass="exit" presetSubtype="0" fill="hold" nodeType="withEffect">
                                  <p:stCondLst>
                                    <p:cond delay="0"/>
                                  </p:stCondLst>
                                  <p:childTnLst>
                                    <p:anim calcmode="lin" valueType="num">
                                      <p:cBhvr>
                                        <p:cTn id="114" dur="1000"/>
                                        <p:tgtEl>
                                          <p:spTgt spid="31"/>
                                        </p:tgtEl>
                                        <p:attrNameLst>
                                          <p:attrName>ppt_w</p:attrName>
                                        </p:attrNameLst>
                                      </p:cBhvr>
                                      <p:tavLst>
                                        <p:tav tm="0">
                                          <p:val>
                                            <p:strVal val="ppt_w"/>
                                          </p:val>
                                        </p:tav>
                                        <p:tav tm="100000">
                                          <p:val>
                                            <p:fltVal val="0"/>
                                          </p:val>
                                        </p:tav>
                                      </p:tavLst>
                                    </p:anim>
                                    <p:anim calcmode="lin" valueType="num">
                                      <p:cBhvr>
                                        <p:cTn id="115" dur="1000"/>
                                        <p:tgtEl>
                                          <p:spTgt spid="31"/>
                                        </p:tgtEl>
                                        <p:attrNameLst>
                                          <p:attrName>ppt_h</p:attrName>
                                        </p:attrNameLst>
                                      </p:cBhvr>
                                      <p:tavLst>
                                        <p:tav tm="0">
                                          <p:val>
                                            <p:strVal val="ppt_h"/>
                                          </p:val>
                                        </p:tav>
                                        <p:tav tm="100000">
                                          <p:val>
                                            <p:fltVal val="0"/>
                                          </p:val>
                                        </p:tav>
                                      </p:tavLst>
                                    </p:anim>
                                    <p:anim calcmode="lin" valueType="num">
                                      <p:cBhvr>
                                        <p:cTn id="116" dur="1000"/>
                                        <p:tgtEl>
                                          <p:spTgt spid="31"/>
                                        </p:tgtEl>
                                        <p:attrNameLst>
                                          <p:attrName>style.rotation</p:attrName>
                                        </p:attrNameLst>
                                      </p:cBhvr>
                                      <p:tavLst>
                                        <p:tav tm="0">
                                          <p:val>
                                            <p:fltVal val="0"/>
                                          </p:val>
                                        </p:tav>
                                        <p:tav tm="100000">
                                          <p:val>
                                            <p:fltVal val="90"/>
                                          </p:val>
                                        </p:tav>
                                      </p:tavLst>
                                    </p:anim>
                                    <p:animEffect transition="out" filter="fade">
                                      <p:cBhvr>
                                        <p:cTn id="117" dur="1000"/>
                                        <p:tgtEl>
                                          <p:spTgt spid="31"/>
                                        </p:tgtEl>
                                      </p:cBhvr>
                                    </p:animEffect>
                                    <p:set>
                                      <p:cBhvr>
                                        <p:cTn id="118" dur="1" fill="hold">
                                          <p:stCondLst>
                                            <p:cond delay="999"/>
                                          </p:stCondLst>
                                        </p:cTn>
                                        <p:tgtEl>
                                          <p:spTgt spid="31"/>
                                        </p:tgtEl>
                                        <p:attrNameLst>
                                          <p:attrName>style.visibility</p:attrName>
                                        </p:attrNameLst>
                                      </p:cBhvr>
                                      <p:to>
                                        <p:strVal val="hidden"/>
                                      </p:to>
                                    </p:set>
                                  </p:childTnLst>
                                </p:cTn>
                              </p:par>
                              <p:par>
                                <p:cTn id="119" presetID="31" presetClass="exit" presetSubtype="0" fill="hold" nodeType="withEffect">
                                  <p:stCondLst>
                                    <p:cond delay="0"/>
                                  </p:stCondLst>
                                  <p:childTnLst>
                                    <p:anim calcmode="lin" valueType="num">
                                      <p:cBhvr>
                                        <p:cTn id="120" dur="1000"/>
                                        <p:tgtEl>
                                          <p:spTgt spid="47"/>
                                        </p:tgtEl>
                                        <p:attrNameLst>
                                          <p:attrName>ppt_w</p:attrName>
                                        </p:attrNameLst>
                                      </p:cBhvr>
                                      <p:tavLst>
                                        <p:tav tm="0">
                                          <p:val>
                                            <p:strVal val="ppt_w"/>
                                          </p:val>
                                        </p:tav>
                                        <p:tav tm="100000">
                                          <p:val>
                                            <p:fltVal val="0"/>
                                          </p:val>
                                        </p:tav>
                                      </p:tavLst>
                                    </p:anim>
                                    <p:anim calcmode="lin" valueType="num">
                                      <p:cBhvr>
                                        <p:cTn id="121" dur="1000"/>
                                        <p:tgtEl>
                                          <p:spTgt spid="47"/>
                                        </p:tgtEl>
                                        <p:attrNameLst>
                                          <p:attrName>ppt_h</p:attrName>
                                        </p:attrNameLst>
                                      </p:cBhvr>
                                      <p:tavLst>
                                        <p:tav tm="0">
                                          <p:val>
                                            <p:strVal val="ppt_h"/>
                                          </p:val>
                                        </p:tav>
                                        <p:tav tm="100000">
                                          <p:val>
                                            <p:fltVal val="0"/>
                                          </p:val>
                                        </p:tav>
                                      </p:tavLst>
                                    </p:anim>
                                    <p:anim calcmode="lin" valueType="num">
                                      <p:cBhvr>
                                        <p:cTn id="122" dur="1000"/>
                                        <p:tgtEl>
                                          <p:spTgt spid="47"/>
                                        </p:tgtEl>
                                        <p:attrNameLst>
                                          <p:attrName>style.rotation</p:attrName>
                                        </p:attrNameLst>
                                      </p:cBhvr>
                                      <p:tavLst>
                                        <p:tav tm="0">
                                          <p:val>
                                            <p:fltVal val="0"/>
                                          </p:val>
                                        </p:tav>
                                        <p:tav tm="100000">
                                          <p:val>
                                            <p:fltVal val="90"/>
                                          </p:val>
                                        </p:tav>
                                      </p:tavLst>
                                    </p:anim>
                                    <p:animEffect transition="out" filter="fade">
                                      <p:cBhvr>
                                        <p:cTn id="123" dur="1000"/>
                                        <p:tgtEl>
                                          <p:spTgt spid="47"/>
                                        </p:tgtEl>
                                      </p:cBhvr>
                                    </p:animEffect>
                                    <p:set>
                                      <p:cBhvr>
                                        <p:cTn id="124" dur="1" fill="hold">
                                          <p:stCondLst>
                                            <p:cond delay="999"/>
                                          </p:stCondLst>
                                        </p:cTn>
                                        <p:tgtEl>
                                          <p:spTgt spid="47"/>
                                        </p:tgtEl>
                                        <p:attrNameLst>
                                          <p:attrName>style.visibility</p:attrName>
                                        </p:attrNameLst>
                                      </p:cBhvr>
                                      <p:to>
                                        <p:strVal val="hidden"/>
                                      </p:to>
                                    </p:set>
                                  </p:childTnLst>
                                </p:cTn>
                              </p:par>
                              <p:par>
                                <p:cTn id="125" presetID="31" presetClass="exit" presetSubtype="0" fill="hold" nodeType="withEffect">
                                  <p:stCondLst>
                                    <p:cond delay="0"/>
                                  </p:stCondLst>
                                  <p:childTnLst>
                                    <p:anim calcmode="lin" valueType="num">
                                      <p:cBhvr>
                                        <p:cTn id="126" dur="1000"/>
                                        <p:tgtEl>
                                          <p:spTgt spid="21"/>
                                        </p:tgtEl>
                                        <p:attrNameLst>
                                          <p:attrName>ppt_w</p:attrName>
                                        </p:attrNameLst>
                                      </p:cBhvr>
                                      <p:tavLst>
                                        <p:tav tm="0">
                                          <p:val>
                                            <p:strVal val="ppt_w"/>
                                          </p:val>
                                        </p:tav>
                                        <p:tav tm="100000">
                                          <p:val>
                                            <p:fltVal val="0"/>
                                          </p:val>
                                        </p:tav>
                                      </p:tavLst>
                                    </p:anim>
                                    <p:anim calcmode="lin" valueType="num">
                                      <p:cBhvr>
                                        <p:cTn id="127" dur="1000"/>
                                        <p:tgtEl>
                                          <p:spTgt spid="21"/>
                                        </p:tgtEl>
                                        <p:attrNameLst>
                                          <p:attrName>ppt_h</p:attrName>
                                        </p:attrNameLst>
                                      </p:cBhvr>
                                      <p:tavLst>
                                        <p:tav tm="0">
                                          <p:val>
                                            <p:strVal val="ppt_h"/>
                                          </p:val>
                                        </p:tav>
                                        <p:tav tm="100000">
                                          <p:val>
                                            <p:fltVal val="0"/>
                                          </p:val>
                                        </p:tav>
                                      </p:tavLst>
                                    </p:anim>
                                    <p:anim calcmode="lin" valueType="num">
                                      <p:cBhvr>
                                        <p:cTn id="128" dur="1000"/>
                                        <p:tgtEl>
                                          <p:spTgt spid="21"/>
                                        </p:tgtEl>
                                        <p:attrNameLst>
                                          <p:attrName>style.rotation</p:attrName>
                                        </p:attrNameLst>
                                      </p:cBhvr>
                                      <p:tavLst>
                                        <p:tav tm="0">
                                          <p:val>
                                            <p:fltVal val="0"/>
                                          </p:val>
                                        </p:tav>
                                        <p:tav tm="100000">
                                          <p:val>
                                            <p:fltVal val="90"/>
                                          </p:val>
                                        </p:tav>
                                      </p:tavLst>
                                    </p:anim>
                                    <p:animEffect transition="out" filter="fade">
                                      <p:cBhvr>
                                        <p:cTn id="129" dur="1000"/>
                                        <p:tgtEl>
                                          <p:spTgt spid="21"/>
                                        </p:tgtEl>
                                      </p:cBhvr>
                                    </p:animEffect>
                                    <p:set>
                                      <p:cBhvr>
                                        <p:cTn id="130" dur="1" fill="hold">
                                          <p:stCondLst>
                                            <p:cond delay="9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5" grpId="0">
        <p:bldAsOne/>
      </p:bldGraphic>
      <p:bldGraphic spid="6" grpId="0">
        <p:bldAsOne/>
      </p:bldGraphic>
      <p:bldGraphic spid="15" grpId="0">
        <p:bldAsOne/>
      </p:bldGraphic>
      <p:bldGraphic spid="7"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F09BF-DC13-8DF9-D0FA-2EA8632E34A4}"/>
              </a:ext>
            </a:extLst>
          </p:cNvPr>
          <p:cNvSpPr>
            <a:spLocks noGrp="1"/>
          </p:cNvSpPr>
          <p:nvPr>
            <p:ph type="title"/>
          </p:nvPr>
        </p:nvSpPr>
        <p:spPr/>
        <p:txBody>
          <a:bodyPr/>
          <a:lstStyle/>
          <a:p>
            <a:r>
              <a:rPr lang="en-US" dirty="0"/>
              <a:t>Multilevel skip list ( TREE )</a:t>
            </a:r>
            <a:endParaRPr lang="en-IN" dirty="0"/>
          </a:p>
        </p:txBody>
      </p:sp>
      <p:sp>
        <p:nvSpPr>
          <p:cNvPr id="4" name="Oval 3">
            <a:extLst>
              <a:ext uri="{FF2B5EF4-FFF2-40B4-BE49-F238E27FC236}">
                <a16:creationId xmlns:a16="http://schemas.microsoft.com/office/drawing/2014/main" id="{1BD3EBCB-CEAB-44A6-0584-53F150D3093E}"/>
              </a:ext>
            </a:extLst>
          </p:cNvPr>
          <p:cNvSpPr/>
          <p:nvPr/>
        </p:nvSpPr>
        <p:spPr>
          <a:xfrm>
            <a:off x="5457083" y="1848952"/>
            <a:ext cx="1277833" cy="1262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DA55CA6-FF6F-9B21-0C2B-80A35EDBE036}"/>
              </a:ext>
            </a:extLst>
          </p:cNvPr>
          <p:cNvSpPr txBox="1"/>
          <p:nvPr/>
        </p:nvSpPr>
        <p:spPr>
          <a:xfrm>
            <a:off x="5530257" y="2309310"/>
            <a:ext cx="1521368" cy="369332"/>
          </a:xfrm>
          <a:prstGeom prst="rect">
            <a:avLst/>
          </a:prstGeom>
          <a:noFill/>
        </p:spPr>
        <p:txBody>
          <a:bodyPr wrap="square" rtlCol="0">
            <a:spAutoFit/>
          </a:bodyPr>
          <a:lstStyle/>
          <a:p>
            <a:r>
              <a:rPr lang="en-US" dirty="0"/>
              <a:t>SKIP LIST 1</a:t>
            </a:r>
            <a:endParaRPr lang="en-IN" dirty="0"/>
          </a:p>
        </p:txBody>
      </p:sp>
      <p:cxnSp>
        <p:nvCxnSpPr>
          <p:cNvPr id="7" name="Straight Connector 6">
            <a:extLst>
              <a:ext uri="{FF2B5EF4-FFF2-40B4-BE49-F238E27FC236}">
                <a16:creationId xmlns:a16="http://schemas.microsoft.com/office/drawing/2014/main" id="{2FFB38FB-BEAA-CE15-DDC2-371E1AEF7B9F}"/>
              </a:ext>
            </a:extLst>
          </p:cNvPr>
          <p:cNvCxnSpPr/>
          <p:nvPr/>
        </p:nvCxnSpPr>
        <p:spPr>
          <a:xfrm flipH="1">
            <a:off x="3561347" y="2810577"/>
            <a:ext cx="2165685" cy="154966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173FEBBF-044D-9E0E-7259-228F3DBDBD13}"/>
              </a:ext>
            </a:extLst>
          </p:cNvPr>
          <p:cNvSpPr/>
          <p:nvPr/>
        </p:nvSpPr>
        <p:spPr>
          <a:xfrm>
            <a:off x="2560320" y="4067845"/>
            <a:ext cx="1277833" cy="1262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00D04DCA-7BB1-1260-9920-95B328F989C9}"/>
              </a:ext>
            </a:extLst>
          </p:cNvPr>
          <p:cNvSpPr txBox="1"/>
          <p:nvPr/>
        </p:nvSpPr>
        <p:spPr>
          <a:xfrm>
            <a:off x="2633494" y="4528203"/>
            <a:ext cx="1521368" cy="369332"/>
          </a:xfrm>
          <a:prstGeom prst="rect">
            <a:avLst/>
          </a:prstGeom>
          <a:noFill/>
        </p:spPr>
        <p:txBody>
          <a:bodyPr wrap="square" rtlCol="0">
            <a:spAutoFit/>
          </a:bodyPr>
          <a:lstStyle/>
          <a:p>
            <a:r>
              <a:rPr lang="en-US" dirty="0"/>
              <a:t>SKIP LIST 2</a:t>
            </a:r>
            <a:endParaRPr lang="en-IN" dirty="0"/>
          </a:p>
        </p:txBody>
      </p:sp>
      <p:cxnSp>
        <p:nvCxnSpPr>
          <p:cNvPr id="11" name="Straight Connector 10">
            <a:extLst>
              <a:ext uri="{FF2B5EF4-FFF2-40B4-BE49-F238E27FC236}">
                <a16:creationId xmlns:a16="http://schemas.microsoft.com/office/drawing/2014/main" id="{BEFFC72D-B677-FACB-2993-E3582AD9AE4C}"/>
              </a:ext>
            </a:extLst>
          </p:cNvPr>
          <p:cNvCxnSpPr/>
          <p:nvPr/>
        </p:nvCxnSpPr>
        <p:spPr>
          <a:xfrm>
            <a:off x="6602931" y="2678642"/>
            <a:ext cx="2589195" cy="1849561"/>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19E9582-ABE2-01FE-F60C-30619557FC3C}"/>
              </a:ext>
            </a:extLst>
          </p:cNvPr>
          <p:cNvSpPr/>
          <p:nvPr/>
        </p:nvSpPr>
        <p:spPr>
          <a:xfrm>
            <a:off x="8699134" y="4079479"/>
            <a:ext cx="1277833" cy="1262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7C4F74F3-F5C1-0452-BF53-0C351F2B5D20}"/>
              </a:ext>
            </a:extLst>
          </p:cNvPr>
          <p:cNvSpPr txBox="1"/>
          <p:nvPr/>
        </p:nvSpPr>
        <p:spPr>
          <a:xfrm>
            <a:off x="8772308" y="4539837"/>
            <a:ext cx="1521368" cy="369332"/>
          </a:xfrm>
          <a:prstGeom prst="rect">
            <a:avLst/>
          </a:prstGeom>
          <a:noFill/>
        </p:spPr>
        <p:txBody>
          <a:bodyPr wrap="square" rtlCol="0">
            <a:spAutoFit/>
          </a:bodyPr>
          <a:lstStyle/>
          <a:p>
            <a:r>
              <a:rPr lang="en-US" dirty="0"/>
              <a:t>SKIP LIST 3</a:t>
            </a:r>
            <a:endParaRPr lang="en-IN" dirty="0"/>
          </a:p>
        </p:txBody>
      </p:sp>
      <p:pic>
        <p:nvPicPr>
          <p:cNvPr id="17" name="Picture 16">
            <a:extLst>
              <a:ext uri="{FF2B5EF4-FFF2-40B4-BE49-F238E27FC236}">
                <a16:creationId xmlns:a16="http://schemas.microsoft.com/office/drawing/2014/main" id="{2114D4E1-B531-D965-E577-2C97663E70C6}"/>
              </a:ext>
            </a:extLst>
          </p:cNvPr>
          <p:cNvPicPr>
            <a:picLocks noChangeAspect="1"/>
          </p:cNvPicPr>
          <p:nvPr/>
        </p:nvPicPr>
        <p:blipFill>
          <a:blip r:embed="rId2"/>
          <a:stretch>
            <a:fillRect/>
          </a:stretch>
        </p:blipFill>
        <p:spPr>
          <a:xfrm>
            <a:off x="14292051" y="1663030"/>
            <a:ext cx="3901018" cy="1634790"/>
          </a:xfrm>
          <a:prstGeom prst="rect">
            <a:avLst/>
          </a:prstGeom>
        </p:spPr>
      </p:pic>
      <p:pic>
        <p:nvPicPr>
          <p:cNvPr id="18" name="Picture 17">
            <a:extLst>
              <a:ext uri="{FF2B5EF4-FFF2-40B4-BE49-F238E27FC236}">
                <a16:creationId xmlns:a16="http://schemas.microsoft.com/office/drawing/2014/main" id="{0D902608-F9BB-BC7C-1035-32E9E47BA40D}"/>
              </a:ext>
            </a:extLst>
          </p:cNvPr>
          <p:cNvPicPr>
            <a:picLocks noChangeAspect="1"/>
          </p:cNvPicPr>
          <p:nvPr/>
        </p:nvPicPr>
        <p:blipFill>
          <a:blip r:embed="rId2"/>
          <a:stretch>
            <a:fillRect/>
          </a:stretch>
        </p:blipFill>
        <p:spPr>
          <a:xfrm>
            <a:off x="13471685" y="4360244"/>
            <a:ext cx="3901018" cy="1634790"/>
          </a:xfrm>
          <a:prstGeom prst="rect">
            <a:avLst/>
          </a:prstGeom>
        </p:spPr>
      </p:pic>
      <p:pic>
        <p:nvPicPr>
          <p:cNvPr id="19" name="Picture 18">
            <a:extLst>
              <a:ext uri="{FF2B5EF4-FFF2-40B4-BE49-F238E27FC236}">
                <a16:creationId xmlns:a16="http://schemas.microsoft.com/office/drawing/2014/main" id="{9612D26A-E870-FA4E-5A63-431F381F37C5}"/>
              </a:ext>
            </a:extLst>
          </p:cNvPr>
          <p:cNvPicPr>
            <a:picLocks noChangeAspect="1"/>
          </p:cNvPicPr>
          <p:nvPr/>
        </p:nvPicPr>
        <p:blipFill>
          <a:blip r:embed="rId2"/>
          <a:stretch>
            <a:fillRect/>
          </a:stretch>
        </p:blipFill>
        <p:spPr>
          <a:xfrm>
            <a:off x="14292051" y="3722442"/>
            <a:ext cx="3901018" cy="1634790"/>
          </a:xfrm>
          <a:prstGeom prst="rect">
            <a:avLst/>
          </a:prstGeom>
        </p:spPr>
      </p:pic>
    </p:spTree>
    <p:extLst>
      <p:ext uri="{BB962C8B-B14F-4D97-AF65-F5344CB8AC3E}">
        <p14:creationId xmlns:p14="http://schemas.microsoft.com/office/powerpoint/2010/main" val="1154978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22" presetClass="entr" presetSubtype="1"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nodeType="clickEffect">
                                  <p:stCondLst>
                                    <p:cond delay="0"/>
                                  </p:stCondLst>
                                  <p:childTnLst>
                                    <p:animMotion origin="layout" path="M -0.1082 0.01574 L -0.83216 0.02732 " pathEditMode="relative" rAng="0" ptsTypes="AA">
                                      <p:cBhvr>
                                        <p:cTn id="43" dur="2000" fill="hold"/>
                                        <p:tgtEl>
                                          <p:spTgt spid="17"/>
                                        </p:tgtEl>
                                        <p:attrNameLst>
                                          <p:attrName>ppt_x</p:attrName>
                                          <p:attrName>ppt_y</p:attrName>
                                        </p:attrNameLst>
                                      </p:cBhvr>
                                      <p:rCtr x="-36198" y="579"/>
                                    </p:animMotion>
                                  </p:childTnLst>
                                </p:cTn>
                              </p:par>
                            </p:childTnLst>
                          </p:cTn>
                        </p:par>
                      </p:childTnLst>
                    </p:cTn>
                  </p:par>
                  <p:par>
                    <p:cTn id="44" fill="hold">
                      <p:stCondLst>
                        <p:cond delay="indefinite"/>
                      </p:stCondLst>
                      <p:childTnLst>
                        <p:par>
                          <p:cTn id="45" fill="hold">
                            <p:stCondLst>
                              <p:cond delay="0"/>
                            </p:stCondLst>
                            <p:childTnLst>
                              <p:par>
                                <p:cTn id="46" presetID="31" presetClass="exit" presetSubtype="0" fill="hold" nodeType="clickEffect">
                                  <p:stCondLst>
                                    <p:cond delay="0"/>
                                  </p:stCondLst>
                                  <p:childTnLst>
                                    <p:anim calcmode="lin" valueType="num">
                                      <p:cBhvr>
                                        <p:cTn id="47" dur="1000"/>
                                        <p:tgtEl>
                                          <p:spTgt spid="17"/>
                                        </p:tgtEl>
                                        <p:attrNameLst>
                                          <p:attrName>ppt_w</p:attrName>
                                        </p:attrNameLst>
                                      </p:cBhvr>
                                      <p:tavLst>
                                        <p:tav tm="0">
                                          <p:val>
                                            <p:strVal val="ppt_w"/>
                                          </p:val>
                                        </p:tav>
                                        <p:tav tm="100000">
                                          <p:val>
                                            <p:fltVal val="0"/>
                                          </p:val>
                                        </p:tav>
                                      </p:tavLst>
                                    </p:anim>
                                    <p:anim calcmode="lin" valueType="num">
                                      <p:cBhvr>
                                        <p:cTn id="48" dur="1000"/>
                                        <p:tgtEl>
                                          <p:spTgt spid="17"/>
                                        </p:tgtEl>
                                        <p:attrNameLst>
                                          <p:attrName>ppt_h</p:attrName>
                                        </p:attrNameLst>
                                      </p:cBhvr>
                                      <p:tavLst>
                                        <p:tav tm="0">
                                          <p:val>
                                            <p:strVal val="ppt_h"/>
                                          </p:val>
                                        </p:tav>
                                        <p:tav tm="100000">
                                          <p:val>
                                            <p:fltVal val="0"/>
                                          </p:val>
                                        </p:tav>
                                      </p:tavLst>
                                    </p:anim>
                                    <p:anim calcmode="lin" valueType="num">
                                      <p:cBhvr>
                                        <p:cTn id="49" dur="1000"/>
                                        <p:tgtEl>
                                          <p:spTgt spid="17"/>
                                        </p:tgtEl>
                                        <p:attrNameLst>
                                          <p:attrName>style.rotation</p:attrName>
                                        </p:attrNameLst>
                                      </p:cBhvr>
                                      <p:tavLst>
                                        <p:tav tm="0">
                                          <p:val>
                                            <p:fltVal val="0"/>
                                          </p:val>
                                        </p:tav>
                                        <p:tav tm="100000">
                                          <p:val>
                                            <p:fltVal val="90"/>
                                          </p:val>
                                        </p:tav>
                                      </p:tavLst>
                                    </p:anim>
                                    <p:animEffect transition="out" filter="fade">
                                      <p:cBhvr>
                                        <p:cTn id="50" dur="1000"/>
                                        <p:tgtEl>
                                          <p:spTgt spid="17"/>
                                        </p:tgtEl>
                                      </p:cBhvr>
                                    </p:animEffect>
                                    <p:set>
                                      <p:cBhvr>
                                        <p:cTn id="51" dur="1" fill="hold">
                                          <p:stCondLst>
                                            <p:cond delay="999"/>
                                          </p:stCondLst>
                                        </p:cTn>
                                        <p:tgtEl>
                                          <p:spTgt spid="17"/>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42" presetClass="path" presetSubtype="0" accel="50000" decel="50000" fill="hold" nodeType="clickEffect">
                                  <p:stCondLst>
                                    <p:cond delay="0"/>
                                  </p:stCondLst>
                                  <p:childTnLst>
                                    <p:animMotion origin="layout" path="M -3.75E-6 -1.11111E-6 L -0.98437 -0.05393 " pathEditMode="relative" rAng="0" ptsTypes="AA">
                                      <p:cBhvr>
                                        <p:cTn id="55" dur="2000" fill="hold"/>
                                        <p:tgtEl>
                                          <p:spTgt spid="18"/>
                                        </p:tgtEl>
                                        <p:attrNameLst>
                                          <p:attrName>ppt_x</p:attrName>
                                          <p:attrName>ppt_y</p:attrName>
                                        </p:attrNameLst>
                                      </p:cBhvr>
                                      <p:rCtr x="-49219" y="-2708"/>
                                    </p:animMotion>
                                  </p:childTnLst>
                                </p:cTn>
                              </p:par>
                            </p:childTnLst>
                          </p:cTn>
                        </p:par>
                      </p:childTnLst>
                    </p:cTn>
                  </p:par>
                  <p:par>
                    <p:cTn id="56" fill="hold">
                      <p:stCondLst>
                        <p:cond delay="indefinite"/>
                      </p:stCondLst>
                      <p:childTnLst>
                        <p:par>
                          <p:cTn id="57" fill="hold">
                            <p:stCondLst>
                              <p:cond delay="0"/>
                            </p:stCondLst>
                            <p:childTnLst>
                              <p:par>
                                <p:cTn id="58" presetID="31" presetClass="exit" presetSubtype="0" fill="hold" nodeType="clickEffect">
                                  <p:stCondLst>
                                    <p:cond delay="0"/>
                                  </p:stCondLst>
                                  <p:childTnLst>
                                    <p:anim calcmode="lin" valueType="num">
                                      <p:cBhvr>
                                        <p:cTn id="59" dur="1000"/>
                                        <p:tgtEl>
                                          <p:spTgt spid="18"/>
                                        </p:tgtEl>
                                        <p:attrNameLst>
                                          <p:attrName>ppt_w</p:attrName>
                                        </p:attrNameLst>
                                      </p:cBhvr>
                                      <p:tavLst>
                                        <p:tav tm="0">
                                          <p:val>
                                            <p:strVal val="ppt_w"/>
                                          </p:val>
                                        </p:tav>
                                        <p:tav tm="100000">
                                          <p:val>
                                            <p:fltVal val="0"/>
                                          </p:val>
                                        </p:tav>
                                      </p:tavLst>
                                    </p:anim>
                                    <p:anim calcmode="lin" valueType="num">
                                      <p:cBhvr>
                                        <p:cTn id="60" dur="1000"/>
                                        <p:tgtEl>
                                          <p:spTgt spid="18"/>
                                        </p:tgtEl>
                                        <p:attrNameLst>
                                          <p:attrName>ppt_h</p:attrName>
                                        </p:attrNameLst>
                                      </p:cBhvr>
                                      <p:tavLst>
                                        <p:tav tm="0">
                                          <p:val>
                                            <p:strVal val="ppt_h"/>
                                          </p:val>
                                        </p:tav>
                                        <p:tav tm="100000">
                                          <p:val>
                                            <p:fltVal val="0"/>
                                          </p:val>
                                        </p:tav>
                                      </p:tavLst>
                                    </p:anim>
                                    <p:anim calcmode="lin" valueType="num">
                                      <p:cBhvr>
                                        <p:cTn id="61" dur="1000"/>
                                        <p:tgtEl>
                                          <p:spTgt spid="18"/>
                                        </p:tgtEl>
                                        <p:attrNameLst>
                                          <p:attrName>style.rotation</p:attrName>
                                        </p:attrNameLst>
                                      </p:cBhvr>
                                      <p:tavLst>
                                        <p:tav tm="0">
                                          <p:val>
                                            <p:fltVal val="0"/>
                                          </p:val>
                                        </p:tav>
                                        <p:tav tm="100000">
                                          <p:val>
                                            <p:fltVal val="90"/>
                                          </p:val>
                                        </p:tav>
                                      </p:tavLst>
                                    </p:anim>
                                    <p:animEffect transition="out" filter="fade">
                                      <p:cBhvr>
                                        <p:cTn id="62" dur="1000"/>
                                        <p:tgtEl>
                                          <p:spTgt spid="18"/>
                                        </p:tgtEl>
                                      </p:cBhvr>
                                    </p:animEffect>
                                    <p:set>
                                      <p:cBhvr>
                                        <p:cTn id="63" dur="1" fill="hold">
                                          <p:stCondLst>
                                            <p:cond delay="999"/>
                                          </p:stCondLst>
                                        </p:cTn>
                                        <p:tgtEl>
                                          <p:spTgt spid="18"/>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42" presetClass="path" presetSubtype="0" accel="50000" decel="50000" fill="hold" nodeType="clickEffect">
                                  <p:stCondLst>
                                    <p:cond delay="0"/>
                                  </p:stCondLst>
                                  <p:childTnLst>
                                    <p:animMotion origin="layout" path="M -0.1082 0.01574 L -0.56146 0.02315 " pathEditMode="relative" rAng="0" ptsTypes="AA">
                                      <p:cBhvr>
                                        <p:cTn id="67" dur="2000" fill="hold"/>
                                        <p:tgtEl>
                                          <p:spTgt spid="19"/>
                                        </p:tgtEl>
                                        <p:attrNameLst>
                                          <p:attrName>ppt_x</p:attrName>
                                          <p:attrName>ppt_y</p:attrName>
                                        </p:attrNameLst>
                                      </p:cBhvr>
                                      <p:rCtr x="-22669" y="370"/>
                                    </p:animMotion>
                                  </p:childTnLst>
                                </p:cTn>
                              </p:par>
                            </p:childTnLst>
                          </p:cTn>
                        </p:par>
                      </p:childTnLst>
                    </p:cTn>
                  </p:par>
                  <p:par>
                    <p:cTn id="68" fill="hold">
                      <p:stCondLst>
                        <p:cond delay="indefinite"/>
                      </p:stCondLst>
                      <p:childTnLst>
                        <p:par>
                          <p:cTn id="69" fill="hold">
                            <p:stCondLst>
                              <p:cond delay="0"/>
                            </p:stCondLst>
                            <p:childTnLst>
                              <p:par>
                                <p:cTn id="70" presetID="31" presetClass="exit" presetSubtype="0" fill="hold" nodeType="clickEffect">
                                  <p:stCondLst>
                                    <p:cond delay="0"/>
                                  </p:stCondLst>
                                  <p:childTnLst>
                                    <p:anim calcmode="lin" valueType="num">
                                      <p:cBhvr>
                                        <p:cTn id="71" dur="1000"/>
                                        <p:tgtEl>
                                          <p:spTgt spid="19"/>
                                        </p:tgtEl>
                                        <p:attrNameLst>
                                          <p:attrName>ppt_w</p:attrName>
                                        </p:attrNameLst>
                                      </p:cBhvr>
                                      <p:tavLst>
                                        <p:tav tm="0">
                                          <p:val>
                                            <p:strVal val="ppt_w"/>
                                          </p:val>
                                        </p:tav>
                                        <p:tav tm="100000">
                                          <p:val>
                                            <p:fltVal val="0"/>
                                          </p:val>
                                        </p:tav>
                                      </p:tavLst>
                                    </p:anim>
                                    <p:anim calcmode="lin" valueType="num">
                                      <p:cBhvr>
                                        <p:cTn id="72" dur="1000"/>
                                        <p:tgtEl>
                                          <p:spTgt spid="19"/>
                                        </p:tgtEl>
                                        <p:attrNameLst>
                                          <p:attrName>ppt_h</p:attrName>
                                        </p:attrNameLst>
                                      </p:cBhvr>
                                      <p:tavLst>
                                        <p:tav tm="0">
                                          <p:val>
                                            <p:strVal val="ppt_h"/>
                                          </p:val>
                                        </p:tav>
                                        <p:tav tm="100000">
                                          <p:val>
                                            <p:fltVal val="0"/>
                                          </p:val>
                                        </p:tav>
                                      </p:tavLst>
                                    </p:anim>
                                    <p:anim calcmode="lin" valueType="num">
                                      <p:cBhvr>
                                        <p:cTn id="73" dur="1000"/>
                                        <p:tgtEl>
                                          <p:spTgt spid="19"/>
                                        </p:tgtEl>
                                        <p:attrNameLst>
                                          <p:attrName>style.rotation</p:attrName>
                                        </p:attrNameLst>
                                      </p:cBhvr>
                                      <p:tavLst>
                                        <p:tav tm="0">
                                          <p:val>
                                            <p:fltVal val="0"/>
                                          </p:val>
                                        </p:tav>
                                        <p:tav tm="100000">
                                          <p:val>
                                            <p:fltVal val="90"/>
                                          </p:val>
                                        </p:tav>
                                      </p:tavLst>
                                    </p:anim>
                                    <p:animEffect transition="out" filter="fade">
                                      <p:cBhvr>
                                        <p:cTn id="74" dur="1000"/>
                                        <p:tgtEl>
                                          <p:spTgt spid="19"/>
                                        </p:tgtEl>
                                      </p:cBhvr>
                                    </p:animEffect>
                                    <p:set>
                                      <p:cBhvr>
                                        <p:cTn id="75" dur="1" fill="hold">
                                          <p:stCondLst>
                                            <p:cond delay="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animBg="1"/>
      <p:bldP spid="9" grpId="0"/>
      <p:bldP spid="12" grpId="0" animBg="1"/>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7BF9D-A663-FA9D-B7BE-411F5727B589}"/>
              </a:ext>
            </a:extLst>
          </p:cNvPr>
          <p:cNvSpPr>
            <a:spLocks noGrp="1"/>
          </p:cNvSpPr>
          <p:nvPr>
            <p:ph type="title"/>
          </p:nvPr>
        </p:nvSpPr>
        <p:spPr>
          <a:xfrm>
            <a:off x="838200" y="180463"/>
            <a:ext cx="10515600" cy="1325563"/>
          </a:xfrm>
        </p:spPr>
        <p:txBody>
          <a:bodyPr/>
          <a:lstStyle/>
          <a:p>
            <a:r>
              <a:rPr lang="en-US" dirty="0"/>
              <a:t>Time complexity of </a:t>
            </a:r>
            <a:r>
              <a:rPr lang="en-US" dirty="0" err="1"/>
              <a:t>bst</a:t>
            </a:r>
            <a:r>
              <a:rPr lang="en-US" dirty="0"/>
              <a:t> multilevel </a:t>
            </a:r>
            <a:r>
              <a:rPr lang="en-US" dirty="0" err="1"/>
              <a:t>skiplist</a:t>
            </a:r>
            <a:endParaRPr lang="en-IN" dirty="0"/>
          </a:p>
        </p:txBody>
      </p:sp>
      <p:sp>
        <p:nvSpPr>
          <p:cNvPr id="4" name="TextBox 3">
            <a:extLst>
              <a:ext uri="{FF2B5EF4-FFF2-40B4-BE49-F238E27FC236}">
                <a16:creationId xmlns:a16="http://schemas.microsoft.com/office/drawing/2014/main" id="{E3B63837-C1BA-3CB0-5402-341872163CF8}"/>
              </a:ext>
            </a:extLst>
          </p:cNvPr>
          <p:cNvSpPr txBox="1"/>
          <p:nvPr/>
        </p:nvSpPr>
        <p:spPr>
          <a:xfrm>
            <a:off x="838200" y="1506026"/>
            <a:ext cx="9994900" cy="830997"/>
          </a:xfrm>
          <a:prstGeom prst="rect">
            <a:avLst/>
          </a:prstGeom>
          <a:noFill/>
        </p:spPr>
        <p:txBody>
          <a:bodyPr wrap="square">
            <a:spAutoFit/>
          </a:bodyPr>
          <a:lstStyle/>
          <a:p>
            <a:r>
              <a:rPr lang="en-US" sz="2400" b="0" i="0" dirty="0">
                <a:solidFill>
                  <a:srgbClr val="374151"/>
                </a:solidFill>
                <a:effectLst/>
                <a:latin typeface="Söhne"/>
              </a:rPr>
              <a:t>The time complexity of the hybrid data structure will depend on the specific operations you perform. </a:t>
            </a:r>
            <a:endParaRPr lang="en-IN" sz="2400" dirty="0"/>
          </a:p>
        </p:txBody>
      </p:sp>
      <p:sp>
        <p:nvSpPr>
          <p:cNvPr id="6" name="TextBox 5">
            <a:extLst>
              <a:ext uri="{FF2B5EF4-FFF2-40B4-BE49-F238E27FC236}">
                <a16:creationId xmlns:a16="http://schemas.microsoft.com/office/drawing/2014/main" id="{983F4933-0648-29F5-35DC-EAE2C5038AB6}"/>
              </a:ext>
            </a:extLst>
          </p:cNvPr>
          <p:cNvSpPr txBox="1"/>
          <p:nvPr/>
        </p:nvSpPr>
        <p:spPr>
          <a:xfrm>
            <a:off x="482600" y="2566432"/>
            <a:ext cx="11709400" cy="3046988"/>
          </a:xfrm>
          <a:prstGeom prst="rect">
            <a:avLst/>
          </a:prstGeom>
          <a:noFill/>
        </p:spPr>
        <p:txBody>
          <a:bodyPr wrap="square">
            <a:spAutoFit/>
          </a:bodyPr>
          <a:lstStyle/>
          <a:p>
            <a:pPr algn="l"/>
            <a:r>
              <a:rPr lang="en-US" sz="2400" b="0" i="0" dirty="0">
                <a:solidFill>
                  <a:srgbClr val="374151"/>
                </a:solidFill>
                <a:effectLst/>
                <a:latin typeface="Söhne"/>
              </a:rPr>
              <a:t>Search:</a:t>
            </a:r>
          </a:p>
          <a:p>
            <a:pPr marL="742950" lvl="1" indent="-285750" algn="l">
              <a:buFont typeface="+mj-lt"/>
              <a:buAutoNum type="arabicPeriod"/>
            </a:pPr>
            <a:r>
              <a:rPr lang="en-US" sz="2400" b="0" i="0" dirty="0">
                <a:solidFill>
                  <a:srgbClr val="374151"/>
                </a:solidFill>
                <a:effectLst/>
                <a:latin typeface="Söhne"/>
              </a:rPr>
              <a:t>For values within the ranges covered by the BST nodes, the search operation can be performed in O(log n) time, where n is the number of elements in the BST. This is the same time complexity as a regular BST search.</a:t>
            </a:r>
          </a:p>
          <a:p>
            <a:pPr marL="742950" lvl="1" indent="-285750" algn="l">
              <a:buFont typeface="+mj-lt"/>
              <a:buAutoNum type="arabicPeriod"/>
            </a:pPr>
            <a:r>
              <a:rPr lang="en-US" sz="2400" b="0" i="0" dirty="0">
                <a:solidFill>
                  <a:srgbClr val="374151"/>
                </a:solidFill>
                <a:effectLst/>
                <a:latin typeface="Söhne"/>
              </a:rPr>
              <a:t>For values outside the ranges covered by the BST nodes, you would need to perform a search operation in the multilevel skip list. In a standard multilevel skip list, the average time complexity for search is O(log n), where n is the number of elements stored in the skip list.</a:t>
            </a:r>
          </a:p>
        </p:txBody>
      </p:sp>
    </p:spTree>
    <p:extLst>
      <p:ext uri="{BB962C8B-B14F-4D97-AF65-F5344CB8AC3E}">
        <p14:creationId xmlns:p14="http://schemas.microsoft.com/office/powerpoint/2010/main" val="2733291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9D4E0-C7C8-C6C9-1C63-F2956220D9D7}"/>
              </a:ext>
            </a:extLst>
          </p:cNvPr>
          <p:cNvSpPr>
            <a:spLocks noGrp="1"/>
          </p:cNvSpPr>
          <p:nvPr>
            <p:ph type="title"/>
          </p:nvPr>
        </p:nvSpPr>
        <p:spPr/>
        <p:txBody>
          <a:bodyPr/>
          <a:lstStyle/>
          <a:p>
            <a:r>
              <a:rPr lang="en-US" dirty="0" err="1"/>
              <a:t>Cont</a:t>
            </a:r>
            <a:r>
              <a:rPr lang="en-US" dirty="0"/>
              <a:t>…</a:t>
            </a:r>
            <a:br>
              <a:rPr lang="en-US" dirty="0"/>
            </a:br>
            <a:endParaRPr lang="en-IN" dirty="0"/>
          </a:p>
        </p:txBody>
      </p:sp>
      <p:sp>
        <p:nvSpPr>
          <p:cNvPr id="4" name="TextBox 3">
            <a:extLst>
              <a:ext uri="{FF2B5EF4-FFF2-40B4-BE49-F238E27FC236}">
                <a16:creationId xmlns:a16="http://schemas.microsoft.com/office/drawing/2014/main" id="{DAE122B7-3F29-6EA5-A723-6D86C560300F}"/>
              </a:ext>
            </a:extLst>
          </p:cNvPr>
          <p:cNvSpPr txBox="1"/>
          <p:nvPr/>
        </p:nvSpPr>
        <p:spPr>
          <a:xfrm>
            <a:off x="584200" y="2149545"/>
            <a:ext cx="10769600" cy="3416320"/>
          </a:xfrm>
          <a:prstGeom prst="rect">
            <a:avLst/>
          </a:prstGeom>
          <a:noFill/>
        </p:spPr>
        <p:txBody>
          <a:bodyPr wrap="square">
            <a:spAutoFit/>
          </a:bodyPr>
          <a:lstStyle/>
          <a:p>
            <a:pPr algn="l"/>
            <a:r>
              <a:rPr lang="en-US" sz="2400" b="0" i="0" dirty="0">
                <a:solidFill>
                  <a:srgbClr val="374151"/>
                </a:solidFill>
                <a:effectLst/>
                <a:latin typeface="Söhne"/>
              </a:rPr>
              <a:t>Insert:</a:t>
            </a:r>
          </a:p>
          <a:p>
            <a:pPr marL="742950" lvl="1" indent="-285750" algn="l">
              <a:buFont typeface="+mj-lt"/>
              <a:buAutoNum type="arabicPeriod"/>
            </a:pPr>
            <a:r>
              <a:rPr lang="en-US" sz="2400" b="0" i="0" dirty="0">
                <a:solidFill>
                  <a:srgbClr val="374151"/>
                </a:solidFill>
                <a:effectLst/>
                <a:latin typeface="Söhne"/>
              </a:rPr>
              <a:t>If the value falls within the ranges covered by the BST nodes, the insert operation can be performed in O(log n) time, where n is the number of elements in the BST. This is the same time complexity as a regular BST insertion.</a:t>
            </a:r>
          </a:p>
          <a:p>
            <a:pPr marL="742950" lvl="1" indent="-285750" algn="l">
              <a:buFont typeface="+mj-lt"/>
              <a:buAutoNum type="arabicPeriod"/>
            </a:pPr>
            <a:r>
              <a:rPr lang="en-US" sz="2400" b="0" i="0" dirty="0">
                <a:solidFill>
                  <a:srgbClr val="374151"/>
                </a:solidFill>
                <a:effectLst/>
                <a:latin typeface="Söhne"/>
              </a:rPr>
              <a:t>If the value falls outside the ranges covered by the BST nodes, you would need to perform an insert operation in the multilevel skip list. In a standard multilevel skip list, the average time complexity for insert is O(log n), where n is the number of elements stored in the skip list.</a:t>
            </a:r>
          </a:p>
        </p:txBody>
      </p:sp>
    </p:spTree>
    <p:extLst>
      <p:ext uri="{BB962C8B-B14F-4D97-AF65-F5344CB8AC3E}">
        <p14:creationId xmlns:p14="http://schemas.microsoft.com/office/powerpoint/2010/main" val="551289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9D133-C2F2-5C97-33BB-8B47C7C90B6C}"/>
              </a:ext>
            </a:extLst>
          </p:cNvPr>
          <p:cNvSpPr>
            <a:spLocks noGrp="1"/>
          </p:cNvSpPr>
          <p:nvPr>
            <p:ph type="title"/>
          </p:nvPr>
        </p:nvSpPr>
        <p:spPr/>
        <p:txBody>
          <a:bodyPr/>
          <a:lstStyle/>
          <a:p>
            <a:br>
              <a:rPr lang="en-US" dirty="0"/>
            </a:br>
            <a:endParaRPr lang="en-IN" dirty="0"/>
          </a:p>
        </p:txBody>
      </p:sp>
      <p:sp>
        <p:nvSpPr>
          <p:cNvPr id="4" name="TextBox 3">
            <a:extLst>
              <a:ext uri="{FF2B5EF4-FFF2-40B4-BE49-F238E27FC236}">
                <a16:creationId xmlns:a16="http://schemas.microsoft.com/office/drawing/2014/main" id="{5F9BD65E-7651-F9D2-2AC0-2BD03B432C75}"/>
              </a:ext>
            </a:extLst>
          </p:cNvPr>
          <p:cNvSpPr txBox="1"/>
          <p:nvPr/>
        </p:nvSpPr>
        <p:spPr>
          <a:xfrm>
            <a:off x="292100" y="1024739"/>
            <a:ext cx="10972800" cy="3970318"/>
          </a:xfrm>
          <a:prstGeom prst="rect">
            <a:avLst/>
          </a:prstGeom>
          <a:noFill/>
        </p:spPr>
        <p:txBody>
          <a:bodyPr wrap="square">
            <a:spAutoFit/>
          </a:bodyPr>
          <a:lstStyle/>
          <a:p>
            <a:pPr algn="l"/>
            <a:r>
              <a:rPr lang="en-US" sz="2800" b="0" i="0" dirty="0">
                <a:solidFill>
                  <a:srgbClr val="374151"/>
                </a:solidFill>
                <a:effectLst/>
                <a:latin typeface="Söhne"/>
              </a:rPr>
              <a:t>Erase:</a:t>
            </a:r>
          </a:p>
          <a:p>
            <a:pPr marL="742950" lvl="1" indent="-285750" algn="l">
              <a:buFont typeface="+mj-lt"/>
              <a:buAutoNum type="arabicPeriod"/>
            </a:pPr>
            <a:r>
              <a:rPr lang="en-US" sz="2800" b="0" i="0" dirty="0">
                <a:solidFill>
                  <a:srgbClr val="374151"/>
                </a:solidFill>
                <a:effectLst/>
                <a:latin typeface="Söhne"/>
              </a:rPr>
              <a:t>The erase operation for values within the ranges covered by the BST nodes can be performed in O(log n) time, where n is the number of elements in the BST. This is the same time complexity as a regular BST deletion.</a:t>
            </a:r>
          </a:p>
          <a:p>
            <a:pPr marL="742950" lvl="1" indent="-285750" algn="l">
              <a:buFont typeface="+mj-lt"/>
              <a:buAutoNum type="arabicPeriod"/>
            </a:pPr>
            <a:r>
              <a:rPr lang="en-US" sz="2800" b="0" i="0" dirty="0">
                <a:solidFill>
                  <a:srgbClr val="374151"/>
                </a:solidFill>
                <a:effectLst/>
                <a:latin typeface="Söhne"/>
              </a:rPr>
              <a:t>For values outside the ranges covered by the BST nodes, you would need to perform an erase operation in the multilevel skip list. In a standard multilevel skip list, the average time complexity for erase is O(log n), where n is the number of elements stored in the skip list.</a:t>
            </a:r>
          </a:p>
        </p:txBody>
      </p:sp>
    </p:spTree>
    <p:extLst>
      <p:ext uri="{BB962C8B-B14F-4D97-AF65-F5344CB8AC3E}">
        <p14:creationId xmlns:p14="http://schemas.microsoft.com/office/powerpoint/2010/main" val="1519649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EBF8A-D458-6D9E-2A6F-3353732F6D94}"/>
              </a:ext>
            </a:extLst>
          </p:cNvPr>
          <p:cNvSpPr>
            <a:spLocks noGrp="1"/>
          </p:cNvSpPr>
          <p:nvPr>
            <p:ph type="title"/>
          </p:nvPr>
        </p:nvSpPr>
        <p:spPr/>
        <p:txBody>
          <a:bodyPr/>
          <a:lstStyle/>
          <a:p>
            <a:r>
              <a:rPr lang="en-US" dirty="0"/>
              <a:t>Cont..</a:t>
            </a:r>
            <a:endParaRPr lang="en-IN" dirty="0"/>
          </a:p>
        </p:txBody>
      </p:sp>
      <p:sp>
        <p:nvSpPr>
          <p:cNvPr id="4" name="TextBox 3">
            <a:extLst>
              <a:ext uri="{FF2B5EF4-FFF2-40B4-BE49-F238E27FC236}">
                <a16:creationId xmlns:a16="http://schemas.microsoft.com/office/drawing/2014/main" id="{985134B4-B11A-DD2B-D1F9-48C8D7D631A6}"/>
              </a:ext>
            </a:extLst>
          </p:cNvPr>
          <p:cNvSpPr txBox="1"/>
          <p:nvPr/>
        </p:nvSpPr>
        <p:spPr>
          <a:xfrm>
            <a:off x="1016000" y="1859340"/>
            <a:ext cx="9779000" cy="3416320"/>
          </a:xfrm>
          <a:prstGeom prst="rect">
            <a:avLst/>
          </a:prstGeom>
          <a:noFill/>
        </p:spPr>
        <p:txBody>
          <a:bodyPr wrap="square">
            <a:spAutoFit/>
          </a:bodyPr>
          <a:lstStyle/>
          <a:p>
            <a:r>
              <a:rPr lang="en-US" sz="2400" b="0" i="0" dirty="0">
                <a:solidFill>
                  <a:srgbClr val="374151"/>
                </a:solidFill>
                <a:effectLst/>
                <a:latin typeface="Söhne"/>
              </a:rPr>
              <a:t>Overall, the hybrid data structure provides similar time complexities to a regular multilevel skip list and a regular BST for operations within their respective ranges. The advantage of the hybrid structure is that it allows for efficient skipping over large sections of elements that are outside the BST node ranges. This can be particularly advantageous when the number of elements skipped is significantly larger than the number of elements covered by the BST nodes. It helps reduce the overall number of comparisons and traversals required, leading to potentially faster search and insertion times compared to a regular multilevel skip list in certain scenarios.</a:t>
            </a:r>
            <a:endParaRPr lang="en-IN" sz="2400" dirty="0"/>
          </a:p>
        </p:txBody>
      </p:sp>
    </p:spTree>
    <p:extLst>
      <p:ext uri="{BB962C8B-B14F-4D97-AF65-F5344CB8AC3E}">
        <p14:creationId xmlns:p14="http://schemas.microsoft.com/office/powerpoint/2010/main" val="858268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F9F1E-8E8D-AF34-7306-6907A07C3B60}"/>
              </a:ext>
            </a:extLst>
          </p:cNvPr>
          <p:cNvSpPr>
            <a:spLocks noGrp="1"/>
          </p:cNvSpPr>
          <p:nvPr>
            <p:ph type="title"/>
          </p:nvPr>
        </p:nvSpPr>
        <p:spPr/>
        <p:txBody>
          <a:bodyPr/>
          <a:lstStyle/>
          <a:p>
            <a:r>
              <a:rPr lang="en-US" sz="3200" b="0" i="0" dirty="0">
                <a:solidFill>
                  <a:srgbClr val="000000"/>
                </a:solidFill>
                <a:effectLst/>
                <a:latin typeface="Calibri" panose="020F0502020204030204" pitchFamily="34" charset="0"/>
              </a:rPr>
              <a:t>What is Hybrid Data Structure? </a:t>
            </a:r>
            <a:br>
              <a:rPr lang="en-US" dirty="0"/>
            </a:br>
            <a:endParaRPr lang="en-IN" dirty="0"/>
          </a:p>
        </p:txBody>
      </p:sp>
      <p:sp>
        <p:nvSpPr>
          <p:cNvPr id="3" name="Content Placeholder 2">
            <a:extLst>
              <a:ext uri="{FF2B5EF4-FFF2-40B4-BE49-F238E27FC236}">
                <a16:creationId xmlns:a16="http://schemas.microsoft.com/office/drawing/2014/main" id="{E6A8A32D-8C1E-AFBB-3CE1-6C8547F042AC}"/>
              </a:ext>
            </a:extLst>
          </p:cNvPr>
          <p:cNvSpPr>
            <a:spLocks noGrp="1"/>
          </p:cNvSpPr>
          <p:nvPr>
            <p:ph idx="1"/>
          </p:nvPr>
        </p:nvSpPr>
        <p:spPr/>
        <p:txBody>
          <a:bodyPr/>
          <a:lstStyle/>
          <a:p>
            <a:r>
              <a:rPr lang="en-US" dirty="0"/>
              <a:t>A hybrid data structure combines one or more features of other data structures in order to better implement the implementation of data storage. </a:t>
            </a:r>
          </a:p>
          <a:p>
            <a:r>
              <a:rPr lang="en-US" dirty="0"/>
              <a:t>It frequently employs the advantages of each component structure to effectively handle certain issue needs. </a:t>
            </a:r>
          </a:p>
          <a:p>
            <a:r>
              <a:rPr lang="en-US" dirty="0"/>
              <a:t>This combines many data structures to offer the best speed, memory efficiency, and usefulness for a particular application or problem domain. </a:t>
            </a:r>
            <a:endParaRPr lang="en-IN" dirty="0"/>
          </a:p>
        </p:txBody>
      </p:sp>
    </p:spTree>
    <p:extLst>
      <p:ext uri="{BB962C8B-B14F-4D97-AF65-F5344CB8AC3E}">
        <p14:creationId xmlns:p14="http://schemas.microsoft.com/office/powerpoint/2010/main" val="4165218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28B2-491F-B668-29A1-550EA0B133E0}"/>
              </a:ext>
            </a:extLst>
          </p:cNvPr>
          <p:cNvSpPr>
            <a:spLocks noGrp="1"/>
          </p:cNvSpPr>
          <p:nvPr>
            <p:ph type="title"/>
          </p:nvPr>
        </p:nvSpPr>
        <p:spPr/>
        <p:txBody>
          <a:bodyPr/>
          <a:lstStyle/>
          <a:p>
            <a:r>
              <a:rPr lang="en-US" dirty="0"/>
              <a:t>Implementation</a:t>
            </a:r>
            <a:endParaRPr lang="en-IN" dirty="0"/>
          </a:p>
        </p:txBody>
      </p:sp>
      <p:sp>
        <p:nvSpPr>
          <p:cNvPr id="4" name="TextBox 3">
            <a:extLst>
              <a:ext uri="{FF2B5EF4-FFF2-40B4-BE49-F238E27FC236}">
                <a16:creationId xmlns:a16="http://schemas.microsoft.com/office/drawing/2014/main" id="{632350E2-830C-76B2-2DA3-79997C43D121}"/>
              </a:ext>
            </a:extLst>
          </p:cNvPr>
          <p:cNvSpPr txBox="1"/>
          <p:nvPr/>
        </p:nvSpPr>
        <p:spPr>
          <a:xfrm>
            <a:off x="736600" y="1997839"/>
            <a:ext cx="11087100" cy="4524315"/>
          </a:xfrm>
          <a:prstGeom prst="rect">
            <a:avLst/>
          </a:prstGeom>
          <a:noFill/>
        </p:spPr>
        <p:txBody>
          <a:bodyPr wrap="square">
            <a:spAutoFit/>
          </a:bodyPr>
          <a:lstStyle/>
          <a:p>
            <a:pPr algn="l"/>
            <a:r>
              <a:rPr lang="en-US" sz="2400" b="0" i="0" dirty="0">
                <a:solidFill>
                  <a:srgbClr val="374151"/>
                </a:solidFill>
                <a:effectLst/>
                <a:latin typeface="Söhne"/>
              </a:rPr>
              <a:t>The search() function starts from the top layer and compares values with the user-provided value. If the value is found, True is returned; otherwise, the search continues to the next layer until the value is found or the end of the Skip List is reached, in which case False is returned.</a:t>
            </a:r>
          </a:p>
          <a:p>
            <a:pPr algn="l"/>
            <a:r>
              <a:rPr lang="en-US" sz="2400" b="0" i="0" dirty="0">
                <a:solidFill>
                  <a:srgbClr val="374151"/>
                </a:solidFill>
                <a:effectLst/>
                <a:latin typeface="Söhne"/>
              </a:rPr>
              <a:t>The delete() function begins from the top layer and compares the current value with the value provided for deletion. If the current value is greater, the next layer is checked. If a match is found, the connection between the elements is removed.</a:t>
            </a:r>
          </a:p>
          <a:p>
            <a:pPr algn="l"/>
            <a:r>
              <a:rPr lang="en-US" sz="2400" b="0" i="0" dirty="0">
                <a:solidFill>
                  <a:srgbClr val="374151"/>
                </a:solidFill>
                <a:effectLst/>
                <a:latin typeface="Söhne"/>
              </a:rPr>
              <a:t>The display() function is used to show the elements of the Skip List across each layer.</a:t>
            </a:r>
          </a:p>
          <a:p>
            <a:pPr algn="l"/>
            <a:r>
              <a:rPr lang="en-US" sz="2400" b="0" i="0" dirty="0">
                <a:solidFill>
                  <a:srgbClr val="374151"/>
                </a:solidFill>
                <a:effectLst/>
                <a:latin typeface="Söhne"/>
              </a:rPr>
              <a:t>A menu-driven program allows the user to perform operations on the Skip List, such as inserting, deleting, or searching for values. The Skip List is then inserted into a binary tree data structure to create the hybrid data structure. This process continues until the desired results are achieved by the user.</a:t>
            </a:r>
          </a:p>
        </p:txBody>
      </p:sp>
    </p:spTree>
    <p:extLst>
      <p:ext uri="{BB962C8B-B14F-4D97-AF65-F5344CB8AC3E}">
        <p14:creationId xmlns:p14="http://schemas.microsoft.com/office/powerpoint/2010/main" val="2042360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4402F-9D0E-2BEF-9F5A-69766A31660C}"/>
              </a:ext>
            </a:extLst>
          </p:cNvPr>
          <p:cNvSpPr>
            <a:spLocks noGrp="1"/>
          </p:cNvSpPr>
          <p:nvPr>
            <p:ph type="title"/>
          </p:nvPr>
        </p:nvSpPr>
        <p:spPr/>
        <p:txBody>
          <a:bodyPr/>
          <a:lstStyle/>
          <a:p>
            <a:r>
              <a:rPr lang="en-US" dirty="0"/>
              <a:t>Practical application</a:t>
            </a:r>
            <a:endParaRPr lang="en-IN" dirty="0"/>
          </a:p>
        </p:txBody>
      </p:sp>
      <p:sp>
        <p:nvSpPr>
          <p:cNvPr id="4" name="TextBox 3">
            <a:extLst>
              <a:ext uri="{FF2B5EF4-FFF2-40B4-BE49-F238E27FC236}">
                <a16:creationId xmlns:a16="http://schemas.microsoft.com/office/drawing/2014/main" id="{1E06D075-48CA-E75F-4117-9898DE99905C}"/>
              </a:ext>
            </a:extLst>
          </p:cNvPr>
          <p:cNvSpPr txBox="1"/>
          <p:nvPr/>
        </p:nvSpPr>
        <p:spPr>
          <a:xfrm>
            <a:off x="571500" y="1989247"/>
            <a:ext cx="11201400" cy="4154984"/>
          </a:xfrm>
          <a:prstGeom prst="rect">
            <a:avLst/>
          </a:prstGeom>
          <a:noFill/>
        </p:spPr>
        <p:txBody>
          <a:bodyPr wrap="square">
            <a:spAutoFit/>
          </a:bodyPr>
          <a:lstStyle/>
          <a:p>
            <a:pPr algn="l">
              <a:buFont typeface="Arial" panose="020B0604020202020204" pitchFamily="34" charset="0"/>
              <a:buChar char="•"/>
            </a:pPr>
            <a:r>
              <a:rPr lang="en-US" sz="2400" b="0" i="0" dirty="0">
                <a:solidFill>
                  <a:srgbClr val="374151"/>
                </a:solidFill>
                <a:effectLst/>
                <a:latin typeface="Söhne"/>
              </a:rPr>
              <a:t>Multi-level skip lists are used in database systems for efficient indexing and querying of large datasets.</a:t>
            </a:r>
          </a:p>
          <a:p>
            <a:pPr algn="l">
              <a:buFont typeface="Arial" panose="020B0604020202020204" pitchFamily="34" charset="0"/>
              <a:buChar char="•"/>
            </a:pPr>
            <a:r>
              <a:rPr lang="en-US" sz="2400" b="0" i="0" dirty="0">
                <a:solidFill>
                  <a:srgbClr val="374151"/>
                </a:solidFill>
                <a:effectLst/>
                <a:latin typeface="Söhne"/>
              </a:rPr>
              <a:t>They are suitable for indexing spatial data, enabling faster range searches and nearest neighbor queries.</a:t>
            </a:r>
          </a:p>
          <a:p>
            <a:pPr algn="l">
              <a:buFont typeface="Arial" panose="020B0604020202020204" pitchFamily="34" charset="0"/>
              <a:buChar char="•"/>
            </a:pPr>
            <a:r>
              <a:rPr lang="en-US" sz="2400" b="0" i="0" dirty="0">
                <a:solidFill>
                  <a:srgbClr val="374151"/>
                </a:solidFill>
                <a:effectLst/>
                <a:latin typeface="Söhne"/>
              </a:rPr>
              <a:t>Geographic information systems (GIS) benefit from multi-level skip lists for organizing and retrieving spatial data.</a:t>
            </a:r>
          </a:p>
          <a:p>
            <a:pPr algn="l">
              <a:buFont typeface="Arial" panose="020B0604020202020204" pitchFamily="34" charset="0"/>
              <a:buChar char="•"/>
            </a:pPr>
            <a:r>
              <a:rPr lang="en-US" sz="2400" b="0" i="0" dirty="0">
                <a:solidFill>
                  <a:srgbClr val="374151"/>
                </a:solidFill>
                <a:effectLst/>
                <a:latin typeface="Söhne"/>
              </a:rPr>
              <a:t>Web search engines utilize multi-level skip lists to enhance search result retrieval speed.</a:t>
            </a:r>
          </a:p>
          <a:p>
            <a:pPr algn="l">
              <a:buFont typeface="Arial" panose="020B0604020202020204" pitchFamily="34" charset="0"/>
              <a:buChar char="•"/>
            </a:pPr>
            <a:r>
              <a:rPr lang="en-US" sz="2400" b="0" i="0" dirty="0">
                <a:solidFill>
                  <a:srgbClr val="374151"/>
                </a:solidFill>
                <a:effectLst/>
                <a:latin typeface="Söhne"/>
              </a:rPr>
              <a:t>File systems can improve file retrieval and searching activities by incorporating multi-level skip lists.</a:t>
            </a:r>
          </a:p>
          <a:p>
            <a:pPr algn="l">
              <a:buFont typeface="Arial" panose="020B0604020202020204" pitchFamily="34" charset="0"/>
              <a:buChar char="•"/>
            </a:pPr>
            <a:r>
              <a:rPr lang="en-US" sz="2400" b="0" i="0" dirty="0">
                <a:solidFill>
                  <a:srgbClr val="374151"/>
                </a:solidFill>
                <a:effectLst/>
                <a:latin typeface="Söhne"/>
              </a:rPr>
              <a:t>Cache data structures can optimize data access and retrieval by integrating multi-level skip lists.</a:t>
            </a:r>
          </a:p>
        </p:txBody>
      </p:sp>
    </p:spTree>
    <p:extLst>
      <p:ext uri="{BB962C8B-B14F-4D97-AF65-F5344CB8AC3E}">
        <p14:creationId xmlns:p14="http://schemas.microsoft.com/office/powerpoint/2010/main" val="25893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2E684-BF85-3A10-67AB-B9E09B13DDD1}"/>
              </a:ext>
            </a:extLst>
          </p:cNvPr>
          <p:cNvSpPr>
            <a:spLocks noGrp="1"/>
          </p:cNvSpPr>
          <p:nvPr>
            <p:ph type="title"/>
          </p:nvPr>
        </p:nvSpPr>
        <p:spPr/>
        <p:txBody>
          <a:bodyPr/>
          <a:lstStyle/>
          <a:p>
            <a:r>
              <a:rPr lang="en-US" dirty="0"/>
              <a:t>Practical application …</a:t>
            </a:r>
            <a:endParaRPr lang="en-IN" dirty="0"/>
          </a:p>
        </p:txBody>
      </p:sp>
      <p:sp>
        <p:nvSpPr>
          <p:cNvPr id="4" name="TextBox 3">
            <a:extLst>
              <a:ext uri="{FF2B5EF4-FFF2-40B4-BE49-F238E27FC236}">
                <a16:creationId xmlns:a16="http://schemas.microsoft.com/office/drawing/2014/main" id="{980DBA55-3EF1-F7B7-3329-FE5AA54EDB1C}"/>
              </a:ext>
            </a:extLst>
          </p:cNvPr>
          <p:cNvSpPr txBox="1"/>
          <p:nvPr/>
        </p:nvSpPr>
        <p:spPr>
          <a:xfrm>
            <a:off x="901700" y="1949440"/>
            <a:ext cx="10388600" cy="4524315"/>
          </a:xfrm>
          <a:prstGeom prst="rect">
            <a:avLst/>
          </a:prstGeom>
          <a:noFill/>
        </p:spPr>
        <p:txBody>
          <a:bodyPr wrap="square">
            <a:spAutoFit/>
          </a:bodyPr>
          <a:lstStyle/>
          <a:p>
            <a:pPr algn="l">
              <a:buFont typeface="Arial" panose="020B0604020202020204" pitchFamily="34" charset="0"/>
              <a:buChar char="•"/>
            </a:pPr>
            <a:r>
              <a:rPr lang="en-US" sz="2400" b="0" i="0" dirty="0">
                <a:solidFill>
                  <a:srgbClr val="374151"/>
                </a:solidFill>
                <a:effectLst/>
                <a:latin typeface="Söhne"/>
              </a:rPr>
              <a:t>Network routing algorithms can be more effective by utilizing multi-level skip lists for faster routing decisions.</a:t>
            </a:r>
          </a:p>
          <a:p>
            <a:pPr algn="l">
              <a:buFont typeface="Arial" panose="020B0604020202020204" pitchFamily="34" charset="0"/>
              <a:buChar char="•"/>
            </a:pPr>
            <a:r>
              <a:rPr lang="en-US" sz="2400" b="0" i="0" dirty="0">
                <a:solidFill>
                  <a:srgbClr val="374151"/>
                </a:solidFill>
                <a:effectLst/>
                <a:latin typeface="Söhne"/>
              </a:rPr>
              <a:t>Incorporating a skip list within a binary tree data structure combines their strengths for improved performance.</a:t>
            </a:r>
          </a:p>
          <a:p>
            <a:pPr algn="l">
              <a:buFont typeface="Arial" panose="020B0604020202020204" pitchFamily="34" charset="0"/>
              <a:buChar char="•"/>
            </a:pPr>
            <a:r>
              <a:rPr lang="en-US" sz="2400" b="0" i="0" dirty="0">
                <a:solidFill>
                  <a:srgbClr val="374151"/>
                </a:solidFill>
                <a:effectLst/>
                <a:latin typeface="Söhne"/>
              </a:rPr>
              <a:t>The combination enables effective search, insertion, and deletion operations with balanced design.</a:t>
            </a:r>
          </a:p>
          <a:p>
            <a:pPr algn="l">
              <a:buFont typeface="Arial" panose="020B0604020202020204" pitchFamily="34" charset="0"/>
              <a:buChar char="•"/>
            </a:pPr>
            <a:r>
              <a:rPr lang="en-US" sz="2400" b="0" i="0" dirty="0">
                <a:solidFill>
                  <a:srgbClr val="374151"/>
                </a:solidFill>
                <a:effectLst/>
                <a:latin typeface="Söhne"/>
              </a:rPr>
              <a:t>Skip lists provide adaptability to shifting data access patterns, complementing the static structure of trees.</a:t>
            </a:r>
          </a:p>
          <a:p>
            <a:pPr algn="l">
              <a:buFont typeface="Arial" panose="020B0604020202020204" pitchFamily="34" charset="0"/>
              <a:buChar char="•"/>
            </a:pPr>
            <a:r>
              <a:rPr lang="en-US" sz="2400" b="0" i="0" dirty="0">
                <a:solidFill>
                  <a:srgbClr val="374151"/>
                </a:solidFill>
                <a:effectLst/>
                <a:latin typeface="Söhne"/>
              </a:rPr>
              <a:t>The hybrid structure offers memory efficiency by reducing the memory burden of skip lists.</a:t>
            </a:r>
          </a:p>
          <a:p>
            <a:pPr algn="l">
              <a:buFont typeface="Arial" panose="020B0604020202020204" pitchFamily="34" charset="0"/>
              <a:buChar char="•"/>
            </a:pPr>
            <a:r>
              <a:rPr lang="en-US" sz="2400" b="0" i="0" dirty="0">
                <a:solidFill>
                  <a:srgbClr val="374151"/>
                </a:solidFill>
                <a:effectLst/>
                <a:latin typeface="Söhne"/>
              </a:rPr>
              <a:t>Concurrent operations can be supported effectively by combining skip lists and tree structures.</a:t>
            </a:r>
          </a:p>
        </p:txBody>
      </p:sp>
    </p:spTree>
    <p:extLst>
      <p:ext uri="{BB962C8B-B14F-4D97-AF65-F5344CB8AC3E}">
        <p14:creationId xmlns:p14="http://schemas.microsoft.com/office/powerpoint/2010/main" val="3025359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DD21-1B23-83DE-6828-7FF083B71649}"/>
              </a:ext>
            </a:extLst>
          </p:cNvPr>
          <p:cNvSpPr>
            <a:spLocks noGrp="1"/>
          </p:cNvSpPr>
          <p:nvPr>
            <p:ph type="title"/>
          </p:nvPr>
        </p:nvSpPr>
        <p:spPr/>
        <p:txBody>
          <a:bodyPr/>
          <a:lstStyle/>
          <a:p>
            <a:r>
              <a:rPr lang="en-IN" b="1" i="1" dirty="0">
                <a:solidFill>
                  <a:srgbClr val="000000"/>
                </a:solidFill>
                <a:effectLst/>
                <a:latin typeface="WordVisi_MSFontService"/>
              </a:rPr>
              <a:t>Overview of the Hybrid Data Structure:</a:t>
            </a:r>
            <a:endParaRPr lang="en-IN" dirty="0"/>
          </a:p>
        </p:txBody>
      </p:sp>
      <p:sp>
        <p:nvSpPr>
          <p:cNvPr id="3" name="Content Placeholder 2">
            <a:extLst>
              <a:ext uri="{FF2B5EF4-FFF2-40B4-BE49-F238E27FC236}">
                <a16:creationId xmlns:a16="http://schemas.microsoft.com/office/drawing/2014/main" id="{654C887D-AB6D-7028-AAF0-E1D57EEA7D19}"/>
              </a:ext>
            </a:extLst>
          </p:cNvPr>
          <p:cNvSpPr>
            <a:spLocks noGrp="1"/>
          </p:cNvSpPr>
          <p:nvPr>
            <p:ph idx="1"/>
          </p:nvPr>
        </p:nvSpPr>
        <p:spPr/>
        <p:txBody>
          <a:bodyPr>
            <a:normAutofit fontScale="85000" lnSpcReduction="20000"/>
          </a:bodyPr>
          <a:lstStyle/>
          <a:p>
            <a:r>
              <a:rPr lang="en-IN" sz="2800" b="1" i="0" dirty="0">
                <a:solidFill>
                  <a:srgbClr val="000000"/>
                </a:solidFill>
                <a:effectLst/>
                <a:latin typeface="Calibri Light" panose="020F0302020204030204" pitchFamily="34" charset="0"/>
              </a:rPr>
              <a:t>Skip List – Overview</a:t>
            </a:r>
            <a:r>
              <a:rPr lang="en-IN" sz="2800" b="0" i="0" dirty="0">
                <a:solidFill>
                  <a:srgbClr val="000000"/>
                </a:solidFill>
                <a:effectLst/>
                <a:latin typeface="Calibri Light" panose="020F0302020204030204" pitchFamily="34" charset="0"/>
              </a:rPr>
              <a:t> </a:t>
            </a:r>
          </a:p>
          <a:p>
            <a:pPr algn="l" rtl="0" fontAlgn="base"/>
            <a:r>
              <a:rPr lang="en-IN" sz="2000" b="0" i="0" dirty="0">
                <a:solidFill>
                  <a:srgbClr val="000000"/>
                </a:solidFill>
                <a:effectLst/>
                <a:latin typeface="Calibri" panose="020F0502020204030204" pitchFamily="34" charset="0"/>
              </a:rPr>
              <a:t> </a:t>
            </a:r>
            <a:r>
              <a:rPr lang="en-IN" sz="2800" b="0" i="0" dirty="0">
                <a:solidFill>
                  <a:srgbClr val="000000"/>
                </a:solidFill>
                <a:effectLst/>
                <a:latin typeface="Calibri" panose="020F0502020204030204" pitchFamily="34" charset="0"/>
              </a:rPr>
              <a:t>Finding a given entry in a traditional singly-linked list of sorted integers requires scanning the entire list, which results in a linear search with an O(n) time complexity. Contrary to arrays, we cannot rapidly enter the middle of the list to conduct a binary search.</a:t>
            </a:r>
            <a:r>
              <a:rPr lang="en-US" sz="2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r>
              <a:rPr lang="en-IN" sz="2000" b="0" i="0" dirty="0">
                <a:solidFill>
                  <a:srgbClr val="000000"/>
                </a:solidFill>
                <a:effectLst/>
                <a:latin typeface="Calibri" panose="020F0502020204030204" pitchFamily="34" charset="0"/>
              </a:rPr>
              <a:t> </a:t>
            </a:r>
            <a:r>
              <a:rPr lang="en-IN" sz="2800" b="0" i="0" dirty="0">
                <a:solidFill>
                  <a:srgbClr val="000000"/>
                </a:solidFill>
                <a:effectLst/>
                <a:latin typeface="Calibri" panose="020F0502020204030204" pitchFamily="34" charset="0"/>
              </a:rPr>
              <a:t>An alternative is to use a skip list to get around this restriction. A skip list is a data structure made up of several linked lists, each of which has roughly half the nodes of the one before it. Faster searching is possible thanks to its hierarchical structure.</a:t>
            </a:r>
            <a:r>
              <a:rPr lang="en-US" sz="2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r>
              <a:rPr lang="en-IN" dirty="0"/>
              <a:t>A multi level skip list is just a skip list with multiple levels, decreasing in amount of elements.</a:t>
            </a:r>
          </a:p>
        </p:txBody>
      </p:sp>
    </p:spTree>
    <p:extLst>
      <p:ext uri="{BB962C8B-B14F-4D97-AF65-F5344CB8AC3E}">
        <p14:creationId xmlns:p14="http://schemas.microsoft.com/office/powerpoint/2010/main" val="2939237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E41CC-33C6-C63C-4924-D590744B789B}"/>
              </a:ext>
            </a:extLst>
          </p:cNvPr>
          <p:cNvSpPr>
            <a:spLocks noGrp="1"/>
          </p:cNvSpPr>
          <p:nvPr>
            <p:ph type="title"/>
          </p:nvPr>
        </p:nvSpPr>
        <p:spPr>
          <a:xfrm>
            <a:off x="838200" y="297526"/>
            <a:ext cx="10515600" cy="1325563"/>
          </a:xfrm>
        </p:spPr>
        <p:txBody>
          <a:bodyPr/>
          <a:lstStyle/>
          <a:p>
            <a:r>
              <a:rPr lang="en-US" dirty="0"/>
              <a:t>Let us look at some functions that we have implemented in multi level skip list </a:t>
            </a:r>
            <a:endParaRPr lang="en-IN" dirty="0"/>
          </a:p>
        </p:txBody>
      </p:sp>
      <p:sp>
        <p:nvSpPr>
          <p:cNvPr id="3" name="Content Placeholder 2">
            <a:extLst>
              <a:ext uri="{FF2B5EF4-FFF2-40B4-BE49-F238E27FC236}">
                <a16:creationId xmlns:a16="http://schemas.microsoft.com/office/drawing/2014/main" id="{006B1D2A-0361-1A47-61EA-2202EDE3D8C3}"/>
              </a:ext>
            </a:extLst>
          </p:cNvPr>
          <p:cNvSpPr>
            <a:spLocks noGrp="1"/>
          </p:cNvSpPr>
          <p:nvPr>
            <p:ph idx="1"/>
          </p:nvPr>
        </p:nvSpPr>
        <p:spPr/>
        <p:txBody>
          <a:bodyPr/>
          <a:lstStyle/>
          <a:p>
            <a:r>
              <a:rPr lang="en-US" dirty="0"/>
              <a:t>INSERTION:</a:t>
            </a:r>
          </a:p>
          <a:p>
            <a:endParaRPr lang="en-US" dirty="0"/>
          </a:p>
          <a:p>
            <a:pPr lvl="1"/>
            <a:r>
              <a:rPr lang="en-US" dirty="0"/>
              <a:t>The changes in a skip list are made by altering the chains at each level after the desired location for insertion or deletion is identified.</a:t>
            </a:r>
          </a:p>
          <a:p>
            <a:pPr lvl="1"/>
            <a:r>
              <a:rPr lang="en-US" b="0" i="0" dirty="0">
                <a:solidFill>
                  <a:srgbClr val="000000"/>
                </a:solidFill>
                <a:effectLst/>
                <a:latin typeface="Calibri" panose="020F0502020204030204" pitchFamily="34" charset="0"/>
              </a:rPr>
              <a:t>To insert an element, a new node is created and inserted into the appropriate positions within each level. For erasing an element, the corresponding nodes are unlinked and removed from each level.</a:t>
            </a:r>
          </a:p>
          <a:p>
            <a:pPr lvl="1"/>
            <a:endParaRPr lang="en-IN" dirty="0"/>
          </a:p>
        </p:txBody>
      </p:sp>
      <p:sp>
        <p:nvSpPr>
          <p:cNvPr id="6" name="Rectangle 3">
            <a:extLst>
              <a:ext uri="{FF2B5EF4-FFF2-40B4-BE49-F238E27FC236}">
                <a16:creationId xmlns:a16="http://schemas.microsoft.com/office/drawing/2014/main" id="{0509C442-8FFF-3F2D-5A2A-29EE68DBFC31}"/>
              </a:ext>
            </a:extLst>
          </p:cNvPr>
          <p:cNvSpPr>
            <a:spLocks noChangeArrowheads="1"/>
          </p:cNvSpPr>
          <p:nvPr/>
        </p:nvSpPr>
        <p:spPr bwMode="auto">
          <a:xfrm>
            <a:off x="1447800" y="4667854"/>
            <a:ext cx="9563100" cy="1631216"/>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37415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74151"/>
                </a:solidFill>
                <a:effectLst/>
                <a:latin typeface="+mn-lt"/>
              </a:rPr>
              <a:t>The desired element is located using the search() method by starting from the head node and traversing through the levels. It begins at the top level and compares the elements in that level. If the desired element is greater than the current element at the top level, the pointer moves down to the next layer. This process continues until the element is found.</a:t>
            </a:r>
            <a:endParaRPr kumimoji="0" lang="en-US" altLang="en-US" sz="32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279429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02B95-D726-E703-6BFB-E2C626241B49}"/>
              </a:ext>
            </a:extLst>
          </p:cNvPr>
          <p:cNvSpPr>
            <a:spLocks noGrp="1"/>
          </p:cNvSpPr>
          <p:nvPr>
            <p:ph type="title"/>
          </p:nvPr>
        </p:nvSpPr>
        <p:spPr/>
        <p:txBody>
          <a:bodyPr/>
          <a:lstStyle/>
          <a:p>
            <a:r>
              <a:rPr lang="en-US" dirty="0"/>
              <a:t>Multilevel skip list ( CREATION )</a:t>
            </a:r>
            <a:endParaRPr lang="en-IN" dirty="0"/>
          </a:p>
        </p:txBody>
      </p:sp>
      <p:graphicFrame>
        <p:nvGraphicFramePr>
          <p:cNvPr id="4" name="Diagram 3">
            <a:extLst>
              <a:ext uri="{FF2B5EF4-FFF2-40B4-BE49-F238E27FC236}">
                <a16:creationId xmlns:a16="http://schemas.microsoft.com/office/drawing/2014/main" id="{22F725B0-3593-6B14-F858-1DA1E6B999E5}"/>
              </a:ext>
            </a:extLst>
          </p:cNvPr>
          <p:cNvGraphicFramePr/>
          <p:nvPr>
            <p:extLst>
              <p:ext uri="{D42A27DB-BD31-4B8C-83A1-F6EECF244321}">
                <p14:modId xmlns:p14="http://schemas.microsoft.com/office/powerpoint/2010/main" val="1315070483"/>
              </p:ext>
            </p:extLst>
          </p:nvPr>
        </p:nvGraphicFramePr>
        <p:xfrm>
          <a:off x="-730250" y="2329391"/>
          <a:ext cx="3711575" cy="37666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33A715C2-A111-4EF8-B7AF-C83053B7162D}"/>
              </a:ext>
            </a:extLst>
          </p:cNvPr>
          <p:cNvGraphicFramePr/>
          <p:nvPr>
            <p:extLst>
              <p:ext uri="{D42A27DB-BD31-4B8C-83A1-F6EECF244321}">
                <p14:modId xmlns:p14="http://schemas.microsoft.com/office/powerpoint/2010/main" val="4037727646"/>
              </p:ext>
            </p:extLst>
          </p:nvPr>
        </p:nvGraphicFramePr>
        <p:xfrm>
          <a:off x="1682353" y="5353050"/>
          <a:ext cx="865982" cy="7239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a:extLst>
              <a:ext uri="{FF2B5EF4-FFF2-40B4-BE49-F238E27FC236}">
                <a16:creationId xmlns:a16="http://schemas.microsoft.com/office/drawing/2014/main" id="{3B6781BF-1980-66A4-879F-876A3E604738}"/>
              </a:ext>
            </a:extLst>
          </p:cNvPr>
          <p:cNvGraphicFramePr/>
          <p:nvPr>
            <p:extLst>
              <p:ext uri="{D42A27DB-BD31-4B8C-83A1-F6EECF244321}">
                <p14:modId xmlns:p14="http://schemas.microsoft.com/office/powerpoint/2010/main" val="1277282057"/>
              </p:ext>
            </p:extLst>
          </p:nvPr>
        </p:nvGraphicFramePr>
        <p:xfrm>
          <a:off x="2667400" y="4591051"/>
          <a:ext cx="865981" cy="150495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nvGrpSpPr>
          <p:cNvPr id="8" name="Group 7">
            <a:extLst>
              <a:ext uri="{FF2B5EF4-FFF2-40B4-BE49-F238E27FC236}">
                <a16:creationId xmlns:a16="http://schemas.microsoft.com/office/drawing/2014/main" id="{C1712692-7796-503E-F041-EC76BAF6C213}"/>
              </a:ext>
            </a:extLst>
          </p:cNvPr>
          <p:cNvGrpSpPr/>
          <p:nvPr/>
        </p:nvGrpSpPr>
        <p:grpSpPr>
          <a:xfrm>
            <a:off x="3719115" y="5372102"/>
            <a:ext cx="720000" cy="723900"/>
            <a:chOff x="72990" y="0"/>
            <a:chExt cx="720000" cy="723900"/>
          </a:xfrm>
        </p:grpSpPr>
        <p:sp>
          <p:nvSpPr>
            <p:cNvPr id="9" name="Rectangle 8">
              <a:extLst>
                <a:ext uri="{FF2B5EF4-FFF2-40B4-BE49-F238E27FC236}">
                  <a16:creationId xmlns:a16="http://schemas.microsoft.com/office/drawing/2014/main" id="{EE9F7EB0-DD36-F4FB-5856-823E373F4F06}"/>
                </a:ext>
              </a:extLst>
            </p:cNvPr>
            <p:cNvSpPr/>
            <p:nvPr/>
          </p:nvSpPr>
          <p:spPr>
            <a:xfrm>
              <a:off x="72990" y="0"/>
              <a:ext cx="720000" cy="723900"/>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TextBox 9">
              <a:extLst>
                <a:ext uri="{FF2B5EF4-FFF2-40B4-BE49-F238E27FC236}">
                  <a16:creationId xmlns:a16="http://schemas.microsoft.com/office/drawing/2014/main" id="{E066005D-AB91-0F8C-27F0-D50D7FD399A6}"/>
                </a:ext>
              </a:extLst>
            </p:cNvPr>
            <p:cNvSpPr txBox="1"/>
            <p:nvPr/>
          </p:nvSpPr>
          <p:spPr>
            <a:xfrm>
              <a:off x="72990" y="0"/>
              <a:ext cx="720000" cy="7239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35560" rIns="35560" bIns="35560" numCol="1" spcCol="1270" anchor="ctr" anchorCtr="0">
              <a:noAutofit/>
            </a:bodyPr>
            <a:lstStyle/>
            <a:p>
              <a:pPr algn="ctr" defTabSz="622414">
                <a:lnSpc>
                  <a:spcPct val="90000"/>
                </a:lnSpc>
                <a:spcBef>
                  <a:spcPct val="0"/>
                </a:spcBef>
                <a:spcAft>
                  <a:spcPct val="35000"/>
                </a:spcAft>
              </a:pPr>
              <a:r>
                <a:rPr lang="en-US" sz="1400" dirty="0"/>
                <a:t>3</a:t>
              </a:r>
              <a:endParaRPr lang="en-IN" sz="1400" dirty="0"/>
            </a:p>
          </p:txBody>
        </p:sp>
      </p:grpSp>
      <p:graphicFrame>
        <p:nvGraphicFramePr>
          <p:cNvPr id="14" name="Diagram 13">
            <a:extLst>
              <a:ext uri="{FF2B5EF4-FFF2-40B4-BE49-F238E27FC236}">
                <a16:creationId xmlns:a16="http://schemas.microsoft.com/office/drawing/2014/main" id="{0D95E64F-D191-ECD6-BFF6-F856080668AF}"/>
              </a:ext>
            </a:extLst>
          </p:cNvPr>
          <p:cNvGraphicFramePr/>
          <p:nvPr>
            <p:extLst>
              <p:ext uri="{D42A27DB-BD31-4B8C-83A1-F6EECF244321}">
                <p14:modId xmlns:p14="http://schemas.microsoft.com/office/powerpoint/2010/main" val="1042732206"/>
              </p:ext>
            </p:extLst>
          </p:nvPr>
        </p:nvGraphicFramePr>
        <p:xfrm>
          <a:off x="5577456" y="4572001"/>
          <a:ext cx="865981" cy="150495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5" name="Diagram 14">
            <a:extLst>
              <a:ext uri="{FF2B5EF4-FFF2-40B4-BE49-F238E27FC236}">
                <a16:creationId xmlns:a16="http://schemas.microsoft.com/office/drawing/2014/main" id="{65BA8C6B-A888-63FB-6DC9-C40DF493E3F2}"/>
              </a:ext>
            </a:extLst>
          </p:cNvPr>
          <p:cNvGraphicFramePr/>
          <p:nvPr>
            <p:extLst>
              <p:ext uri="{D42A27DB-BD31-4B8C-83A1-F6EECF244321}">
                <p14:modId xmlns:p14="http://schemas.microsoft.com/office/powerpoint/2010/main" val="1368223968"/>
              </p:ext>
            </p:extLst>
          </p:nvPr>
        </p:nvGraphicFramePr>
        <p:xfrm>
          <a:off x="4618075" y="3848102"/>
          <a:ext cx="865981" cy="222885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16" name="Diagram 15">
            <a:extLst>
              <a:ext uri="{FF2B5EF4-FFF2-40B4-BE49-F238E27FC236}">
                <a16:creationId xmlns:a16="http://schemas.microsoft.com/office/drawing/2014/main" id="{A7A1188D-B068-893D-7366-0D074113FB46}"/>
              </a:ext>
            </a:extLst>
          </p:cNvPr>
          <p:cNvGraphicFramePr/>
          <p:nvPr>
            <p:extLst>
              <p:ext uri="{D42A27DB-BD31-4B8C-83A1-F6EECF244321}">
                <p14:modId xmlns:p14="http://schemas.microsoft.com/office/powerpoint/2010/main" val="3662266390"/>
              </p:ext>
            </p:extLst>
          </p:nvPr>
        </p:nvGraphicFramePr>
        <p:xfrm>
          <a:off x="6498038" y="3848102"/>
          <a:ext cx="865981" cy="222885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pSp>
        <p:nvGrpSpPr>
          <p:cNvPr id="17" name="Group 16">
            <a:extLst>
              <a:ext uri="{FF2B5EF4-FFF2-40B4-BE49-F238E27FC236}">
                <a16:creationId xmlns:a16="http://schemas.microsoft.com/office/drawing/2014/main" id="{336BD172-AF93-E44C-926D-AA41F869ACED}"/>
              </a:ext>
            </a:extLst>
          </p:cNvPr>
          <p:cNvGrpSpPr/>
          <p:nvPr/>
        </p:nvGrpSpPr>
        <p:grpSpPr>
          <a:xfrm>
            <a:off x="7483907" y="5362577"/>
            <a:ext cx="720000" cy="723900"/>
            <a:chOff x="72990" y="0"/>
            <a:chExt cx="720000" cy="723900"/>
          </a:xfrm>
        </p:grpSpPr>
        <p:sp>
          <p:nvSpPr>
            <p:cNvPr id="18" name="Rectangle 17">
              <a:extLst>
                <a:ext uri="{FF2B5EF4-FFF2-40B4-BE49-F238E27FC236}">
                  <a16:creationId xmlns:a16="http://schemas.microsoft.com/office/drawing/2014/main" id="{42E86E25-F8C1-6179-0CF9-57975D52C1BE}"/>
                </a:ext>
              </a:extLst>
            </p:cNvPr>
            <p:cNvSpPr/>
            <p:nvPr/>
          </p:nvSpPr>
          <p:spPr>
            <a:xfrm>
              <a:off x="72990" y="0"/>
              <a:ext cx="720000" cy="723900"/>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TextBox 18">
              <a:extLst>
                <a:ext uri="{FF2B5EF4-FFF2-40B4-BE49-F238E27FC236}">
                  <a16:creationId xmlns:a16="http://schemas.microsoft.com/office/drawing/2014/main" id="{47A1C256-E4D0-5E32-DC11-3DD141EF3B7F}"/>
                </a:ext>
              </a:extLst>
            </p:cNvPr>
            <p:cNvSpPr txBox="1"/>
            <p:nvPr/>
          </p:nvSpPr>
          <p:spPr>
            <a:xfrm>
              <a:off x="72990" y="0"/>
              <a:ext cx="720000" cy="7239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35560" rIns="35560" bIns="35560" numCol="1" spcCol="1270" anchor="ctr" anchorCtr="0">
              <a:noAutofit/>
            </a:bodyPr>
            <a:lstStyle/>
            <a:p>
              <a:pPr algn="ctr" defTabSz="622414">
                <a:lnSpc>
                  <a:spcPct val="90000"/>
                </a:lnSpc>
                <a:spcBef>
                  <a:spcPct val="0"/>
                </a:spcBef>
                <a:spcAft>
                  <a:spcPct val="35000"/>
                </a:spcAft>
              </a:pPr>
              <a:r>
                <a:rPr lang="en-US" sz="1400" dirty="0"/>
                <a:t>7</a:t>
              </a:r>
              <a:endParaRPr lang="en-IN" sz="1400" dirty="0"/>
            </a:p>
          </p:txBody>
        </p:sp>
      </p:grpSp>
      <p:graphicFrame>
        <p:nvGraphicFramePr>
          <p:cNvPr id="20" name="Diagram 19">
            <a:extLst>
              <a:ext uri="{FF2B5EF4-FFF2-40B4-BE49-F238E27FC236}">
                <a16:creationId xmlns:a16="http://schemas.microsoft.com/office/drawing/2014/main" id="{4BD7D1CC-7B51-0DAF-D78D-93024AD59F30}"/>
              </a:ext>
            </a:extLst>
          </p:cNvPr>
          <p:cNvGraphicFramePr/>
          <p:nvPr>
            <p:extLst>
              <p:ext uri="{D42A27DB-BD31-4B8C-83A1-F6EECF244321}">
                <p14:modId xmlns:p14="http://schemas.microsoft.com/office/powerpoint/2010/main" val="4027347161"/>
              </p:ext>
            </p:extLst>
          </p:nvPr>
        </p:nvGraphicFramePr>
        <p:xfrm>
          <a:off x="8376554" y="3867154"/>
          <a:ext cx="865981" cy="2228850"/>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graphicFrame>
        <p:nvGraphicFramePr>
          <p:cNvPr id="21" name="Diagram 20">
            <a:extLst>
              <a:ext uri="{FF2B5EF4-FFF2-40B4-BE49-F238E27FC236}">
                <a16:creationId xmlns:a16="http://schemas.microsoft.com/office/drawing/2014/main" id="{FCBD240E-EB62-F13F-29BB-A5EB6681BD7E}"/>
              </a:ext>
            </a:extLst>
          </p:cNvPr>
          <p:cNvGraphicFramePr/>
          <p:nvPr>
            <p:extLst>
              <p:ext uri="{D42A27DB-BD31-4B8C-83A1-F6EECF244321}">
                <p14:modId xmlns:p14="http://schemas.microsoft.com/office/powerpoint/2010/main" val="4038194845"/>
              </p:ext>
            </p:extLst>
          </p:nvPr>
        </p:nvGraphicFramePr>
        <p:xfrm>
          <a:off x="9351641" y="3133726"/>
          <a:ext cx="865981" cy="2943224"/>
        </p:xfrm>
        <a:graphic>
          <a:graphicData uri="http://schemas.openxmlformats.org/drawingml/2006/diagram">
            <dgm:relIds xmlns:dgm="http://schemas.openxmlformats.org/drawingml/2006/diagram" xmlns:r="http://schemas.openxmlformats.org/officeDocument/2006/relationships" r:dm="rId37" r:lo="rId38" r:qs="rId39" r:cs="rId40"/>
          </a:graphicData>
        </a:graphic>
      </p:graphicFrame>
      <p:graphicFrame>
        <p:nvGraphicFramePr>
          <p:cNvPr id="22" name="Diagram 21">
            <a:extLst>
              <a:ext uri="{FF2B5EF4-FFF2-40B4-BE49-F238E27FC236}">
                <a16:creationId xmlns:a16="http://schemas.microsoft.com/office/drawing/2014/main" id="{4001E86F-EF40-2B50-D6D8-82BB2131F2B3}"/>
              </a:ext>
            </a:extLst>
          </p:cNvPr>
          <p:cNvGraphicFramePr/>
          <p:nvPr>
            <p:extLst>
              <p:ext uri="{D42A27DB-BD31-4B8C-83A1-F6EECF244321}">
                <p14:modId xmlns:p14="http://schemas.microsoft.com/office/powerpoint/2010/main" val="447109152"/>
              </p:ext>
            </p:extLst>
          </p:nvPr>
        </p:nvGraphicFramePr>
        <p:xfrm>
          <a:off x="10326729" y="4572000"/>
          <a:ext cx="865981" cy="1504950"/>
        </p:xfrm>
        <a:graphic>
          <a:graphicData uri="http://schemas.openxmlformats.org/drawingml/2006/diagram">
            <dgm:relIds xmlns:dgm="http://schemas.openxmlformats.org/drawingml/2006/diagram" xmlns:r="http://schemas.openxmlformats.org/officeDocument/2006/relationships" r:dm="rId42" r:lo="rId43" r:qs="rId44" r:cs="rId45"/>
          </a:graphicData>
        </a:graphic>
      </p:graphicFrame>
      <p:cxnSp>
        <p:nvCxnSpPr>
          <p:cNvPr id="34" name="Straight Connector 33">
            <a:extLst>
              <a:ext uri="{FF2B5EF4-FFF2-40B4-BE49-F238E27FC236}">
                <a16:creationId xmlns:a16="http://schemas.microsoft.com/office/drawing/2014/main" id="{2A687CD3-56B4-60B0-4BF8-0287F96A010F}"/>
              </a:ext>
            </a:extLst>
          </p:cNvPr>
          <p:cNvCxnSpPr/>
          <p:nvPr/>
        </p:nvCxnSpPr>
        <p:spPr>
          <a:xfrm>
            <a:off x="1428751" y="573405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D7CD8FF-1E9A-C5AF-1840-5B8D4630F856}"/>
              </a:ext>
            </a:extLst>
          </p:cNvPr>
          <p:cNvCxnSpPr/>
          <p:nvPr/>
        </p:nvCxnSpPr>
        <p:spPr>
          <a:xfrm>
            <a:off x="2400300" y="5734050"/>
            <a:ext cx="495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441891E-FBDF-D78D-7D89-B97C8BB4DB6A}"/>
              </a:ext>
            </a:extLst>
          </p:cNvPr>
          <p:cNvCxnSpPr/>
          <p:nvPr/>
        </p:nvCxnSpPr>
        <p:spPr>
          <a:xfrm>
            <a:off x="3352800" y="5734050"/>
            <a:ext cx="495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FD39B-6D28-66B7-53CA-8F922BBBC7C0}"/>
              </a:ext>
            </a:extLst>
          </p:cNvPr>
          <p:cNvCxnSpPr/>
          <p:nvPr/>
        </p:nvCxnSpPr>
        <p:spPr>
          <a:xfrm>
            <a:off x="4370421" y="5734050"/>
            <a:ext cx="495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A8BDBAF-F27D-56C7-A826-38172D937C8E}"/>
              </a:ext>
            </a:extLst>
          </p:cNvPr>
          <p:cNvCxnSpPr>
            <a:cxnSpLocks/>
          </p:cNvCxnSpPr>
          <p:nvPr/>
        </p:nvCxnSpPr>
        <p:spPr>
          <a:xfrm>
            <a:off x="3342878" y="4962525"/>
            <a:ext cx="14958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5C5C15E-6E84-8C4D-BB07-0026C6F66DBD}"/>
              </a:ext>
            </a:extLst>
          </p:cNvPr>
          <p:cNvCxnSpPr/>
          <p:nvPr/>
        </p:nvCxnSpPr>
        <p:spPr>
          <a:xfrm>
            <a:off x="5236404" y="5715000"/>
            <a:ext cx="495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A92ECB2-3569-36EA-E601-14EFB103F3E7}"/>
              </a:ext>
            </a:extLst>
          </p:cNvPr>
          <p:cNvCxnSpPr/>
          <p:nvPr/>
        </p:nvCxnSpPr>
        <p:spPr>
          <a:xfrm>
            <a:off x="5236405" y="4962525"/>
            <a:ext cx="495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77D48D8-2C0E-A603-4E89-E8E33B19EB4C}"/>
              </a:ext>
            </a:extLst>
          </p:cNvPr>
          <p:cNvCxnSpPr>
            <a:cxnSpLocks/>
          </p:cNvCxnSpPr>
          <p:nvPr/>
        </p:nvCxnSpPr>
        <p:spPr>
          <a:xfrm>
            <a:off x="5162550" y="4257675"/>
            <a:ext cx="16097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14E1296-9F3D-BE53-C02D-F98CBD630AAD}"/>
              </a:ext>
            </a:extLst>
          </p:cNvPr>
          <p:cNvCxnSpPr/>
          <p:nvPr/>
        </p:nvCxnSpPr>
        <p:spPr>
          <a:xfrm>
            <a:off x="6157685" y="4972050"/>
            <a:ext cx="495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194E663-6E74-C122-E820-C46C930D66EB}"/>
              </a:ext>
            </a:extLst>
          </p:cNvPr>
          <p:cNvCxnSpPr/>
          <p:nvPr/>
        </p:nvCxnSpPr>
        <p:spPr>
          <a:xfrm>
            <a:off x="6195786" y="5715000"/>
            <a:ext cx="495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84F2AB7-8178-101B-4B01-C8C1F4233E0C}"/>
              </a:ext>
            </a:extLst>
          </p:cNvPr>
          <p:cNvCxnSpPr/>
          <p:nvPr/>
        </p:nvCxnSpPr>
        <p:spPr>
          <a:xfrm>
            <a:off x="7136605" y="5734050"/>
            <a:ext cx="495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27E4907-2D57-0A6C-269A-918E3502385A}"/>
              </a:ext>
            </a:extLst>
          </p:cNvPr>
          <p:cNvCxnSpPr>
            <a:cxnSpLocks/>
          </p:cNvCxnSpPr>
          <p:nvPr/>
        </p:nvCxnSpPr>
        <p:spPr>
          <a:xfrm>
            <a:off x="7136605" y="4991100"/>
            <a:ext cx="15787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263BF46-33D2-AE2B-9DF5-882DDE5A7A6F}"/>
              </a:ext>
            </a:extLst>
          </p:cNvPr>
          <p:cNvCxnSpPr/>
          <p:nvPr/>
        </p:nvCxnSpPr>
        <p:spPr>
          <a:xfrm>
            <a:off x="8080081" y="5715000"/>
            <a:ext cx="495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D8BBCB5-08AE-7044-9C8F-679444F295A7}"/>
              </a:ext>
            </a:extLst>
          </p:cNvPr>
          <p:cNvCxnSpPr>
            <a:cxnSpLocks/>
          </p:cNvCxnSpPr>
          <p:nvPr/>
        </p:nvCxnSpPr>
        <p:spPr>
          <a:xfrm>
            <a:off x="7136607" y="4286250"/>
            <a:ext cx="14387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672ABC1-6DB0-870F-00BE-94BD91CA739F}"/>
              </a:ext>
            </a:extLst>
          </p:cNvPr>
          <p:cNvCxnSpPr/>
          <p:nvPr/>
        </p:nvCxnSpPr>
        <p:spPr>
          <a:xfrm>
            <a:off x="9023456" y="5734050"/>
            <a:ext cx="495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E82F85E-D695-4E37-A0C5-D3E707ED142D}"/>
              </a:ext>
            </a:extLst>
          </p:cNvPr>
          <p:cNvCxnSpPr/>
          <p:nvPr/>
        </p:nvCxnSpPr>
        <p:spPr>
          <a:xfrm>
            <a:off x="9103989" y="4991100"/>
            <a:ext cx="495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15E21BF-BC7E-FA0C-051C-E5AA7295879B}"/>
              </a:ext>
            </a:extLst>
          </p:cNvPr>
          <p:cNvCxnSpPr/>
          <p:nvPr/>
        </p:nvCxnSpPr>
        <p:spPr>
          <a:xfrm>
            <a:off x="9128233" y="4257675"/>
            <a:ext cx="495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DC15DEB-8FB7-C594-367A-151A03FB309B}"/>
              </a:ext>
            </a:extLst>
          </p:cNvPr>
          <p:cNvCxnSpPr>
            <a:cxnSpLocks/>
          </p:cNvCxnSpPr>
          <p:nvPr/>
        </p:nvCxnSpPr>
        <p:spPr>
          <a:xfrm flipV="1">
            <a:off x="1428750" y="4962526"/>
            <a:ext cx="1466850" cy="9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3DAD81-8FA6-22D3-1EA6-E807E1B2D664}"/>
              </a:ext>
            </a:extLst>
          </p:cNvPr>
          <p:cNvCxnSpPr>
            <a:cxnSpLocks/>
          </p:cNvCxnSpPr>
          <p:nvPr/>
        </p:nvCxnSpPr>
        <p:spPr>
          <a:xfrm>
            <a:off x="1314450" y="3429000"/>
            <a:ext cx="82043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5D372DA-0D64-5C87-2F9C-EF0A94F76D07}"/>
              </a:ext>
            </a:extLst>
          </p:cNvPr>
          <p:cNvCxnSpPr/>
          <p:nvPr/>
        </p:nvCxnSpPr>
        <p:spPr>
          <a:xfrm>
            <a:off x="9983826" y="5715000"/>
            <a:ext cx="495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B298412-A0CC-6586-2C30-E66989AE6439}"/>
              </a:ext>
            </a:extLst>
          </p:cNvPr>
          <p:cNvCxnSpPr/>
          <p:nvPr/>
        </p:nvCxnSpPr>
        <p:spPr>
          <a:xfrm>
            <a:off x="9983827" y="4972050"/>
            <a:ext cx="4953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 name="Diagram 2">
            <a:extLst>
              <a:ext uri="{FF2B5EF4-FFF2-40B4-BE49-F238E27FC236}">
                <a16:creationId xmlns:a16="http://schemas.microsoft.com/office/drawing/2014/main" id="{C0FDF8C9-6667-6D9D-84C8-A275B762FFC1}"/>
              </a:ext>
            </a:extLst>
          </p:cNvPr>
          <p:cNvGraphicFramePr/>
          <p:nvPr>
            <p:extLst>
              <p:ext uri="{D42A27DB-BD31-4B8C-83A1-F6EECF244321}">
                <p14:modId xmlns:p14="http://schemas.microsoft.com/office/powerpoint/2010/main" val="331955455"/>
              </p:ext>
            </p:extLst>
          </p:nvPr>
        </p:nvGraphicFramePr>
        <p:xfrm>
          <a:off x="11215034" y="2310341"/>
          <a:ext cx="912312" cy="3766609"/>
        </p:xfrm>
        <a:graphic>
          <a:graphicData uri="http://schemas.openxmlformats.org/drawingml/2006/diagram">
            <dgm:relIds xmlns:dgm="http://schemas.openxmlformats.org/drawingml/2006/diagram" xmlns:r="http://schemas.openxmlformats.org/officeDocument/2006/relationships" r:dm="rId47" r:lo="rId48" r:qs="rId49" r:cs="rId50"/>
          </a:graphicData>
        </a:graphic>
      </p:graphicFrame>
      <p:cxnSp>
        <p:nvCxnSpPr>
          <p:cNvPr id="11" name="Straight Connector 10">
            <a:extLst>
              <a:ext uri="{FF2B5EF4-FFF2-40B4-BE49-F238E27FC236}">
                <a16:creationId xmlns:a16="http://schemas.microsoft.com/office/drawing/2014/main" id="{4E234E3D-1A97-7B74-1218-A89CE51ED117}"/>
              </a:ext>
            </a:extLst>
          </p:cNvPr>
          <p:cNvCxnSpPr/>
          <p:nvPr/>
        </p:nvCxnSpPr>
        <p:spPr>
          <a:xfrm>
            <a:off x="11049802" y="5734050"/>
            <a:ext cx="3039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610ACB7-FB93-9C1B-0E84-BEF334B02F2E}"/>
              </a:ext>
            </a:extLst>
          </p:cNvPr>
          <p:cNvCxnSpPr/>
          <p:nvPr/>
        </p:nvCxnSpPr>
        <p:spPr>
          <a:xfrm flipV="1">
            <a:off x="11011301" y="4962525"/>
            <a:ext cx="342499" cy="190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02AF44-D20B-655D-9EB5-B23133975973}"/>
              </a:ext>
            </a:extLst>
          </p:cNvPr>
          <p:cNvCxnSpPr/>
          <p:nvPr/>
        </p:nvCxnSpPr>
        <p:spPr>
          <a:xfrm flipV="1">
            <a:off x="10057535" y="4212695"/>
            <a:ext cx="1438623" cy="16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DE9918-8DBA-7C3D-3D60-DDD60A0D450F}"/>
              </a:ext>
            </a:extLst>
          </p:cNvPr>
          <p:cNvCxnSpPr/>
          <p:nvPr/>
        </p:nvCxnSpPr>
        <p:spPr>
          <a:xfrm>
            <a:off x="9997017" y="3476629"/>
            <a:ext cx="13567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8D9AC16-A5F3-4949-857B-527DC5F101E2}"/>
              </a:ext>
            </a:extLst>
          </p:cNvPr>
          <p:cNvCxnSpPr/>
          <p:nvPr/>
        </p:nvCxnSpPr>
        <p:spPr>
          <a:xfrm>
            <a:off x="1314450" y="2714324"/>
            <a:ext cx="1018170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1618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additive="base">
                                        <p:cTn id="13" dur="500" fill="hold"/>
                                        <p:tgtEl>
                                          <p:spTgt spid="34"/>
                                        </p:tgtEl>
                                        <p:attrNameLst>
                                          <p:attrName>ppt_x</p:attrName>
                                        </p:attrNameLst>
                                      </p:cBhvr>
                                      <p:tavLst>
                                        <p:tav tm="0">
                                          <p:val>
                                            <p:strVal val="1+#ppt_w/2"/>
                                          </p:val>
                                        </p:tav>
                                        <p:tav tm="100000">
                                          <p:val>
                                            <p:strVal val="#ppt_x"/>
                                          </p:val>
                                        </p:tav>
                                      </p:tavLst>
                                    </p:anim>
                                    <p:anim calcmode="lin" valueType="num">
                                      <p:cBhvr additive="base">
                                        <p:cTn id="14"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1+#ppt_w/2"/>
                                          </p:val>
                                        </p:tav>
                                        <p:tav tm="100000">
                                          <p:val>
                                            <p:strVal val="#ppt_x"/>
                                          </p:val>
                                        </p:tav>
                                      </p:tavLst>
                                    </p:anim>
                                    <p:anim calcmode="lin" valueType="num">
                                      <p:cBhvr additive="base">
                                        <p:cTn id="26"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6"/>
                                        </p:tgtEl>
                                        <p:attrNameLst>
                                          <p:attrName>style.visibility</p:attrName>
                                        </p:attrNameLst>
                                      </p:cBhvr>
                                      <p:to>
                                        <p:strVal val="visible"/>
                                      </p:to>
                                    </p:set>
                                    <p:anim calcmode="lin" valueType="num">
                                      <p:cBhvr additive="base">
                                        <p:cTn id="31" dur="500" fill="hold"/>
                                        <p:tgtEl>
                                          <p:spTgt spid="56"/>
                                        </p:tgtEl>
                                        <p:attrNameLst>
                                          <p:attrName>ppt_x</p:attrName>
                                        </p:attrNameLst>
                                      </p:cBhvr>
                                      <p:tavLst>
                                        <p:tav tm="0">
                                          <p:val>
                                            <p:strVal val="1+#ppt_w/2"/>
                                          </p:val>
                                        </p:tav>
                                        <p:tav tm="100000">
                                          <p:val>
                                            <p:strVal val="#ppt_x"/>
                                          </p:val>
                                        </p:tav>
                                      </p:tavLst>
                                    </p:anim>
                                    <p:anim calcmode="lin" valueType="num">
                                      <p:cBhvr additive="base">
                                        <p:cTn id="32" dur="5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1+#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1+#ppt_w/2"/>
                                          </p:val>
                                        </p:tav>
                                        <p:tav tm="100000">
                                          <p:val>
                                            <p:strVal val="#ppt_x"/>
                                          </p:val>
                                        </p:tav>
                                      </p:tavLst>
                                    </p:anim>
                                    <p:anim calcmode="lin" valueType="num">
                                      <p:cBhvr additive="base">
                                        <p:cTn id="44"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1+#ppt_w/2"/>
                                          </p:val>
                                        </p:tav>
                                        <p:tav tm="100000">
                                          <p:val>
                                            <p:strVal val="#ppt_x"/>
                                          </p:val>
                                        </p:tav>
                                      </p:tavLst>
                                    </p:anim>
                                    <p:anim calcmode="lin" valueType="num">
                                      <p:cBhvr additive="base">
                                        <p:cTn id="5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38"/>
                                        </p:tgtEl>
                                        <p:attrNameLst>
                                          <p:attrName>style.visibility</p:attrName>
                                        </p:attrNameLst>
                                      </p:cBhvr>
                                      <p:to>
                                        <p:strVal val="visible"/>
                                      </p:to>
                                    </p:set>
                                    <p:anim calcmode="lin" valueType="num">
                                      <p:cBhvr additive="base">
                                        <p:cTn id="55" dur="500" fill="hold"/>
                                        <p:tgtEl>
                                          <p:spTgt spid="38"/>
                                        </p:tgtEl>
                                        <p:attrNameLst>
                                          <p:attrName>ppt_x</p:attrName>
                                        </p:attrNameLst>
                                      </p:cBhvr>
                                      <p:tavLst>
                                        <p:tav tm="0">
                                          <p:val>
                                            <p:strVal val="1+#ppt_w/2"/>
                                          </p:val>
                                        </p:tav>
                                        <p:tav tm="100000">
                                          <p:val>
                                            <p:strVal val="#ppt_x"/>
                                          </p:val>
                                        </p:tav>
                                      </p:tavLst>
                                    </p:anim>
                                    <p:anim calcmode="lin" valueType="num">
                                      <p:cBhvr additive="base">
                                        <p:cTn id="56"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39"/>
                                        </p:tgtEl>
                                        <p:attrNameLst>
                                          <p:attrName>style.visibility</p:attrName>
                                        </p:attrNameLst>
                                      </p:cBhvr>
                                      <p:to>
                                        <p:strVal val="visible"/>
                                      </p:to>
                                    </p:set>
                                    <p:anim calcmode="lin" valueType="num">
                                      <p:cBhvr additive="base">
                                        <p:cTn id="61" dur="500" fill="hold"/>
                                        <p:tgtEl>
                                          <p:spTgt spid="39"/>
                                        </p:tgtEl>
                                        <p:attrNameLst>
                                          <p:attrName>ppt_x</p:attrName>
                                        </p:attrNameLst>
                                      </p:cBhvr>
                                      <p:tavLst>
                                        <p:tav tm="0">
                                          <p:val>
                                            <p:strVal val="1+#ppt_w/2"/>
                                          </p:val>
                                        </p:tav>
                                        <p:tav tm="100000">
                                          <p:val>
                                            <p:strVal val="#ppt_x"/>
                                          </p:val>
                                        </p:tav>
                                      </p:tavLst>
                                    </p:anim>
                                    <p:anim calcmode="lin" valueType="num">
                                      <p:cBhvr additive="base">
                                        <p:cTn id="62"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1+#ppt_w/2"/>
                                          </p:val>
                                        </p:tav>
                                        <p:tav tm="100000">
                                          <p:val>
                                            <p:strVal val="#ppt_x"/>
                                          </p:val>
                                        </p:tav>
                                      </p:tavLst>
                                    </p:anim>
                                    <p:anim calcmode="lin" valueType="num">
                                      <p:cBhvr additive="base">
                                        <p:cTn id="6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nodeType="clickEffect">
                                  <p:stCondLst>
                                    <p:cond delay="0"/>
                                  </p:stCondLst>
                                  <p:childTnLst>
                                    <p:set>
                                      <p:cBhvr>
                                        <p:cTn id="72" dur="1" fill="hold">
                                          <p:stCondLst>
                                            <p:cond delay="0"/>
                                          </p:stCondLst>
                                        </p:cTn>
                                        <p:tgtEl>
                                          <p:spTgt spid="40"/>
                                        </p:tgtEl>
                                        <p:attrNameLst>
                                          <p:attrName>style.visibility</p:attrName>
                                        </p:attrNameLst>
                                      </p:cBhvr>
                                      <p:to>
                                        <p:strVal val="visible"/>
                                      </p:to>
                                    </p:set>
                                    <p:anim calcmode="lin" valueType="num">
                                      <p:cBhvr additive="base">
                                        <p:cTn id="73" dur="500" fill="hold"/>
                                        <p:tgtEl>
                                          <p:spTgt spid="40"/>
                                        </p:tgtEl>
                                        <p:attrNameLst>
                                          <p:attrName>ppt_x</p:attrName>
                                        </p:attrNameLst>
                                      </p:cBhvr>
                                      <p:tavLst>
                                        <p:tav tm="0">
                                          <p:val>
                                            <p:strVal val="1+#ppt_w/2"/>
                                          </p:val>
                                        </p:tav>
                                        <p:tav tm="100000">
                                          <p:val>
                                            <p:strVal val="#ppt_x"/>
                                          </p:val>
                                        </p:tav>
                                      </p:tavLst>
                                    </p:anim>
                                    <p:anim calcmode="lin" valueType="num">
                                      <p:cBhvr additive="base">
                                        <p:cTn id="74"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nodeType="clickEffect">
                                  <p:stCondLst>
                                    <p:cond delay="0"/>
                                  </p:stCondLst>
                                  <p:childTnLst>
                                    <p:set>
                                      <p:cBhvr>
                                        <p:cTn id="78" dur="1" fill="hold">
                                          <p:stCondLst>
                                            <p:cond delay="0"/>
                                          </p:stCondLst>
                                        </p:cTn>
                                        <p:tgtEl>
                                          <p:spTgt spid="42"/>
                                        </p:tgtEl>
                                        <p:attrNameLst>
                                          <p:attrName>style.visibility</p:attrName>
                                        </p:attrNameLst>
                                      </p:cBhvr>
                                      <p:to>
                                        <p:strVal val="visible"/>
                                      </p:to>
                                    </p:set>
                                    <p:anim calcmode="lin" valueType="num">
                                      <p:cBhvr additive="base">
                                        <p:cTn id="79" dur="500" fill="hold"/>
                                        <p:tgtEl>
                                          <p:spTgt spid="42"/>
                                        </p:tgtEl>
                                        <p:attrNameLst>
                                          <p:attrName>ppt_x</p:attrName>
                                        </p:attrNameLst>
                                      </p:cBhvr>
                                      <p:tavLst>
                                        <p:tav tm="0">
                                          <p:val>
                                            <p:strVal val="1+#ppt_w/2"/>
                                          </p:val>
                                        </p:tav>
                                        <p:tav tm="100000">
                                          <p:val>
                                            <p:strVal val="#ppt_x"/>
                                          </p:val>
                                        </p:tav>
                                      </p:tavLst>
                                    </p:anim>
                                    <p:anim calcmode="lin" valueType="num">
                                      <p:cBhvr additive="base">
                                        <p:cTn id="80"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14"/>
                                        </p:tgtEl>
                                        <p:attrNameLst>
                                          <p:attrName>style.visibility</p:attrName>
                                        </p:attrNameLst>
                                      </p:cBhvr>
                                      <p:to>
                                        <p:strVal val="visible"/>
                                      </p:to>
                                    </p:set>
                                    <p:anim calcmode="lin" valueType="num">
                                      <p:cBhvr additive="base">
                                        <p:cTn id="85" dur="500" fill="hold"/>
                                        <p:tgtEl>
                                          <p:spTgt spid="14"/>
                                        </p:tgtEl>
                                        <p:attrNameLst>
                                          <p:attrName>ppt_x</p:attrName>
                                        </p:attrNameLst>
                                      </p:cBhvr>
                                      <p:tavLst>
                                        <p:tav tm="0">
                                          <p:val>
                                            <p:strVal val="1+#ppt_w/2"/>
                                          </p:val>
                                        </p:tav>
                                        <p:tav tm="100000">
                                          <p:val>
                                            <p:strVal val="#ppt_x"/>
                                          </p:val>
                                        </p:tav>
                                      </p:tavLst>
                                    </p:anim>
                                    <p:anim calcmode="lin" valueType="num">
                                      <p:cBhvr additive="base">
                                        <p:cTn id="8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2" fill="hold" nodeType="clickEffect">
                                  <p:stCondLst>
                                    <p:cond delay="0"/>
                                  </p:stCondLst>
                                  <p:childTnLst>
                                    <p:set>
                                      <p:cBhvr>
                                        <p:cTn id="90" dur="1" fill="hold">
                                          <p:stCondLst>
                                            <p:cond delay="0"/>
                                          </p:stCondLst>
                                        </p:cTn>
                                        <p:tgtEl>
                                          <p:spTgt spid="46"/>
                                        </p:tgtEl>
                                        <p:attrNameLst>
                                          <p:attrName>style.visibility</p:attrName>
                                        </p:attrNameLst>
                                      </p:cBhvr>
                                      <p:to>
                                        <p:strVal val="visible"/>
                                      </p:to>
                                    </p:set>
                                    <p:anim calcmode="lin" valueType="num">
                                      <p:cBhvr additive="base">
                                        <p:cTn id="91" dur="500" fill="hold"/>
                                        <p:tgtEl>
                                          <p:spTgt spid="46"/>
                                        </p:tgtEl>
                                        <p:attrNameLst>
                                          <p:attrName>ppt_x</p:attrName>
                                        </p:attrNameLst>
                                      </p:cBhvr>
                                      <p:tavLst>
                                        <p:tav tm="0">
                                          <p:val>
                                            <p:strVal val="1+#ppt_w/2"/>
                                          </p:val>
                                        </p:tav>
                                        <p:tav tm="100000">
                                          <p:val>
                                            <p:strVal val="#ppt_x"/>
                                          </p:val>
                                        </p:tav>
                                      </p:tavLst>
                                    </p:anim>
                                    <p:anim calcmode="lin" valueType="num">
                                      <p:cBhvr additive="base">
                                        <p:cTn id="92"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nodeType="clickEffect">
                                  <p:stCondLst>
                                    <p:cond delay="0"/>
                                  </p:stCondLst>
                                  <p:childTnLst>
                                    <p:set>
                                      <p:cBhvr>
                                        <p:cTn id="96" dur="1" fill="hold">
                                          <p:stCondLst>
                                            <p:cond delay="0"/>
                                          </p:stCondLst>
                                        </p:cTn>
                                        <p:tgtEl>
                                          <p:spTgt spid="44"/>
                                        </p:tgtEl>
                                        <p:attrNameLst>
                                          <p:attrName>style.visibility</p:attrName>
                                        </p:attrNameLst>
                                      </p:cBhvr>
                                      <p:to>
                                        <p:strVal val="visible"/>
                                      </p:to>
                                    </p:set>
                                    <p:anim calcmode="lin" valueType="num">
                                      <p:cBhvr additive="base">
                                        <p:cTn id="97" dur="500" fill="hold"/>
                                        <p:tgtEl>
                                          <p:spTgt spid="44"/>
                                        </p:tgtEl>
                                        <p:attrNameLst>
                                          <p:attrName>ppt_x</p:attrName>
                                        </p:attrNameLst>
                                      </p:cBhvr>
                                      <p:tavLst>
                                        <p:tav tm="0">
                                          <p:val>
                                            <p:strVal val="1+#ppt_w/2"/>
                                          </p:val>
                                        </p:tav>
                                        <p:tav tm="100000">
                                          <p:val>
                                            <p:strVal val="#ppt_x"/>
                                          </p:val>
                                        </p:tav>
                                      </p:tavLst>
                                    </p:anim>
                                    <p:anim calcmode="lin" valueType="num">
                                      <p:cBhvr additive="base">
                                        <p:cTn id="98"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2" fill="hold" nodeType="clickEffect">
                                  <p:stCondLst>
                                    <p:cond delay="0"/>
                                  </p:stCondLst>
                                  <p:childTnLst>
                                    <p:set>
                                      <p:cBhvr>
                                        <p:cTn id="102" dur="1" fill="hold">
                                          <p:stCondLst>
                                            <p:cond delay="0"/>
                                          </p:stCondLst>
                                        </p:cTn>
                                        <p:tgtEl>
                                          <p:spTgt spid="43"/>
                                        </p:tgtEl>
                                        <p:attrNameLst>
                                          <p:attrName>style.visibility</p:attrName>
                                        </p:attrNameLst>
                                      </p:cBhvr>
                                      <p:to>
                                        <p:strVal val="visible"/>
                                      </p:to>
                                    </p:set>
                                    <p:anim calcmode="lin" valueType="num">
                                      <p:cBhvr additive="base">
                                        <p:cTn id="103" dur="500" fill="hold"/>
                                        <p:tgtEl>
                                          <p:spTgt spid="43"/>
                                        </p:tgtEl>
                                        <p:attrNameLst>
                                          <p:attrName>ppt_x</p:attrName>
                                        </p:attrNameLst>
                                      </p:cBhvr>
                                      <p:tavLst>
                                        <p:tav tm="0">
                                          <p:val>
                                            <p:strVal val="1+#ppt_w/2"/>
                                          </p:val>
                                        </p:tav>
                                        <p:tav tm="100000">
                                          <p:val>
                                            <p:strVal val="#ppt_x"/>
                                          </p:val>
                                        </p:tav>
                                      </p:tavLst>
                                    </p:anim>
                                    <p:anim calcmode="lin" valueType="num">
                                      <p:cBhvr additive="base">
                                        <p:cTn id="104"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2" fill="hold" grpId="0" nodeType="clickEffect">
                                  <p:stCondLst>
                                    <p:cond delay="0"/>
                                  </p:stCondLst>
                                  <p:childTnLst>
                                    <p:set>
                                      <p:cBhvr>
                                        <p:cTn id="108" dur="1" fill="hold">
                                          <p:stCondLst>
                                            <p:cond delay="0"/>
                                          </p:stCondLst>
                                        </p:cTn>
                                        <p:tgtEl>
                                          <p:spTgt spid="16"/>
                                        </p:tgtEl>
                                        <p:attrNameLst>
                                          <p:attrName>style.visibility</p:attrName>
                                        </p:attrNameLst>
                                      </p:cBhvr>
                                      <p:to>
                                        <p:strVal val="visible"/>
                                      </p:to>
                                    </p:set>
                                    <p:anim calcmode="lin" valueType="num">
                                      <p:cBhvr additive="base">
                                        <p:cTn id="109" dur="500" fill="hold"/>
                                        <p:tgtEl>
                                          <p:spTgt spid="16"/>
                                        </p:tgtEl>
                                        <p:attrNameLst>
                                          <p:attrName>ppt_x</p:attrName>
                                        </p:attrNameLst>
                                      </p:cBhvr>
                                      <p:tavLst>
                                        <p:tav tm="0">
                                          <p:val>
                                            <p:strVal val="1+#ppt_w/2"/>
                                          </p:val>
                                        </p:tav>
                                        <p:tav tm="100000">
                                          <p:val>
                                            <p:strVal val="#ppt_x"/>
                                          </p:val>
                                        </p:tav>
                                      </p:tavLst>
                                    </p:anim>
                                    <p:anim calcmode="lin" valueType="num">
                                      <p:cBhvr additive="base">
                                        <p:cTn id="110"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2" fill="hold" nodeType="clickEffect">
                                  <p:stCondLst>
                                    <p:cond delay="0"/>
                                  </p:stCondLst>
                                  <p:childTnLst>
                                    <p:set>
                                      <p:cBhvr>
                                        <p:cTn id="114" dur="1" fill="hold">
                                          <p:stCondLst>
                                            <p:cond delay="0"/>
                                          </p:stCondLst>
                                        </p:cTn>
                                        <p:tgtEl>
                                          <p:spTgt spid="47"/>
                                        </p:tgtEl>
                                        <p:attrNameLst>
                                          <p:attrName>style.visibility</p:attrName>
                                        </p:attrNameLst>
                                      </p:cBhvr>
                                      <p:to>
                                        <p:strVal val="visible"/>
                                      </p:to>
                                    </p:set>
                                    <p:anim calcmode="lin" valueType="num">
                                      <p:cBhvr additive="base">
                                        <p:cTn id="115" dur="500" fill="hold"/>
                                        <p:tgtEl>
                                          <p:spTgt spid="47"/>
                                        </p:tgtEl>
                                        <p:attrNameLst>
                                          <p:attrName>ppt_x</p:attrName>
                                        </p:attrNameLst>
                                      </p:cBhvr>
                                      <p:tavLst>
                                        <p:tav tm="0">
                                          <p:val>
                                            <p:strVal val="1+#ppt_w/2"/>
                                          </p:val>
                                        </p:tav>
                                        <p:tav tm="100000">
                                          <p:val>
                                            <p:strVal val="#ppt_x"/>
                                          </p:val>
                                        </p:tav>
                                      </p:tavLst>
                                    </p:anim>
                                    <p:anim calcmode="lin" valueType="num">
                                      <p:cBhvr additive="base">
                                        <p:cTn id="116"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2" fill="hold" nodeType="clickEffect">
                                  <p:stCondLst>
                                    <p:cond delay="0"/>
                                  </p:stCondLst>
                                  <p:childTnLst>
                                    <p:set>
                                      <p:cBhvr>
                                        <p:cTn id="120" dur="1" fill="hold">
                                          <p:stCondLst>
                                            <p:cond delay="0"/>
                                          </p:stCondLst>
                                        </p:cTn>
                                        <p:tgtEl>
                                          <p:spTgt spid="17"/>
                                        </p:tgtEl>
                                        <p:attrNameLst>
                                          <p:attrName>style.visibility</p:attrName>
                                        </p:attrNameLst>
                                      </p:cBhvr>
                                      <p:to>
                                        <p:strVal val="visible"/>
                                      </p:to>
                                    </p:set>
                                    <p:anim calcmode="lin" valueType="num">
                                      <p:cBhvr additive="base">
                                        <p:cTn id="121" dur="500" fill="hold"/>
                                        <p:tgtEl>
                                          <p:spTgt spid="17"/>
                                        </p:tgtEl>
                                        <p:attrNameLst>
                                          <p:attrName>ppt_x</p:attrName>
                                        </p:attrNameLst>
                                      </p:cBhvr>
                                      <p:tavLst>
                                        <p:tav tm="0">
                                          <p:val>
                                            <p:strVal val="1+#ppt_w/2"/>
                                          </p:val>
                                        </p:tav>
                                        <p:tav tm="100000">
                                          <p:val>
                                            <p:strVal val="#ppt_x"/>
                                          </p:val>
                                        </p:tav>
                                      </p:tavLst>
                                    </p:anim>
                                    <p:anim calcmode="lin" valueType="num">
                                      <p:cBhvr additive="base">
                                        <p:cTn id="122"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2" fill="hold" nodeType="clickEffect">
                                  <p:stCondLst>
                                    <p:cond delay="0"/>
                                  </p:stCondLst>
                                  <p:childTnLst>
                                    <p:set>
                                      <p:cBhvr>
                                        <p:cTn id="126" dur="1" fill="hold">
                                          <p:stCondLst>
                                            <p:cond delay="0"/>
                                          </p:stCondLst>
                                        </p:cTn>
                                        <p:tgtEl>
                                          <p:spTgt spid="50"/>
                                        </p:tgtEl>
                                        <p:attrNameLst>
                                          <p:attrName>style.visibility</p:attrName>
                                        </p:attrNameLst>
                                      </p:cBhvr>
                                      <p:to>
                                        <p:strVal val="visible"/>
                                      </p:to>
                                    </p:set>
                                    <p:anim calcmode="lin" valueType="num">
                                      <p:cBhvr additive="base">
                                        <p:cTn id="127" dur="500" fill="hold"/>
                                        <p:tgtEl>
                                          <p:spTgt spid="50"/>
                                        </p:tgtEl>
                                        <p:attrNameLst>
                                          <p:attrName>ppt_x</p:attrName>
                                        </p:attrNameLst>
                                      </p:cBhvr>
                                      <p:tavLst>
                                        <p:tav tm="0">
                                          <p:val>
                                            <p:strVal val="1+#ppt_w/2"/>
                                          </p:val>
                                        </p:tav>
                                        <p:tav tm="100000">
                                          <p:val>
                                            <p:strVal val="#ppt_x"/>
                                          </p:val>
                                        </p:tav>
                                      </p:tavLst>
                                    </p:anim>
                                    <p:anim calcmode="lin" valueType="num">
                                      <p:cBhvr additive="base">
                                        <p:cTn id="128"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2" fill="hold" nodeType="clickEffect">
                                  <p:stCondLst>
                                    <p:cond delay="0"/>
                                  </p:stCondLst>
                                  <p:childTnLst>
                                    <p:set>
                                      <p:cBhvr>
                                        <p:cTn id="132" dur="1" fill="hold">
                                          <p:stCondLst>
                                            <p:cond delay="0"/>
                                          </p:stCondLst>
                                        </p:cTn>
                                        <p:tgtEl>
                                          <p:spTgt spid="48"/>
                                        </p:tgtEl>
                                        <p:attrNameLst>
                                          <p:attrName>style.visibility</p:attrName>
                                        </p:attrNameLst>
                                      </p:cBhvr>
                                      <p:to>
                                        <p:strVal val="visible"/>
                                      </p:to>
                                    </p:set>
                                    <p:anim calcmode="lin" valueType="num">
                                      <p:cBhvr additive="base">
                                        <p:cTn id="133" dur="500" fill="hold"/>
                                        <p:tgtEl>
                                          <p:spTgt spid="48"/>
                                        </p:tgtEl>
                                        <p:attrNameLst>
                                          <p:attrName>ppt_x</p:attrName>
                                        </p:attrNameLst>
                                      </p:cBhvr>
                                      <p:tavLst>
                                        <p:tav tm="0">
                                          <p:val>
                                            <p:strVal val="1+#ppt_w/2"/>
                                          </p:val>
                                        </p:tav>
                                        <p:tav tm="100000">
                                          <p:val>
                                            <p:strVal val="#ppt_x"/>
                                          </p:val>
                                        </p:tav>
                                      </p:tavLst>
                                    </p:anim>
                                    <p:anim calcmode="lin" valueType="num">
                                      <p:cBhvr additive="base">
                                        <p:cTn id="134"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2" fill="hold" nodeType="clickEffect">
                                  <p:stCondLst>
                                    <p:cond delay="0"/>
                                  </p:stCondLst>
                                  <p:childTnLst>
                                    <p:set>
                                      <p:cBhvr>
                                        <p:cTn id="138" dur="1" fill="hold">
                                          <p:stCondLst>
                                            <p:cond delay="0"/>
                                          </p:stCondLst>
                                        </p:cTn>
                                        <p:tgtEl>
                                          <p:spTgt spid="51"/>
                                        </p:tgtEl>
                                        <p:attrNameLst>
                                          <p:attrName>style.visibility</p:attrName>
                                        </p:attrNameLst>
                                      </p:cBhvr>
                                      <p:to>
                                        <p:strVal val="visible"/>
                                      </p:to>
                                    </p:set>
                                    <p:anim calcmode="lin" valueType="num">
                                      <p:cBhvr additive="base">
                                        <p:cTn id="139" dur="500" fill="hold"/>
                                        <p:tgtEl>
                                          <p:spTgt spid="51"/>
                                        </p:tgtEl>
                                        <p:attrNameLst>
                                          <p:attrName>ppt_x</p:attrName>
                                        </p:attrNameLst>
                                      </p:cBhvr>
                                      <p:tavLst>
                                        <p:tav tm="0">
                                          <p:val>
                                            <p:strVal val="1+#ppt_w/2"/>
                                          </p:val>
                                        </p:tav>
                                        <p:tav tm="100000">
                                          <p:val>
                                            <p:strVal val="#ppt_x"/>
                                          </p:val>
                                        </p:tav>
                                      </p:tavLst>
                                    </p:anim>
                                    <p:anim calcmode="lin" valueType="num">
                                      <p:cBhvr additive="base">
                                        <p:cTn id="140"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2" fill="hold" grpId="0" nodeType="clickEffect">
                                  <p:stCondLst>
                                    <p:cond delay="0"/>
                                  </p:stCondLst>
                                  <p:childTnLst>
                                    <p:set>
                                      <p:cBhvr>
                                        <p:cTn id="144" dur="1" fill="hold">
                                          <p:stCondLst>
                                            <p:cond delay="0"/>
                                          </p:stCondLst>
                                        </p:cTn>
                                        <p:tgtEl>
                                          <p:spTgt spid="20"/>
                                        </p:tgtEl>
                                        <p:attrNameLst>
                                          <p:attrName>style.visibility</p:attrName>
                                        </p:attrNameLst>
                                      </p:cBhvr>
                                      <p:to>
                                        <p:strVal val="visible"/>
                                      </p:to>
                                    </p:set>
                                    <p:anim calcmode="lin" valueType="num">
                                      <p:cBhvr additive="base">
                                        <p:cTn id="145" dur="500" fill="hold"/>
                                        <p:tgtEl>
                                          <p:spTgt spid="20"/>
                                        </p:tgtEl>
                                        <p:attrNameLst>
                                          <p:attrName>ppt_x</p:attrName>
                                        </p:attrNameLst>
                                      </p:cBhvr>
                                      <p:tavLst>
                                        <p:tav tm="0">
                                          <p:val>
                                            <p:strVal val="1+#ppt_w/2"/>
                                          </p:val>
                                        </p:tav>
                                        <p:tav tm="100000">
                                          <p:val>
                                            <p:strVal val="#ppt_x"/>
                                          </p:val>
                                        </p:tav>
                                      </p:tavLst>
                                    </p:anim>
                                    <p:anim calcmode="lin" valueType="num">
                                      <p:cBhvr additive="base">
                                        <p:cTn id="146"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2" fill="hold" nodeType="clickEffect">
                                  <p:stCondLst>
                                    <p:cond delay="0"/>
                                  </p:stCondLst>
                                  <p:childTnLst>
                                    <p:set>
                                      <p:cBhvr>
                                        <p:cTn id="150" dur="1" fill="hold">
                                          <p:stCondLst>
                                            <p:cond delay="0"/>
                                          </p:stCondLst>
                                        </p:cTn>
                                        <p:tgtEl>
                                          <p:spTgt spid="52"/>
                                        </p:tgtEl>
                                        <p:attrNameLst>
                                          <p:attrName>style.visibility</p:attrName>
                                        </p:attrNameLst>
                                      </p:cBhvr>
                                      <p:to>
                                        <p:strVal val="visible"/>
                                      </p:to>
                                    </p:set>
                                    <p:anim calcmode="lin" valueType="num">
                                      <p:cBhvr additive="base">
                                        <p:cTn id="151" dur="500" fill="hold"/>
                                        <p:tgtEl>
                                          <p:spTgt spid="52"/>
                                        </p:tgtEl>
                                        <p:attrNameLst>
                                          <p:attrName>ppt_x</p:attrName>
                                        </p:attrNameLst>
                                      </p:cBhvr>
                                      <p:tavLst>
                                        <p:tav tm="0">
                                          <p:val>
                                            <p:strVal val="1+#ppt_w/2"/>
                                          </p:val>
                                        </p:tav>
                                        <p:tav tm="100000">
                                          <p:val>
                                            <p:strVal val="#ppt_x"/>
                                          </p:val>
                                        </p:tav>
                                      </p:tavLst>
                                    </p:anim>
                                    <p:anim calcmode="lin" valueType="num">
                                      <p:cBhvr additive="base">
                                        <p:cTn id="152"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2" fill="hold" nodeType="clickEffect">
                                  <p:stCondLst>
                                    <p:cond delay="0"/>
                                  </p:stCondLst>
                                  <p:childTnLst>
                                    <p:set>
                                      <p:cBhvr>
                                        <p:cTn id="156" dur="1" fill="hold">
                                          <p:stCondLst>
                                            <p:cond delay="0"/>
                                          </p:stCondLst>
                                        </p:cTn>
                                        <p:tgtEl>
                                          <p:spTgt spid="54"/>
                                        </p:tgtEl>
                                        <p:attrNameLst>
                                          <p:attrName>style.visibility</p:attrName>
                                        </p:attrNameLst>
                                      </p:cBhvr>
                                      <p:to>
                                        <p:strVal val="visible"/>
                                      </p:to>
                                    </p:set>
                                    <p:anim calcmode="lin" valueType="num">
                                      <p:cBhvr additive="base">
                                        <p:cTn id="157" dur="500" fill="hold"/>
                                        <p:tgtEl>
                                          <p:spTgt spid="54"/>
                                        </p:tgtEl>
                                        <p:attrNameLst>
                                          <p:attrName>ppt_x</p:attrName>
                                        </p:attrNameLst>
                                      </p:cBhvr>
                                      <p:tavLst>
                                        <p:tav tm="0">
                                          <p:val>
                                            <p:strVal val="1+#ppt_w/2"/>
                                          </p:val>
                                        </p:tav>
                                        <p:tav tm="100000">
                                          <p:val>
                                            <p:strVal val="#ppt_x"/>
                                          </p:val>
                                        </p:tav>
                                      </p:tavLst>
                                    </p:anim>
                                    <p:anim calcmode="lin" valueType="num">
                                      <p:cBhvr additive="base">
                                        <p:cTn id="158" dur="500" fill="hold"/>
                                        <p:tgtEl>
                                          <p:spTgt spid="54"/>
                                        </p:tgtEl>
                                        <p:attrNameLst>
                                          <p:attrName>ppt_y</p:attrName>
                                        </p:attrNameLst>
                                      </p:cBhvr>
                                      <p:tavLst>
                                        <p:tav tm="0">
                                          <p:val>
                                            <p:strVal val="#ppt_y"/>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2" fill="hold" nodeType="clickEffect">
                                  <p:stCondLst>
                                    <p:cond delay="0"/>
                                  </p:stCondLst>
                                  <p:childTnLst>
                                    <p:set>
                                      <p:cBhvr>
                                        <p:cTn id="162" dur="1" fill="hold">
                                          <p:stCondLst>
                                            <p:cond delay="0"/>
                                          </p:stCondLst>
                                        </p:cTn>
                                        <p:tgtEl>
                                          <p:spTgt spid="55"/>
                                        </p:tgtEl>
                                        <p:attrNameLst>
                                          <p:attrName>style.visibility</p:attrName>
                                        </p:attrNameLst>
                                      </p:cBhvr>
                                      <p:to>
                                        <p:strVal val="visible"/>
                                      </p:to>
                                    </p:set>
                                    <p:anim calcmode="lin" valueType="num">
                                      <p:cBhvr additive="base">
                                        <p:cTn id="163" dur="500" fill="hold"/>
                                        <p:tgtEl>
                                          <p:spTgt spid="55"/>
                                        </p:tgtEl>
                                        <p:attrNameLst>
                                          <p:attrName>ppt_x</p:attrName>
                                        </p:attrNameLst>
                                      </p:cBhvr>
                                      <p:tavLst>
                                        <p:tav tm="0">
                                          <p:val>
                                            <p:strVal val="1+#ppt_w/2"/>
                                          </p:val>
                                        </p:tav>
                                        <p:tav tm="100000">
                                          <p:val>
                                            <p:strVal val="#ppt_x"/>
                                          </p:val>
                                        </p:tav>
                                      </p:tavLst>
                                    </p:anim>
                                    <p:anim calcmode="lin" valueType="num">
                                      <p:cBhvr additive="base">
                                        <p:cTn id="164"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2" fill="hold" nodeType="clickEffect">
                                  <p:stCondLst>
                                    <p:cond delay="0"/>
                                  </p:stCondLst>
                                  <p:childTnLst>
                                    <p:set>
                                      <p:cBhvr>
                                        <p:cTn id="168" dur="1" fill="hold">
                                          <p:stCondLst>
                                            <p:cond delay="0"/>
                                          </p:stCondLst>
                                        </p:cTn>
                                        <p:tgtEl>
                                          <p:spTgt spid="57"/>
                                        </p:tgtEl>
                                        <p:attrNameLst>
                                          <p:attrName>style.visibility</p:attrName>
                                        </p:attrNameLst>
                                      </p:cBhvr>
                                      <p:to>
                                        <p:strVal val="visible"/>
                                      </p:to>
                                    </p:set>
                                    <p:anim calcmode="lin" valueType="num">
                                      <p:cBhvr additive="base">
                                        <p:cTn id="169" dur="500" fill="hold"/>
                                        <p:tgtEl>
                                          <p:spTgt spid="57"/>
                                        </p:tgtEl>
                                        <p:attrNameLst>
                                          <p:attrName>ppt_x</p:attrName>
                                        </p:attrNameLst>
                                      </p:cBhvr>
                                      <p:tavLst>
                                        <p:tav tm="0">
                                          <p:val>
                                            <p:strVal val="1+#ppt_w/2"/>
                                          </p:val>
                                        </p:tav>
                                        <p:tav tm="100000">
                                          <p:val>
                                            <p:strVal val="#ppt_x"/>
                                          </p:val>
                                        </p:tav>
                                      </p:tavLst>
                                    </p:anim>
                                    <p:anim calcmode="lin" valueType="num">
                                      <p:cBhvr additive="base">
                                        <p:cTn id="170" dur="5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2" fill="hold" grpId="0" nodeType="clickEffect">
                                  <p:stCondLst>
                                    <p:cond delay="0"/>
                                  </p:stCondLst>
                                  <p:childTnLst>
                                    <p:set>
                                      <p:cBhvr>
                                        <p:cTn id="174" dur="1" fill="hold">
                                          <p:stCondLst>
                                            <p:cond delay="0"/>
                                          </p:stCondLst>
                                        </p:cTn>
                                        <p:tgtEl>
                                          <p:spTgt spid="21"/>
                                        </p:tgtEl>
                                        <p:attrNameLst>
                                          <p:attrName>style.visibility</p:attrName>
                                        </p:attrNameLst>
                                      </p:cBhvr>
                                      <p:to>
                                        <p:strVal val="visible"/>
                                      </p:to>
                                    </p:set>
                                    <p:anim calcmode="lin" valueType="num">
                                      <p:cBhvr additive="base">
                                        <p:cTn id="175" dur="500" fill="hold"/>
                                        <p:tgtEl>
                                          <p:spTgt spid="21"/>
                                        </p:tgtEl>
                                        <p:attrNameLst>
                                          <p:attrName>ppt_x</p:attrName>
                                        </p:attrNameLst>
                                      </p:cBhvr>
                                      <p:tavLst>
                                        <p:tav tm="0">
                                          <p:val>
                                            <p:strVal val="1+#ppt_w/2"/>
                                          </p:val>
                                        </p:tav>
                                        <p:tav tm="100000">
                                          <p:val>
                                            <p:strVal val="#ppt_x"/>
                                          </p:val>
                                        </p:tav>
                                      </p:tavLst>
                                    </p:anim>
                                    <p:anim calcmode="lin" valueType="num">
                                      <p:cBhvr additive="base">
                                        <p:cTn id="176"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2" fill="hold" nodeType="clickEffect">
                                  <p:stCondLst>
                                    <p:cond delay="0"/>
                                  </p:stCondLst>
                                  <p:childTnLst>
                                    <p:set>
                                      <p:cBhvr>
                                        <p:cTn id="180" dur="1" fill="hold">
                                          <p:stCondLst>
                                            <p:cond delay="0"/>
                                          </p:stCondLst>
                                        </p:cTn>
                                        <p:tgtEl>
                                          <p:spTgt spid="58"/>
                                        </p:tgtEl>
                                        <p:attrNameLst>
                                          <p:attrName>style.visibility</p:attrName>
                                        </p:attrNameLst>
                                      </p:cBhvr>
                                      <p:to>
                                        <p:strVal val="visible"/>
                                      </p:to>
                                    </p:set>
                                    <p:anim calcmode="lin" valueType="num">
                                      <p:cBhvr additive="base">
                                        <p:cTn id="181" dur="500" fill="hold"/>
                                        <p:tgtEl>
                                          <p:spTgt spid="58"/>
                                        </p:tgtEl>
                                        <p:attrNameLst>
                                          <p:attrName>ppt_x</p:attrName>
                                        </p:attrNameLst>
                                      </p:cBhvr>
                                      <p:tavLst>
                                        <p:tav tm="0">
                                          <p:val>
                                            <p:strVal val="1+#ppt_w/2"/>
                                          </p:val>
                                        </p:tav>
                                        <p:tav tm="100000">
                                          <p:val>
                                            <p:strVal val="#ppt_x"/>
                                          </p:val>
                                        </p:tav>
                                      </p:tavLst>
                                    </p:anim>
                                    <p:anim calcmode="lin" valueType="num">
                                      <p:cBhvr additive="base">
                                        <p:cTn id="182"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2" fill="hold" nodeType="clickEffect">
                                  <p:stCondLst>
                                    <p:cond delay="0"/>
                                  </p:stCondLst>
                                  <p:childTnLst>
                                    <p:set>
                                      <p:cBhvr>
                                        <p:cTn id="186" dur="1" fill="hold">
                                          <p:stCondLst>
                                            <p:cond delay="0"/>
                                          </p:stCondLst>
                                        </p:cTn>
                                        <p:tgtEl>
                                          <p:spTgt spid="61"/>
                                        </p:tgtEl>
                                        <p:attrNameLst>
                                          <p:attrName>style.visibility</p:attrName>
                                        </p:attrNameLst>
                                      </p:cBhvr>
                                      <p:to>
                                        <p:strVal val="visible"/>
                                      </p:to>
                                    </p:set>
                                    <p:anim calcmode="lin" valueType="num">
                                      <p:cBhvr additive="base">
                                        <p:cTn id="187" dur="500" fill="hold"/>
                                        <p:tgtEl>
                                          <p:spTgt spid="61"/>
                                        </p:tgtEl>
                                        <p:attrNameLst>
                                          <p:attrName>ppt_x</p:attrName>
                                        </p:attrNameLst>
                                      </p:cBhvr>
                                      <p:tavLst>
                                        <p:tav tm="0">
                                          <p:val>
                                            <p:strVal val="1+#ppt_w/2"/>
                                          </p:val>
                                        </p:tav>
                                        <p:tav tm="100000">
                                          <p:val>
                                            <p:strVal val="#ppt_x"/>
                                          </p:val>
                                        </p:tav>
                                      </p:tavLst>
                                    </p:anim>
                                    <p:anim calcmode="lin" valueType="num">
                                      <p:cBhvr additive="base">
                                        <p:cTn id="188" dur="500" fill="hold"/>
                                        <p:tgtEl>
                                          <p:spTgt spid="61"/>
                                        </p:tgtEl>
                                        <p:attrNameLst>
                                          <p:attrName>ppt_y</p:attrName>
                                        </p:attrNameLst>
                                      </p:cBhvr>
                                      <p:tavLst>
                                        <p:tav tm="0">
                                          <p:val>
                                            <p:strVal val="#ppt_y"/>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2" fill="hold" grpId="0" nodeType="clickEffect">
                                  <p:stCondLst>
                                    <p:cond delay="0"/>
                                  </p:stCondLst>
                                  <p:childTnLst>
                                    <p:set>
                                      <p:cBhvr>
                                        <p:cTn id="192" dur="1" fill="hold">
                                          <p:stCondLst>
                                            <p:cond delay="0"/>
                                          </p:stCondLst>
                                        </p:cTn>
                                        <p:tgtEl>
                                          <p:spTgt spid="22"/>
                                        </p:tgtEl>
                                        <p:attrNameLst>
                                          <p:attrName>style.visibility</p:attrName>
                                        </p:attrNameLst>
                                      </p:cBhvr>
                                      <p:to>
                                        <p:strVal val="visible"/>
                                      </p:to>
                                    </p:set>
                                    <p:anim calcmode="lin" valueType="num">
                                      <p:cBhvr additive="base">
                                        <p:cTn id="193" dur="500" fill="hold"/>
                                        <p:tgtEl>
                                          <p:spTgt spid="22"/>
                                        </p:tgtEl>
                                        <p:attrNameLst>
                                          <p:attrName>ppt_x</p:attrName>
                                        </p:attrNameLst>
                                      </p:cBhvr>
                                      <p:tavLst>
                                        <p:tav tm="0">
                                          <p:val>
                                            <p:strVal val="1+#ppt_w/2"/>
                                          </p:val>
                                        </p:tav>
                                        <p:tav tm="100000">
                                          <p:val>
                                            <p:strVal val="#ppt_x"/>
                                          </p:val>
                                        </p:tav>
                                      </p:tavLst>
                                    </p:anim>
                                    <p:anim calcmode="lin" valueType="num">
                                      <p:cBhvr additive="base">
                                        <p:cTn id="194"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2" fill="hold" nodeType="clickEffect">
                                  <p:stCondLst>
                                    <p:cond delay="0"/>
                                  </p:stCondLst>
                                  <p:childTnLst>
                                    <p:set>
                                      <p:cBhvr>
                                        <p:cTn id="198" dur="1" fill="hold">
                                          <p:stCondLst>
                                            <p:cond delay="0"/>
                                          </p:stCondLst>
                                        </p:cTn>
                                        <p:tgtEl>
                                          <p:spTgt spid="11"/>
                                        </p:tgtEl>
                                        <p:attrNameLst>
                                          <p:attrName>style.visibility</p:attrName>
                                        </p:attrNameLst>
                                      </p:cBhvr>
                                      <p:to>
                                        <p:strVal val="visible"/>
                                      </p:to>
                                    </p:set>
                                    <p:anim calcmode="lin" valueType="num">
                                      <p:cBhvr additive="base">
                                        <p:cTn id="199" dur="500" fill="hold"/>
                                        <p:tgtEl>
                                          <p:spTgt spid="11"/>
                                        </p:tgtEl>
                                        <p:attrNameLst>
                                          <p:attrName>ppt_x</p:attrName>
                                        </p:attrNameLst>
                                      </p:cBhvr>
                                      <p:tavLst>
                                        <p:tav tm="0">
                                          <p:val>
                                            <p:strVal val="1+#ppt_w/2"/>
                                          </p:val>
                                        </p:tav>
                                        <p:tav tm="100000">
                                          <p:val>
                                            <p:strVal val="#ppt_x"/>
                                          </p:val>
                                        </p:tav>
                                      </p:tavLst>
                                    </p:anim>
                                    <p:anim calcmode="lin" valueType="num">
                                      <p:cBhvr additive="base">
                                        <p:cTn id="200" dur="500" fill="hold"/>
                                        <p:tgtEl>
                                          <p:spTgt spid="11"/>
                                        </p:tgtEl>
                                        <p:attrNameLst>
                                          <p:attrName>ppt_y</p:attrName>
                                        </p:attrNameLst>
                                      </p:cBhvr>
                                      <p:tavLst>
                                        <p:tav tm="0">
                                          <p:val>
                                            <p:strVal val="#ppt_y"/>
                                          </p:val>
                                        </p:tav>
                                        <p:tav tm="100000">
                                          <p:val>
                                            <p:strVal val="#ppt_y"/>
                                          </p:val>
                                        </p:tav>
                                      </p:tavLst>
                                    </p:anim>
                                  </p:childTnLst>
                                </p:cTn>
                              </p:par>
                              <p:par>
                                <p:cTn id="201" presetID="2" presetClass="entr" presetSubtype="2" fill="hold" nodeType="withEffect">
                                  <p:stCondLst>
                                    <p:cond delay="0"/>
                                  </p:stCondLst>
                                  <p:childTnLst>
                                    <p:set>
                                      <p:cBhvr>
                                        <p:cTn id="202" dur="1" fill="hold">
                                          <p:stCondLst>
                                            <p:cond delay="0"/>
                                          </p:stCondLst>
                                        </p:cTn>
                                        <p:tgtEl>
                                          <p:spTgt spid="13"/>
                                        </p:tgtEl>
                                        <p:attrNameLst>
                                          <p:attrName>style.visibility</p:attrName>
                                        </p:attrNameLst>
                                      </p:cBhvr>
                                      <p:to>
                                        <p:strVal val="visible"/>
                                      </p:to>
                                    </p:set>
                                    <p:anim calcmode="lin" valueType="num">
                                      <p:cBhvr additive="base">
                                        <p:cTn id="203" dur="500" fill="hold"/>
                                        <p:tgtEl>
                                          <p:spTgt spid="13"/>
                                        </p:tgtEl>
                                        <p:attrNameLst>
                                          <p:attrName>ppt_x</p:attrName>
                                        </p:attrNameLst>
                                      </p:cBhvr>
                                      <p:tavLst>
                                        <p:tav tm="0">
                                          <p:val>
                                            <p:strVal val="1+#ppt_w/2"/>
                                          </p:val>
                                        </p:tav>
                                        <p:tav tm="100000">
                                          <p:val>
                                            <p:strVal val="#ppt_x"/>
                                          </p:val>
                                        </p:tav>
                                      </p:tavLst>
                                    </p:anim>
                                    <p:anim calcmode="lin" valueType="num">
                                      <p:cBhvr additive="base">
                                        <p:cTn id="204" dur="500" fill="hold"/>
                                        <p:tgtEl>
                                          <p:spTgt spid="13"/>
                                        </p:tgtEl>
                                        <p:attrNameLst>
                                          <p:attrName>ppt_y</p:attrName>
                                        </p:attrNameLst>
                                      </p:cBhvr>
                                      <p:tavLst>
                                        <p:tav tm="0">
                                          <p:val>
                                            <p:strVal val="#ppt_y"/>
                                          </p:val>
                                        </p:tav>
                                        <p:tav tm="100000">
                                          <p:val>
                                            <p:strVal val="#ppt_y"/>
                                          </p:val>
                                        </p:tav>
                                      </p:tavLst>
                                    </p:anim>
                                  </p:childTnLst>
                                </p:cTn>
                              </p:par>
                              <p:par>
                                <p:cTn id="205" presetID="2" presetClass="entr" presetSubtype="2" fill="hold" nodeType="withEffect">
                                  <p:stCondLst>
                                    <p:cond delay="0"/>
                                  </p:stCondLst>
                                  <p:childTnLst>
                                    <p:set>
                                      <p:cBhvr>
                                        <p:cTn id="206" dur="1" fill="hold">
                                          <p:stCondLst>
                                            <p:cond delay="0"/>
                                          </p:stCondLst>
                                        </p:cTn>
                                        <p:tgtEl>
                                          <p:spTgt spid="24"/>
                                        </p:tgtEl>
                                        <p:attrNameLst>
                                          <p:attrName>style.visibility</p:attrName>
                                        </p:attrNameLst>
                                      </p:cBhvr>
                                      <p:to>
                                        <p:strVal val="visible"/>
                                      </p:to>
                                    </p:set>
                                    <p:anim calcmode="lin" valueType="num">
                                      <p:cBhvr additive="base">
                                        <p:cTn id="207" dur="500" fill="hold"/>
                                        <p:tgtEl>
                                          <p:spTgt spid="24"/>
                                        </p:tgtEl>
                                        <p:attrNameLst>
                                          <p:attrName>ppt_x</p:attrName>
                                        </p:attrNameLst>
                                      </p:cBhvr>
                                      <p:tavLst>
                                        <p:tav tm="0">
                                          <p:val>
                                            <p:strVal val="1+#ppt_w/2"/>
                                          </p:val>
                                        </p:tav>
                                        <p:tav tm="100000">
                                          <p:val>
                                            <p:strVal val="#ppt_x"/>
                                          </p:val>
                                        </p:tav>
                                      </p:tavLst>
                                    </p:anim>
                                    <p:anim calcmode="lin" valueType="num">
                                      <p:cBhvr additive="base">
                                        <p:cTn id="208" dur="500" fill="hold"/>
                                        <p:tgtEl>
                                          <p:spTgt spid="24"/>
                                        </p:tgtEl>
                                        <p:attrNameLst>
                                          <p:attrName>ppt_y</p:attrName>
                                        </p:attrNameLst>
                                      </p:cBhvr>
                                      <p:tavLst>
                                        <p:tav tm="0">
                                          <p:val>
                                            <p:strVal val="#ppt_y"/>
                                          </p:val>
                                        </p:tav>
                                        <p:tav tm="100000">
                                          <p:val>
                                            <p:strVal val="#ppt_y"/>
                                          </p:val>
                                        </p:tav>
                                      </p:tavLst>
                                    </p:anim>
                                  </p:childTnLst>
                                </p:cTn>
                              </p:par>
                              <p:par>
                                <p:cTn id="209" presetID="2" presetClass="entr" presetSubtype="2" fill="hold" nodeType="withEffect">
                                  <p:stCondLst>
                                    <p:cond delay="0"/>
                                  </p:stCondLst>
                                  <p:childTnLst>
                                    <p:set>
                                      <p:cBhvr>
                                        <p:cTn id="210" dur="1" fill="hold">
                                          <p:stCondLst>
                                            <p:cond delay="0"/>
                                          </p:stCondLst>
                                        </p:cTn>
                                        <p:tgtEl>
                                          <p:spTgt spid="26"/>
                                        </p:tgtEl>
                                        <p:attrNameLst>
                                          <p:attrName>style.visibility</p:attrName>
                                        </p:attrNameLst>
                                      </p:cBhvr>
                                      <p:to>
                                        <p:strVal val="visible"/>
                                      </p:to>
                                    </p:set>
                                    <p:anim calcmode="lin" valueType="num">
                                      <p:cBhvr additive="base">
                                        <p:cTn id="211" dur="500" fill="hold"/>
                                        <p:tgtEl>
                                          <p:spTgt spid="26"/>
                                        </p:tgtEl>
                                        <p:attrNameLst>
                                          <p:attrName>ppt_x</p:attrName>
                                        </p:attrNameLst>
                                      </p:cBhvr>
                                      <p:tavLst>
                                        <p:tav tm="0">
                                          <p:val>
                                            <p:strVal val="1+#ppt_w/2"/>
                                          </p:val>
                                        </p:tav>
                                        <p:tav tm="100000">
                                          <p:val>
                                            <p:strVal val="#ppt_x"/>
                                          </p:val>
                                        </p:tav>
                                      </p:tavLst>
                                    </p:anim>
                                    <p:anim calcmode="lin" valueType="num">
                                      <p:cBhvr additive="base">
                                        <p:cTn id="212" dur="500" fill="hold"/>
                                        <p:tgtEl>
                                          <p:spTgt spid="26"/>
                                        </p:tgtEl>
                                        <p:attrNameLst>
                                          <p:attrName>ppt_y</p:attrName>
                                        </p:attrNameLst>
                                      </p:cBhvr>
                                      <p:tavLst>
                                        <p:tav tm="0">
                                          <p:val>
                                            <p:strVal val="#ppt_y"/>
                                          </p:val>
                                        </p:tav>
                                        <p:tav tm="100000">
                                          <p:val>
                                            <p:strVal val="#ppt_y"/>
                                          </p:val>
                                        </p:tav>
                                      </p:tavLst>
                                    </p:anim>
                                  </p:childTnLst>
                                </p:cTn>
                              </p:par>
                              <p:par>
                                <p:cTn id="213" presetID="2" presetClass="entr" presetSubtype="2" fill="hold" nodeType="withEffect">
                                  <p:stCondLst>
                                    <p:cond delay="0"/>
                                  </p:stCondLst>
                                  <p:childTnLst>
                                    <p:set>
                                      <p:cBhvr>
                                        <p:cTn id="214" dur="1" fill="hold">
                                          <p:stCondLst>
                                            <p:cond delay="0"/>
                                          </p:stCondLst>
                                        </p:cTn>
                                        <p:tgtEl>
                                          <p:spTgt spid="28"/>
                                        </p:tgtEl>
                                        <p:attrNameLst>
                                          <p:attrName>style.visibility</p:attrName>
                                        </p:attrNameLst>
                                      </p:cBhvr>
                                      <p:to>
                                        <p:strVal val="visible"/>
                                      </p:to>
                                    </p:set>
                                    <p:anim calcmode="lin" valueType="num">
                                      <p:cBhvr additive="base">
                                        <p:cTn id="215" dur="500" fill="hold"/>
                                        <p:tgtEl>
                                          <p:spTgt spid="28"/>
                                        </p:tgtEl>
                                        <p:attrNameLst>
                                          <p:attrName>ppt_x</p:attrName>
                                        </p:attrNameLst>
                                      </p:cBhvr>
                                      <p:tavLst>
                                        <p:tav tm="0">
                                          <p:val>
                                            <p:strVal val="1+#ppt_w/2"/>
                                          </p:val>
                                        </p:tav>
                                        <p:tav tm="100000">
                                          <p:val>
                                            <p:strVal val="#ppt_x"/>
                                          </p:val>
                                        </p:tav>
                                      </p:tavLst>
                                    </p:anim>
                                    <p:anim calcmode="lin" valueType="num">
                                      <p:cBhvr additive="base">
                                        <p:cTn id="216"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17" fill="hold">
                      <p:stCondLst>
                        <p:cond delay="indefinite"/>
                      </p:stCondLst>
                      <p:childTnLst>
                        <p:par>
                          <p:cTn id="218" fill="hold">
                            <p:stCondLst>
                              <p:cond delay="0"/>
                            </p:stCondLst>
                            <p:childTnLst>
                              <p:par>
                                <p:cTn id="219" presetID="2" presetClass="entr" presetSubtype="2" fill="hold" grpId="0" nodeType="clickEffect">
                                  <p:stCondLst>
                                    <p:cond delay="0"/>
                                  </p:stCondLst>
                                  <p:childTnLst>
                                    <p:set>
                                      <p:cBhvr>
                                        <p:cTn id="220" dur="1" fill="hold">
                                          <p:stCondLst>
                                            <p:cond delay="0"/>
                                          </p:stCondLst>
                                        </p:cTn>
                                        <p:tgtEl>
                                          <p:spTgt spid="3"/>
                                        </p:tgtEl>
                                        <p:attrNameLst>
                                          <p:attrName>style.visibility</p:attrName>
                                        </p:attrNameLst>
                                      </p:cBhvr>
                                      <p:to>
                                        <p:strVal val="visible"/>
                                      </p:to>
                                    </p:set>
                                    <p:anim calcmode="lin" valueType="num">
                                      <p:cBhvr additive="base">
                                        <p:cTn id="221" dur="500" fill="hold"/>
                                        <p:tgtEl>
                                          <p:spTgt spid="3"/>
                                        </p:tgtEl>
                                        <p:attrNameLst>
                                          <p:attrName>ppt_x</p:attrName>
                                        </p:attrNameLst>
                                      </p:cBhvr>
                                      <p:tavLst>
                                        <p:tav tm="0">
                                          <p:val>
                                            <p:strVal val="1+#ppt_w/2"/>
                                          </p:val>
                                        </p:tav>
                                        <p:tav tm="100000">
                                          <p:val>
                                            <p:strVal val="#ppt_x"/>
                                          </p:val>
                                        </p:tav>
                                      </p:tavLst>
                                    </p:anim>
                                    <p:anim calcmode="lin" valueType="num">
                                      <p:cBhvr additive="base">
                                        <p:cTn id="22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5" grpId="0">
        <p:bldAsOne/>
      </p:bldGraphic>
      <p:bldGraphic spid="6" grpId="0">
        <p:bldAsOne/>
      </p:bldGraphic>
      <p:bldGraphic spid="14" grpId="0">
        <p:bldAsOne/>
      </p:bldGraphic>
      <p:bldGraphic spid="15" grpId="0">
        <p:bldAsOne/>
      </p:bldGraphic>
      <p:bldGraphic spid="16" grpId="0">
        <p:bldAsOne/>
      </p:bldGraphic>
      <p:bldGraphic spid="20" grpId="0">
        <p:bldAsOne/>
      </p:bldGraphic>
      <p:bldGraphic spid="21" grpId="0">
        <p:bldAsOne/>
      </p:bldGraphic>
      <p:bldGraphic spid="22" grpId="0">
        <p:bldAsOne/>
      </p:bldGraphic>
      <p:bldGraphic spid="3"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02B95-D726-E703-6BFB-E2C626241B49}"/>
              </a:ext>
            </a:extLst>
          </p:cNvPr>
          <p:cNvSpPr>
            <a:spLocks noGrp="1"/>
          </p:cNvSpPr>
          <p:nvPr>
            <p:ph type="title"/>
          </p:nvPr>
        </p:nvSpPr>
        <p:spPr/>
        <p:txBody>
          <a:bodyPr/>
          <a:lstStyle/>
          <a:p>
            <a:r>
              <a:rPr lang="en-US" dirty="0"/>
              <a:t>Multilevel skip list ( SEARCHING )</a:t>
            </a:r>
            <a:endParaRPr lang="en-IN" dirty="0"/>
          </a:p>
        </p:txBody>
      </p:sp>
      <p:graphicFrame>
        <p:nvGraphicFramePr>
          <p:cNvPr id="4" name="Diagram 3">
            <a:extLst>
              <a:ext uri="{FF2B5EF4-FFF2-40B4-BE49-F238E27FC236}">
                <a16:creationId xmlns:a16="http://schemas.microsoft.com/office/drawing/2014/main" id="{22F725B0-3593-6B14-F858-1DA1E6B999E5}"/>
              </a:ext>
            </a:extLst>
          </p:cNvPr>
          <p:cNvGraphicFramePr/>
          <p:nvPr/>
        </p:nvGraphicFramePr>
        <p:xfrm>
          <a:off x="-730250" y="2329391"/>
          <a:ext cx="3711575" cy="37666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33A715C2-A111-4EF8-B7AF-C83053B7162D}"/>
              </a:ext>
            </a:extLst>
          </p:cNvPr>
          <p:cNvGraphicFramePr/>
          <p:nvPr/>
        </p:nvGraphicFramePr>
        <p:xfrm>
          <a:off x="1682353" y="5353050"/>
          <a:ext cx="865982" cy="7239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a:extLst>
              <a:ext uri="{FF2B5EF4-FFF2-40B4-BE49-F238E27FC236}">
                <a16:creationId xmlns:a16="http://schemas.microsoft.com/office/drawing/2014/main" id="{3B6781BF-1980-66A4-879F-876A3E604738}"/>
              </a:ext>
            </a:extLst>
          </p:cNvPr>
          <p:cNvGraphicFramePr/>
          <p:nvPr>
            <p:extLst>
              <p:ext uri="{D42A27DB-BD31-4B8C-83A1-F6EECF244321}">
                <p14:modId xmlns:p14="http://schemas.microsoft.com/office/powerpoint/2010/main" val="2177640222"/>
              </p:ext>
            </p:extLst>
          </p:nvPr>
        </p:nvGraphicFramePr>
        <p:xfrm>
          <a:off x="2667400" y="4591051"/>
          <a:ext cx="865981" cy="150495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nvGrpSpPr>
          <p:cNvPr id="8" name="Group 7">
            <a:extLst>
              <a:ext uri="{FF2B5EF4-FFF2-40B4-BE49-F238E27FC236}">
                <a16:creationId xmlns:a16="http://schemas.microsoft.com/office/drawing/2014/main" id="{C1712692-7796-503E-F041-EC76BAF6C213}"/>
              </a:ext>
            </a:extLst>
          </p:cNvPr>
          <p:cNvGrpSpPr/>
          <p:nvPr/>
        </p:nvGrpSpPr>
        <p:grpSpPr>
          <a:xfrm>
            <a:off x="3719115" y="5372102"/>
            <a:ext cx="720000" cy="723900"/>
            <a:chOff x="72990" y="0"/>
            <a:chExt cx="720000" cy="723900"/>
          </a:xfrm>
        </p:grpSpPr>
        <p:sp>
          <p:nvSpPr>
            <p:cNvPr id="9" name="Rectangle 8">
              <a:extLst>
                <a:ext uri="{FF2B5EF4-FFF2-40B4-BE49-F238E27FC236}">
                  <a16:creationId xmlns:a16="http://schemas.microsoft.com/office/drawing/2014/main" id="{EE9F7EB0-DD36-F4FB-5856-823E373F4F06}"/>
                </a:ext>
              </a:extLst>
            </p:cNvPr>
            <p:cNvSpPr/>
            <p:nvPr/>
          </p:nvSpPr>
          <p:spPr>
            <a:xfrm>
              <a:off x="72990" y="0"/>
              <a:ext cx="720000" cy="723900"/>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TextBox 9">
              <a:extLst>
                <a:ext uri="{FF2B5EF4-FFF2-40B4-BE49-F238E27FC236}">
                  <a16:creationId xmlns:a16="http://schemas.microsoft.com/office/drawing/2014/main" id="{E066005D-AB91-0F8C-27F0-D50D7FD399A6}"/>
                </a:ext>
              </a:extLst>
            </p:cNvPr>
            <p:cNvSpPr txBox="1"/>
            <p:nvPr/>
          </p:nvSpPr>
          <p:spPr>
            <a:xfrm>
              <a:off x="72990" y="0"/>
              <a:ext cx="720000" cy="7239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35560" rIns="35560" bIns="35560" numCol="1" spcCol="1270" anchor="ctr" anchorCtr="0">
              <a:noAutofit/>
            </a:bodyPr>
            <a:lstStyle/>
            <a:p>
              <a:pPr algn="ctr" defTabSz="622414">
                <a:lnSpc>
                  <a:spcPct val="90000"/>
                </a:lnSpc>
                <a:spcBef>
                  <a:spcPct val="0"/>
                </a:spcBef>
                <a:spcAft>
                  <a:spcPct val="35000"/>
                </a:spcAft>
              </a:pPr>
              <a:r>
                <a:rPr lang="en-US" sz="1400" dirty="0"/>
                <a:t>3</a:t>
              </a:r>
              <a:endParaRPr lang="en-IN" sz="1400" dirty="0"/>
            </a:p>
          </p:txBody>
        </p:sp>
      </p:grpSp>
      <p:graphicFrame>
        <p:nvGraphicFramePr>
          <p:cNvPr id="14" name="Diagram 13">
            <a:extLst>
              <a:ext uri="{FF2B5EF4-FFF2-40B4-BE49-F238E27FC236}">
                <a16:creationId xmlns:a16="http://schemas.microsoft.com/office/drawing/2014/main" id="{0D95E64F-D191-ECD6-BFF6-F856080668AF}"/>
              </a:ext>
            </a:extLst>
          </p:cNvPr>
          <p:cNvGraphicFramePr/>
          <p:nvPr>
            <p:extLst>
              <p:ext uri="{D42A27DB-BD31-4B8C-83A1-F6EECF244321}">
                <p14:modId xmlns:p14="http://schemas.microsoft.com/office/powerpoint/2010/main" val="3354020163"/>
              </p:ext>
            </p:extLst>
          </p:nvPr>
        </p:nvGraphicFramePr>
        <p:xfrm>
          <a:off x="5577456" y="4572001"/>
          <a:ext cx="865981" cy="150495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5" name="Diagram 14">
            <a:extLst>
              <a:ext uri="{FF2B5EF4-FFF2-40B4-BE49-F238E27FC236}">
                <a16:creationId xmlns:a16="http://schemas.microsoft.com/office/drawing/2014/main" id="{65BA8C6B-A888-63FB-6DC9-C40DF493E3F2}"/>
              </a:ext>
            </a:extLst>
          </p:cNvPr>
          <p:cNvGraphicFramePr/>
          <p:nvPr>
            <p:extLst>
              <p:ext uri="{D42A27DB-BD31-4B8C-83A1-F6EECF244321}">
                <p14:modId xmlns:p14="http://schemas.microsoft.com/office/powerpoint/2010/main" val="1440066153"/>
              </p:ext>
            </p:extLst>
          </p:nvPr>
        </p:nvGraphicFramePr>
        <p:xfrm>
          <a:off x="4618075" y="3848102"/>
          <a:ext cx="865981" cy="222885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16" name="Diagram 15">
            <a:extLst>
              <a:ext uri="{FF2B5EF4-FFF2-40B4-BE49-F238E27FC236}">
                <a16:creationId xmlns:a16="http://schemas.microsoft.com/office/drawing/2014/main" id="{A7A1188D-B068-893D-7366-0D074113FB46}"/>
              </a:ext>
            </a:extLst>
          </p:cNvPr>
          <p:cNvGraphicFramePr/>
          <p:nvPr>
            <p:extLst>
              <p:ext uri="{D42A27DB-BD31-4B8C-83A1-F6EECF244321}">
                <p14:modId xmlns:p14="http://schemas.microsoft.com/office/powerpoint/2010/main" val="2079893162"/>
              </p:ext>
            </p:extLst>
          </p:nvPr>
        </p:nvGraphicFramePr>
        <p:xfrm>
          <a:off x="6498038" y="3848102"/>
          <a:ext cx="865981" cy="222885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pSp>
        <p:nvGrpSpPr>
          <p:cNvPr id="17" name="Group 16">
            <a:extLst>
              <a:ext uri="{FF2B5EF4-FFF2-40B4-BE49-F238E27FC236}">
                <a16:creationId xmlns:a16="http://schemas.microsoft.com/office/drawing/2014/main" id="{336BD172-AF93-E44C-926D-AA41F869ACED}"/>
              </a:ext>
            </a:extLst>
          </p:cNvPr>
          <p:cNvGrpSpPr/>
          <p:nvPr/>
        </p:nvGrpSpPr>
        <p:grpSpPr>
          <a:xfrm>
            <a:off x="7483907" y="5362577"/>
            <a:ext cx="720000" cy="723900"/>
            <a:chOff x="72990" y="0"/>
            <a:chExt cx="720000" cy="723900"/>
          </a:xfrm>
        </p:grpSpPr>
        <p:sp>
          <p:nvSpPr>
            <p:cNvPr id="18" name="Rectangle 17">
              <a:extLst>
                <a:ext uri="{FF2B5EF4-FFF2-40B4-BE49-F238E27FC236}">
                  <a16:creationId xmlns:a16="http://schemas.microsoft.com/office/drawing/2014/main" id="{42E86E25-F8C1-6179-0CF9-57975D52C1BE}"/>
                </a:ext>
              </a:extLst>
            </p:cNvPr>
            <p:cNvSpPr/>
            <p:nvPr/>
          </p:nvSpPr>
          <p:spPr>
            <a:xfrm>
              <a:off x="72990" y="0"/>
              <a:ext cx="720000" cy="723900"/>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TextBox 18">
              <a:extLst>
                <a:ext uri="{FF2B5EF4-FFF2-40B4-BE49-F238E27FC236}">
                  <a16:creationId xmlns:a16="http://schemas.microsoft.com/office/drawing/2014/main" id="{47A1C256-E4D0-5E32-DC11-3DD141EF3B7F}"/>
                </a:ext>
              </a:extLst>
            </p:cNvPr>
            <p:cNvSpPr txBox="1"/>
            <p:nvPr/>
          </p:nvSpPr>
          <p:spPr>
            <a:xfrm>
              <a:off x="72990" y="0"/>
              <a:ext cx="720000" cy="7239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35560" rIns="35560" bIns="35560" numCol="1" spcCol="1270" anchor="ctr" anchorCtr="0">
              <a:noAutofit/>
            </a:bodyPr>
            <a:lstStyle/>
            <a:p>
              <a:pPr algn="ctr" defTabSz="622414">
                <a:lnSpc>
                  <a:spcPct val="90000"/>
                </a:lnSpc>
                <a:spcBef>
                  <a:spcPct val="0"/>
                </a:spcBef>
                <a:spcAft>
                  <a:spcPct val="35000"/>
                </a:spcAft>
              </a:pPr>
              <a:r>
                <a:rPr lang="en-US" sz="1400" dirty="0"/>
                <a:t>7</a:t>
              </a:r>
              <a:endParaRPr lang="en-IN" sz="1400" dirty="0"/>
            </a:p>
          </p:txBody>
        </p:sp>
      </p:grpSp>
      <p:graphicFrame>
        <p:nvGraphicFramePr>
          <p:cNvPr id="20" name="Diagram 19">
            <a:extLst>
              <a:ext uri="{FF2B5EF4-FFF2-40B4-BE49-F238E27FC236}">
                <a16:creationId xmlns:a16="http://schemas.microsoft.com/office/drawing/2014/main" id="{4BD7D1CC-7B51-0DAF-D78D-93024AD59F30}"/>
              </a:ext>
            </a:extLst>
          </p:cNvPr>
          <p:cNvGraphicFramePr/>
          <p:nvPr>
            <p:extLst>
              <p:ext uri="{D42A27DB-BD31-4B8C-83A1-F6EECF244321}">
                <p14:modId xmlns:p14="http://schemas.microsoft.com/office/powerpoint/2010/main" val="3993381289"/>
              </p:ext>
            </p:extLst>
          </p:nvPr>
        </p:nvGraphicFramePr>
        <p:xfrm>
          <a:off x="8376554" y="3867154"/>
          <a:ext cx="865981" cy="2228850"/>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graphicFrame>
        <p:nvGraphicFramePr>
          <p:cNvPr id="21" name="Diagram 20">
            <a:extLst>
              <a:ext uri="{FF2B5EF4-FFF2-40B4-BE49-F238E27FC236}">
                <a16:creationId xmlns:a16="http://schemas.microsoft.com/office/drawing/2014/main" id="{FCBD240E-EB62-F13F-29BB-A5EB6681BD7E}"/>
              </a:ext>
            </a:extLst>
          </p:cNvPr>
          <p:cNvGraphicFramePr/>
          <p:nvPr>
            <p:extLst>
              <p:ext uri="{D42A27DB-BD31-4B8C-83A1-F6EECF244321}">
                <p14:modId xmlns:p14="http://schemas.microsoft.com/office/powerpoint/2010/main" val="1093929056"/>
              </p:ext>
            </p:extLst>
          </p:nvPr>
        </p:nvGraphicFramePr>
        <p:xfrm>
          <a:off x="9351641" y="3133726"/>
          <a:ext cx="865981" cy="2943224"/>
        </p:xfrm>
        <a:graphic>
          <a:graphicData uri="http://schemas.openxmlformats.org/drawingml/2006/diagram">
            <dgm:relIds xmlns:dgm="http://schemas.openxmlformats.org/drawingml/2006/diagram" xmlns:r="http://schemas.openxmlformats.org/officeDocument/2006/relationships" r:dm="rId37" r:lo="rId38" r:qs="rId39" r:cs="rId40"/>
          </a:graphicData>
        </a:graphic>
      </p:graphicFrame>
      <p:graphicFrame>
        <p:nvGraphicFramePr>
          <p:cNvPr id="22" name="Diagram 21">
            <a:extLst>
              <a:ext uri="{FF2B5EF4-FFF2-40B4-BE49-F238E27FC236}">
                <a16:creationId xmlns:a16="http://schemas.microsoft.com/office/drawing/2014/main" id="{4001E86F-EF40-2B50-D6D8-82BB2131F2B3}"/>
              </a:ext>
            </a:extLst>
          </p:cNvPr>
          <p:cNvGraphicFramePr/>
          <p:nvPr>
            <p:extLst>
              <p:ext uri="{D42A27DB-BD31-4B8C-83A1-F6EECF244321}">
                <p14:modId xmlns:p14="http://schemas.microsoft.com/office/powerpoint/2010/main" val="4168157108"/>
              </p:ext>
            </p:extLst>
          </p:nvPr>
        </p:nvGraphicFramePr>
        <p:xfrm>
          <a:off x="10326729" y="4572000"/>
          <a:ext cx="865981" cy="1504950"/>
        </p:xfrm>
        <a:graphic>
          <a:graphicData uri="http://schemas.openxmlformats.org/drawingml/2006/diagram">
            <dgm:relIds xmlns:dgm="http://schemas.openxmlformats.org/drawingml/2006/diagram" xmlns:r="http://schemas.openxmlformats.org/officeDocument/2006/relationships" r:dm="rId42" r:lo="rId43" r:qs="rId44" r:cs="rId45"/>
          </a:graphicData>
        </a:graphic>
      </p:graphicFrame>
      <p:cxnSp>
        <p:nvCxnSpPr>
          <p:cNvPr id="34" name="Straight Connector 33">
            <a:extLst>
              <a:ext uri="{FF2B5EF4-FFF2-40B4-BE49-F238E27FC236}">
                <a16:creationId xmlns:a16="http://schemas.microsoft.com/office/drawing/2014/main" id="{2A687CD3-56B4-60B0-4BF8-0287F96A010F}"/>
              </a:ext>
            </a:extLst>
          </p:cNvPr>
          <p:cNvCxnSpPr/>
          <p:nvPr/>
        </p:nvCxnSpPr>
        <p:spPr>
          <a:xfrm>
            <a:off x="1428751" y="573405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D7CD8FF-1E9A-C5AF-1840-5B8D4630F856}"/>
              </a:ext>
            </a:extLst>
          </p:cNvPr>
          <p:cNvCxnSpPr/>
          <p:nvPr/>
        </p:nvCxnSpPr>
        <p:spPr>
          <a:xfrm>
            <a:off x="2400300" y="5734050"/>
            <a:ext cx="495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441891E-FBDF-D78D-7D89-B97C8BB4DB6A}"/>
              </a:ext>
            </a:extLst>
          </p:cNvPr>
          <p:cNvCxnSpPr/>
          <p:nvPr/>
        </p:nvCxnSpPr>
        <p:spPr>
          <a:xfrm>
            <a:off x="3352800" y="5734050"/>
            <a:ext cx="495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FD39B-6D28-66B7-53CA-8F922BBBC7C0}"/>
              </a:ext>
            </a:extLst>
          </p:cNvPr>
          <p:cNvCxnSpPr/>
          <p:nvPr/>
        </p:nvCxnSpPr>
        <p:spPr>
          <a:xfrm>
            <a:off x="4370421" y="5734050"/>
            <a:ext cx="495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A8BDBAF-F27D-56C7-A826-38172D937C8E}"/>
              </a:ext>
            </a:extLst>
          </p:cNvPr>
          <p:cNvCxnSpPr>
            <a:cxnSpLocks/>
          </p:cNvCxnSpPr>
          <p:nvPr/>
        </p:nvCxnSpPr>
        <p:spPr>
          <a:xfrm>
            <a:off x="3342878" y="4962525"/>
            <a:ext cx="14958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5C5C15E-6E84-8C4D-BB07-0026C6F66DBD}"/>
              </a:ext>
            </a:extLst>
          </p:cNvPr>
          <p:cNvCxnSpPr/>
          <p:nvPr/>
        </p:nvCxnSpPr>
        <p:spPr>
          <a:xfrm>
            <a:off x="5236404" y="5715000"/>
            <a:ext cx="495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A92ECB2-3569-36EA-E601-14EFB103F3E7}"/>
              </a:ext>
            </a:extLst>
          </p:cNvPr>
          <p:cNvCxnSpPr/>
          <p:nvPr/>
        </p:nvCxnSpPr>
        <p:spPr>
          <a:xfrm>
            <a:off x="5236405" y="4962525"/>
            <a:ext cx="495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77D48D8-2C0E-A603-4E89-E8E33B19EB4C}"/>
              </a:ext>
            </a:extLst>
          </p:cNvPr>
          <p:cNvCxnSpPr>
            <a:cxnSpLocks/>
          </p:cNvCxnSpPr>
          <p:nvPr/>
        </p:nvCxnSpPr>
        <p:spPr>
          <a:xfrm>
            <a:off x="5162550" y="4257675"/>
            <a:ext cx="16097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14E1296-9F3D-BE53-C02D-F98CBD630AAD}"/>
              </a:ext>
            </a:extLst>
          </p:cNvPr>
          <p:cNvCxnSpPr/>
          <p:nvPr/>
        </p:nvCxnSpPr>
        <p:spPr>
          <a:xfrm>
            <a:off x="6157685" y="4972050"/>
            <a:ext cx="495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194E663-6E74-C122-E820-C46C930D66EB}"/>
              </a:ext>
            </a:extLst>
          </p:cNvPr>
          <p:cNvCxnSpPr/>
          <p:nvPr/>
        </p:nvCxnSpPr>
        <p:spPr>
          <a:xfrm>
            <a:off x="6195786" y="5715000"/>
            <a:ext cx="495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84F2AB7-8178-101B-4B01-C8C1F4233E0C}"/>
              </a:ext>
            </a:extLst>
          </p:cNvPr>
          <p:cNvCxnSpPr/>
          <p:nvPr/>
        </p:nvCxnSpPr>
        <p:spPr>
          <a:xfrm>
            <a:off x="7136605" y="5734050"/>
            <a:ext cx="495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27E4907-2D57-0A6C-269A-918E3502385A}"/>
              </a:ext>
            </a:extLst>
          </p:cNvPr>
          <p:cNvCxnSpPr>
            <a:cxnSpLocks/>
          </p:cNvCxnSpPr>
          <p:nvPr/>
        </p:nvCxnSpPr>
        <p:spPr>
          <a:xfrm>
            <a:off x="7136605" y="4991100"/>
            <a:ext cx="15787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263BF46-33D2-AE2B-9DF5-882DDE5A7A6F}"/>
              </a:ext>
            </a:extLst>
          </p:cNvPr>
          <p:cNvCxnSpPr/>
          <p:nvPr/>
        </p:nvCxnSpPr>
        <p:spPr>
          <a:xfrm>
            <a:off x="8080081" y="5715000"/>
            <a:ext cx="495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D8BBCB5-08AE-7044-9C8F-679444F295A7}"/>
              </a:ext>
            </a:extLst>
          </p:cNvPr>
          <p:cNvCxnSpPr>
            <a:cxnSpLocks/>
          </p:cNvCxnSpPr>
          <p:nvPr/>
        </p:nvCxnSpPr>
        <p:spPr>
          <a:xfrm>
            <a:off x="7136607" y="4286250"/>
            <a:ext cx="14387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672ABC1-6DB0-870F-00BE-94BD91CA739F}"/>
              </a:ext>
            </a:extLst>
          </p:cNvPr>
          <p:cNvCxnSpPr/>
          <p:nvPr/>
        </p:nvCxnSpPr>
        <p:spPr>
          <a:xfrm>
            <a:off x="9023456" y="5734050"/>
            <a:ext cx="495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E82F85E-D695-4E37-A0C5-D3E707ED142D}"/>
              </a:ext>
            </a:extLst>
          </p:cNvPr>
          <p:cNvCxnSpPr/>
          <p:nvPr/>
        </p:nvCxnSpPr>
        <p:spPr>
          <a:xfrm>
            <a:off x="9103989" y="4991100"/>
            <a:ext cx="495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15E21BF-BC7E-FA0C-051C-E5AA7295879B}"/>
              </a:ext>
            </a:extLst>
          </p:cNvPr>
          <p:cNvCxnSpPr/>
          <p:nvPr/>
        </p:nvCxnSpPr>
        <p:spPr>
          <a:xfrm>
            <a:off x="9128233" y="4257675"/>
            <a:ext cx="495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DC15DEB-8FB7-C594-367A-151A03FB309B}"/>
              </a:ext>
            </a:extLst>
          </p:cNvPr>
          <p:cNvCxnSpPr>
            <a:cxnSpLocks/>
          </p:cNvCxnSpPr>
          <p:nvPr/>
        </p:nvCxnSpPr>
        <p:spPr>
          <a:xfrm flipV="1">
            <a:off x="1428750" y="4962526"/>
            <a:ext cx="1466850" cy="9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3DAD81-8FA6-22D3-1EA6-E807E1B2D664}"/>
              </a:ext>
            </a:extLst>
          </p:cNvPr>
          <p:cNvCxnSpPr>
            <a:cxnSpLocks/>
          </p:cNvCxnSpPr>
          <p:nvPr/>
        </p:nvCxnSpPr>
        <p:spPr>
          <a:xfrm>
            <a:off x="1314450" y="3429000"/>
            <a:ext cx="82043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5D372DA-0D64-5C87-2F9C-EF0A94F76D07}"/>
              </a:ext>
            </a:extLst>
          </p:cNvPr>
          <p:cNvCxnSpPr/>
          <p:nvPr/>
        </p:nvCxnSpPr>
        <p:spPr>
          <a:xfrm>
            <a:off x="9983826" y="5715000"/>
            <a:ext cx="495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B298412-A0CC-6586-2C30-E66989AE6439}"/>
              </a:ext>
            </a:extLst>
          </p:cNvPr>
          <p:cNvCxnSpPr/>
          <p:nvPr/>
        </p:nvCxnSpPr>
        <p:spPr>
          <a:xfrm>
            <a:off x="9983827" y="4972050"/>
            <a:ext cx="4953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Arrow: Up 2">
            <a:extLst>
              <a:ext uri="{FF2B5EF4-FFF2-40B4-BE49-F238E27FC236}">
                <a16:creationId xmlns:a16="http://schemas.microsoft.com/office/drawing/2014/main" id="{B5655772-8229-8B90-71AC-ED9160C43865}"/>
              </a:ext>
            </a:extLst>
          </p:cNvPr>
          <p:cNvSpPr/>
          <p:nvPr/>
        </p:nvSpPr>
        <p:spPr>
          <a:xfrm rot="5400000">
            <a:off x="308421" y="2422973"/>
            <a:ext cx="211834" cy="523876"/>
          </a:xfrm>
          <a:prstGeom prst="upArrow">
            <a:avLst>
              <a:gd name="adj1" fmla="val 9241"/>
              <a:gd name="adj2" fmla="val 53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Connector 10">
            <a:extLst>
              <a:ext uri="{FF2B5EF4-FFF2-40B4-BE49-F238E27FC236}">
                <a16:creationId xmlns:a16="http://schemas.microsoft.com/office/drawing/2014/main" id="{8DD3E472-DE25-8351-28E3-D106FF7071AA}"/>
              </a:ext>
            </a:extLst>
          </p:cNvPr>
          <p:cNvCxnSpPr/>
          <p:nvPr/>
        </p:nvCxnSpPr>
        <p:spPr>
          <a:xfrm flipV="1">
            <a:off x="1314451" y="4238626"/>
            <a:ext cx="3524250" cy="1905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5588D6A-15C0-587A-2717-AB991FE0EF4D}"/>
              </a:ext>
            </a:extLst>
          </p:cNvPr>
          <p:cNvSpPr txBox="1"/>
          <p:nvPr/>
        </p:nvSpPr>
        <p:spPr>
          <a:xfrm>
            <a:off x="849261" y="1487125"/>
            <a:ext cx="6144124" cy="369332"/>
          </a:xfrm>
          <a:prstGeom prst="rect">
            <a:avLst/>
          </a:prstGeom>
          <a:noFill/>
        </p:spPr>
        <p:txBody>
          <a:bodyPr wrap="square" rtlCol="0">
            <a:spAutoFit/>
          </a:bodyPr>
          <a:lstStyle/>
          <a:p>
            <a:r>
              <a:rPr lang="en-US" dirty="0"/>
              <a:t>SEARCH Node 3</a:t>
            </a:r>
            <a:endParaRPr lang="en-IN" dirty="0"/>
          </a:p>
        </p:txBody>
      </p:sp>
      <p:graphicFrame>
        <p:nvGraphicFramePr>
          <p:cNvPr id="12" name="Diagram 11">
            <a:extLst>
              <a:ext uri="{FF2B5EF4-FFF2-40B4-BE49-F238E27FC236}">
                <a16:creationId xmlns:a16="http://schemas.microsoft.com/office/drawing/2014/main" id="{4192EBAC-74B1-5DC2-6EA3-8831FA2F1CB9}"/>
              </a:ext>
            </a:extLst>
          </p:cNvPr>
          <p:cNvGraphicFramePr/>
          <p:nvPr>
            <p:extLst>
              <p:ext uri="{D42A27DB-BD31-4B8C-83A1-F6EECF244321}">
                <p14:modId xmlns:p14="http://schemas.microsoft.com/office/powerpoint/2010/main" val="3332172315"/>
              </p:ext>
            </p:extLst>
          </p:nvPr>
        </p:nvGraphicFramePr>
        <p:xfrm>
          <a:off x="11215034" y="2310341"/>
          <a:ext cx="912312" cy="3766609"/>
        </p:xfrm>
        <a:graphic>
          <a:graphicData uri="http://schemas.openxmlformats.org/drawingml/2006/diagram">
            <dgm:relIds xmlns:dgm="http://schemas.openxmlformats.org/drawingml/2006/diagram" xmlns:r="http://schemas.openxmlformats.org/officeDocument/2006/relationships" r:dm="rId47" r:lo="rId48" r:qs="rId49" r:cs="rId50"/>
          </a:graphicData>
        </a:graphic>
      </p:graphicFrame>
      <p:cxnSp>
        <p:nvCxnSpPr>
          <p:cNvPr id="13" name="Straight Connector 12">
            <a:extLst>
              <a:ext uri="{FF2B5EF4-FFF2-40B4-BE49-F238E27FC236}">
                <a16:creationId xmlns:a16="http://schemas.microsoft.com/office/drawing/2014/main" id="{63E8EDD9-FD6B-BD74-B518-E460D004C220}"/>
              </a:ext>
            </a:extLst>
          </p:cNvPr>
          <p:cNvCxnSpPr/>
          <p:nvPr/>
        </p:nvCxnSpPr>
        <p:spPr>
          <a:xfrm>
            <a:off x="11049802" y="5734050"/>
            <a:ext cx="3039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FA7A6A1-2447-7CDB-EA39-07EF9DC342CE}"/>
              </a:ext>
            </a:extLst>
          </p:cNvPr>
          <p:cNvCxnSpPr/>
          <p:nvPr/>
        </p:nvCxnSpPr>
        <p:spPr>
          <a:xfrm flipV="1">
            <a:off x="11011301" y="4962525"/>
            <a:ext cx="342499" cy="190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C21ADE5-E9E5-B4AE-084A-EA9B0243A8C1}"/>
              </a:ext>
            </a:extLst>
          </p:cNvPr>
          <p:cNvCxnSpPr/>
          <p:nvPr/>
        </p:nvCxnSpPr>
        <p:spPr>
          <a:xfrm flipV="1">
            <a:off x="10057535" y="4212695"/>
            <a:ext cx="1438623" cy="16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0F24B84-2F08-B356-A522-31E59538791D}"/>
              </a:ext>
            </a:extLst>
          </p:cNvPr>
          <p:cNvCxnSpPr/>
          <p:nvPr/>
        </p:nvCxnSpPr>
        <p:spPr>
          <a:xfrm>
            <a:off x="9997017" y="3476629"/>
            <a:ext cx="13567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94B67E6-66EA-18BF-4767-BA1535F02915}"/>
              </a:ext>
            </a:extLst>
          </p:cNvPr>
          <p:cNvCxnSpPr/>
          <p:nvPr/>
        </p:nvCxnSpPr>
        <p:spPr>
          <a:xfrm>
            <a:off x="1314450" y="2714324"/>
            <a:ext cx="1018170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97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grpId="0" nodeType="clickEffect">
                                  <p:stCondLst>
                                    <p:cond delay="0"/>
                                  </p:stCondLst>
                                  <p:childTnLst>
                                    <p:animMotion origin="layout" path="M -4.375E-6 4.81481E-6 L -0.00299 4.81481E-6 C -0.00416 4.81481E-6 -0.00572 0.03032 -0.00572 0.05532 L -0.00572 0.11064 " pathEditMode="relative" rAng="0" ptsTypes="AAAA">
                                      <p:cBhvr>
                                        <p:cTn id="6" dur="2000" fill="hold"/>
                                        <p:tgtEl>
                                          <p:spTgt spid="3"/>
                                        </p:tgtEl>
                                        <p:attrNameLst>
                                          <p:attrName>ppt_x</p:attrName>
                                          <p:attrName>ppt_y</p:attrName>
                                        </p:attrNameLst>
                                      </p:cBhvr>
                                      <p:rCtr x="-286" y="5532"/>
                                    </p:animMotion>
                                  </p:childTnLst>
                                </p:cTn>
                              </p:par>
                            </p:childTnLst>
                          </p:cTn>
                        </p:par>
                      </p:childTnLst>
                    </p:cTn>
                  </p:par>
                  <p:par>
                    <p:cTn id="7" fill="hold">
                      <p:stCondLst>
                        <p:cond delay="indefinite"/>
                      </p:stCondLst>
                      <p:childTnLst>
                        <p:par>
                          <p:cTn id="8" fill="hold">
                            <p:stCondLst>
                              <p:cond delay="0"/>
                            </p:stCondLst>
                            <p:childTnLst>
                              <p:par>
                                <p:cTn id="9" presetID="50" presetClass="path" presetSubtype="0" accel="50000" decel="50000" fill="hold" grpId="1" nodeType="clickEffect">
                                  <p:stCondLst>
                                    <p:cond delay="0"/>
                                  </p:stCondLst>
                                  <p:childTnLst>
                                    <p:animMotion origin="layout" path="M -0.00572 0.11064 L 0.35443 0.11064 C 0.51576 0.11064 0.71472 0.11365 0.71472 0.11643 L 0.71472 0.12245 " pathEditMode="relative" rAng="0" ptsTypes="AAAA">
                                      <p:cBhvr>
                                        <p:cTn id="10" dur="2000" fill="hold"/>
                                        <p:tgtEl>
                                          <p:spTgt spid="3"/>
                                        </p:tgtEl>
                                        <p:attrNameLst>
                                          <p:attrName>ppt_x</p:attrName>
                                          <p:attrName>ppt_y</p:attrName>
                                        </p:attrNameLst>
                                      </p:cBhvr>
                                      <p:rCtr x="36016" y="579"/>
                                    </p:animMotion>
                                  </p:childTnLst>
                                </p:cTn>
                              </p:par>
                            </p:childTnLst>
                          </p:cTn>
                        </p:par>
                      </p:childTnLst>
                    </p:cTn>
                  </p:par>
                  <p:par>
                    <p:cTn id="11" fill="hold">
                      <p:stCondLst>
                        <p:cond delay="indefinite"/>
                      </p:stCondLst>
                      <p:childTnLst>
                        <p:par>
                          <p:cTn id="12" fill="hold">
                            <p:stCondLst>
                              <p:cond delay="0"/>
                            </p:stCondLst>
                            <p:childTnLst>
                              <p:par>
                                <p:cTn id="13" presetID="50" presetClass="path" presetSubtype="0" accel="50000" decel="50000" fill="hold" grpId="2" nodeType="clickEffect">
                                  <p:stCondLst>
                                    <p:cond delay="0"/>
                                  </p:stCondLst>
                                  <p:childTnLst>
                                    <p:animMotion origin="layout" path="M 0.71472 0.12245 L 0.36224 0.12245 C 0.20573 0.12245 0.00066 0.15462 0.00066 0.17986 L 0.00066 0.22662 " pathEditMode="relative" rAng="0" ptsTypes="AAAA">
                                      <p:cBhvr>
                                        <p:cTn id="14" dur="2000" fill="hold"/>
                                        <p:tgtEl>
                                          <p:spTgt spid="3"/>
                                        </p:tgtEl>
                                        <p:attrNameLst>
                                          <p:attrName>ppt_x</p:attrName>
                                          <p:attrName>ppt_y</p:attrName>
                                        </p:attrNameLst>
                                      </p:cBhvr>
                                      <p:rCtr x="-35703" y="5208"/>
                                    </p:animMotion>
                                  </p:childTnLst>
                                </p:cTn>
                              </p:par>
                            </p:childTnLst>
                          </p:cTn>
                        </p:par>
                      </p:childTnLst>
                    </p:cTn>
                  </p:par>
                  <p:par>
                    <p:cTn id="15" fill="hold">
                      <p:stCondLst>
                        <p:cond delay="indefinite"/>
                      </p:stCondLst>
                      <p:childTnLst>
                        <p:par>
                          <p:cTn id="16" fill="hold">
                            <p:stCondLst>
                              <p:cond delay="0"/>
                            </p:stCondLst>
                            <p:childTnLst>
                              <p:par>
                                <p:cTn id="17" presetID="50" presetClass="path" presetSubtype="0" accel="50000" decel="50000" fill="hold" grpId="3" nodeType="clickEffect">
                                  <p:stCondLst>
                                    <p:cond delay="0"/>
                                  </p:stCondLst>
                                  <p:childTnLst>
                                    <p:animMotion origin="layout" path="M 0.00065 0.22662 L 0.15885 0.22662 C 0.22968 0.22662 0.31718 0.22824 0.31718 0.22986 L 0.31718 0.23333 " pathEditMode="relative" rAng="0" ptsTypes="AAAA">
                                      <p:cBhvr>
                                        <p:cTn id="18" dur="2000" fill="hold"/>
                                        <p:tgtEl>
                                          <p:spTgt spid="3"/>
                                        </p:tgtEl>
                                        <p:attrNameLst>
                                          <p:attrName>ppt_x</p:attrName>
                                          <p:attrName>ppt_y</p:attrName>
                                        </p:attrNameLst>
                                      </p:cBhvr>
                                      <p:rCtr x="15820" y="324"/>
                                    </p:animMotion>
                                  </p:childTnLst>
                                </p:cTn>
                              </p:par>
                            </p:childTnLst>
                          </p:cTn>
                        </p:par>
                      </p:childTnLst>
                    </p:cTn>
                  </p:par>
                  <p:par>
                    <p:cTn id="19" fill="hold">
                      <p:stCondLst>
                        <p:cond delay="indefinite"/>
                      </p:stCondLst>
                      <p:childTnLst>
                        <p:par>
                          <p:cTn id="20" fill="hold">
                            <p:stCondLst>
                              <p:cond delay="0"/>
                            </p:stCondLst>
                            <p:childTnLst>
                              <p:par>
                                <p:cTn id="21" presetID="50" presetClass="path" presetSubtype="0" accel="50000" decel="50000" fill="hold" grpId="4" nodeType="clickEffect">
                                  <p:stCondLst>
                                    <p:cond delay="0"/>
                                  </p:stCondLst>
                                  <p:childTnLst>
                                    <p:animMotion origin="layout" path="M 0.31718 0.23334 L 0.16185 0.23334 C 0.09531 0.23334 -0.00417 0.25811 -0.00417 0.27871 L -0.00417 0.325 " pathEditMode="relative" rAng="0" ptsTypes="AAAA">
                                      <p:cBhvr>
                                        <p:cTn id="22" dur="2000" fill="hold"/>
                                        <p:tgtEl>
                                          <p:spTgt spid="3"/>
                                        </p:tgtEl>
                                        <p:attrNameLst>
                                          <p:attrName>ppt_x</p:attrName>
                                          <p:attrName>ppt_y</p:attrName>
                                        </p:attrNameLst>
                                      </p:cBhvr>
                                      <p:rCtr x="-16068" y="4583"/>
                                    </p:animMotion>
                                  </p:childTnLst>
                                </p:cTn>
                              </p:par>
                            </p:childTnLst>
                          </p:cTn>
                        </p:par>
                      </p:childTnLst>
                    </p:cTn>
                  </p:par>
                  <p:par>
                    <p:cTn id="23" fill="hold">
                      <p:stCondLst>
                        <p:cond delay="indefinite"/>
                      </p:stCondLst>
                      <p:childTnLst>
                        <p:par>
                          <p:cTn id="24" fill="hold">
                            <p:stCondLst>
                              <p:cond delay="0"/>
                            </p:stCondLst>
                            <p:childTnLst>
                              <p:par>
                                <p:cTn id="25" presetID="50" presetClass="path" presetSubtype="0" accel="50000" decel="50000" fill="hold" grpId="5" nodeType="clickEffect">
                                  <p:stCondLst>
                                    <p:cond delay="0"/>
                                  </p:stCondLst>
                                  <p:childTnLst>
                                    <p:animMotion origin="layout" path="M -0.00416 0.325 L 0.08047 0.325 C 0.1168 0.325 0.16954 0.33125 0.16954 0.33657 L 0.16954 0.34745 " pathEditMode="relative" rAng="0" ptsTypes="AAAA">
                                      <p:cBhvr>
                                        <p:cTn id="26" dur="2000" fill="hold"/>
                                        <p:tgtEl>
                                          <p:spTgt spid="3"/>
                                        </p:tgtEl>
                                        <p:attrNameLst>
                                          <p:attrName>ppt_x</p:attrName>
                                          <p:attrName>ppt_y</p:attrName>
                                        </p:attrNameLst>
                                      </p:cBhvr>
                                      <p:rCtr x="8685" y="1111"/>
                                    </p:animMotion>
                                  </p:childTnLst>
                                </p:cTn>
                              </p:par>
                            </p:childTnLst>
                          </p:cTn>
                        </p:par>
                      </p:childTnLst>
                    </p:cTn>
                  </p:par>
                  <p:par>
                    <p:cTn id="27" fill="hold">
                      <p:stCondLst>
                        <p:cond delay="indefinite"/>
                      </p:stCondLst>
                      <p:childTnLst>
                        <p:par>
                          <p:cTn id="28" fill="hold">
                            <p:stCondLst>
                              <p:cond delay="0"/>
                            </p:stCondLst>
                            <p:childTnLst>
                              <p:par>
                                <p:cTn id="29" presetID="50" presetClass="path" presetSubtype="0" accel="50000" decel="50000" fill="hold" grpId="6" nodeType="clickEffect">
                                  <p:stCondLst>
                                    <p:cond delay="0"/>
                                  </p:stCondLst>
                                  <p:childTnLst>
                                    <p:animMotion origin="layout" path="M 0.16954 0.34745 L 0.17136 0.34745 C 0.17214 0.34745 0.17331 0.378 0.17331 0.39328 L 0.17331 0.43495 " pathEditMode="relative" rAng="0" ptsTypes="AAAA">
                                      <p:cBhvr>
                                        <p:cTn id="30" dur="2000" fill="hold"/>
                                        <p:tgtEl>
                                          <p:spTgt spid="3"/>
                                        </p:tgtEl>
                                        <p:attrNameLst>
                                          <p:attrName>ppt_x</p:attrName>
                                          <p:attrName>ppt_y</p:attrName>
                                        </p:attrNameLst>
                                      </p:cBhvr>
                                      <p:rCtr x="182" y="4375"/>
                                    </p:animMotion>
                                  </p:childTnLst>
                                </p:cTn>
                              </p:par>
                            </p:childTnLst>
                          </p:cTn>
                        </p:par>
                      </p:childTnLst>
                    </p:cTn>
                  </p:par>
                  <p:par>
                    <p:cTn id="31" fill="hold">
                      <p:stCondLst>
                        <p:cond delay="indefinite"/>
                      </p:stCondLst>
                      <p:childTnLst>
                        <p:par>
                          <p:cTn id="32" fill="hold">
                            <p:stCondLst>
                              <p:cond delay="0"/>
                            </p:stCondLst>
                            <p:childTnLst>
                              <p:par>
                                <p:cTn id="33" presetID="50" presetClass="path" presetSubtype="0" accel="50000" decel="50000" fill="hold" grpId="7" nodeType="clickEffect">
                                  <p:stCondLst>
                                    <p:cond delay="0"/>
                                  </p:stCondLst>
                                  <p:childTnLst>
                                    <p:animMotion origin="layout" path="M 0.17331 0.43495 L 0.21446 0.43495 C 0.23295 0.43495 0.25586 0.4368 0.25586 0.43819 L 0.25586 0.44166 " pathEditMode="relative" rAng="0" ptsTypes="AAAA">
                                      <p:cBhvr>
                                        <p:cTn id="34" dur="2000" fill="hold"/>
                                        <p:tgtEl>
                                          <p:spTgt spid="3"/>
                                        </p:tgtEl>
                                        <p:attrNameLst>
                                          <p:attrName>ppt_x</p:attrName>
                                          <p:attrName>ppt_y</p:attrName>
                                        </p:attrNameLst>
                                      </p:cBhvr>
                                      <p:rCtr x="4128" y="3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 grpId="4" animBg="1"/>
      <p:bldP spid="3" grpId="5" animBg="1"/>
      <p:bldP spid="3" grpId="6" animBg="1"/>
      <p:bldP spid="3" grpId="7"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02B95-D726-E703-6BFB-E2C626241B49}"/>
              </a:ext>
            </a:extLst>
          </p:cNvPr>
          <p:cNvSpPr>
            <a:spLocks noGrp="1"/>
          </p:cNvSpPr>
          <p:nvPr>
            <p:ph type="title"/>
          </p:nvPr>
        </p:nvSpPr>
        <p:spPr>
          <a:xfrm>
            <a:off x="838200" y="317504"/>
            <a:ext cx="10515600" cy="1325563"/>
          </a:xfrm>
        </p:spPr>
        <p:txBody>
          <a:bodyPr/>
          <a:lstStyle/>
          <a:p>
            <a:r>
              <a:rPr lang="en-US" dirty="0"/>
              <a:t>Multilevel skip list ( INSERTION )</a:t>
            </a:r>
            <a:endParaRPr lang="en-IN" dirty="0"/>
          </a:p>
        </p:txBody>
      </p:sp>
      <p:graphicFrame>
        <p:nvGraphicFramePr>
          <p:cNvPr id="4" name="Diagram 3">
            <a:extLst>
              <a:ext uri="{FF2B5EF4-FFF2-40B4-BE49-F238E27FC236}">
                <a16:creationId xmlns:a16="http://schemas.microsoft.com/office/drawing/2014/main" id="{22F725B0-3593-6B14-F858-1DA1E6B999E5}"/>
              </a:ext>
            </a:extLst>
          </p:cNvPr>
          <p:cNvGraphicFramePr/>
          <p:nvPr/>
        </p:nvGraphicFramePr>
        <p:xfrm>
          <a:off x="-730250" y="2329391"/>
          <a:ext cx="3711575" cy="37666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33A715C2-A111-4EF8-B7AF-C83053B7162D}"/>
              </a:ext>
            </a:extLst>
          </p:cNvPr>
          <p:cNvGraphicFramePr/>
          <p:nvPr/>
        </p:nvGraphicFramePr>
        <p:xfrm>
          <a:off x="1682353" y="5353050"/>
          <a:ext cx="865982" cy="7239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a:extLst>
              <a:ext uri="{FF2B5EF4-FFF2-40B4-BE49-F238E27FC236}">
                <a16:creationId xmlns:a16="http://schemas.microsoft.com/office/drawing/2014/main" id="{3B6781BF-1980-66A4-879F-876A3E604738}"/>
              </a:ext>
            </a:extLst>
          </p:cNvPr>
          <p:cNvGraphicFramePr/>
          <p:nvPr>
            <p:extLst>
              <p:ext uri="{D42A27DB-BD31-4B8C-83A1-F6EECF244321}">
                <p14:modId xmlns:p14="http://schemas.microsoft.com/office/powerpoint/2010/main" val="2359220558"/>
              </p:ext>
            </p:extLst>
          </p:nvPr>
        </p:nvGraphicFramePr>
        <p:xfrm>
          <a:off x="2667400" y="4591051"/>
          <a:ext cx="865981" cy="150495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nvGrpSpPr>
          <p:cNvPr id="8" name="Group 7">
            <a:extLst>
              <a:ext uri="{FF2B5EF4-FFF2-40B4-BE49-F238E27FC236}">
                <a16:creationId xmlns:a16="http://schemas.microsoft.com/office/drawing/2014/main" id="{C1712692-7796-503E-F041-EC76BAF6C213}"/>
              </a:ext>
            </a:extLst>
          </p:cNvPr>
          <p:cNvGrpSpPr/>
          <p:nvPr/>
        </p:nvGrpSpPr>
        <p:grpSpPr>
          <a:xfrm>
            <a:off x="3719115" y="5372102"/>
            <a:ext cx="720000" cy="723900"/>
            <a:chOff x="72990" y="0"/>
            <a:chExt cx="720000" cy="723900"/>
          </a:xfrm>
        </p:grpSpPr>
        <p:sp>
          <p:nvSpPr>
            <p:cNvPr id="9" name="Rectangle 8">
              <a:extLst>
                <a:ext uri="{FF2B5EF4-FFF2-40B4-BE49-F238E27FC236}">
                  <a16:creationId xmlns:a16="http://schemas.microsoft.com/office/drawing/2014/main" id="{EE9F7EB0-DD36-F4FB-5856-823E373F4F06}"/>
                </a:ext>
              </a:extLst>
            </p:cNvPr>
            <p:cNvSpPr/>
            <p:nvPr/>
          </p:nvSpPr>
          <p:spPr>
            <a:xfrm>
              <a:off x="72990" y="0"/>
              <a:ext cx="720000" cy="723900"/>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TextBox 9">
              <a:extLst>
                <a:ext uri="{FF2B5EF4-FFF2-40B4-BE49-F238E27FC236}">
                  <a16:creationId xmlns:a16="http://schemas.microsoft.com/office/drawing/2014/main" id="{E066005D-AB91-0F8C-27F0-D50D7FD399A6}"/>
                </a:ext>
              </a:extLst>
            </p:cNvPr>
            <p:cNvSpPr txBox="1"/>
            <p:nvPr/>
          </p:nvSpPr>
          <p:spPr>
            <a:xfrm>
              <a:off x="72990" y="0"/>
              <a:ext cx="720000" cy="7239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35560" rIns="35560" bIns="35560" numCol="1" spcCol="1270" anchor="ctr" anchorCtr="0">
              <a:noAutofit/>
            </a:bodyPr>
            <a:lstStyle/>
            <a:p>
              <a:pPr algn="ctr" defTabSz="622414">
                <a:lnSpc>
                  <a:spcPct val="90000"/>
                </a:lnSpc>
                <a:spcBef>
                  <a:spcPct val="0"/>
                </a:spcBef>
                <a:spcAft>
                  <a:spcPct val="35000"/>
                </a:spcAft>
              </a:pPr>
              <a:r>
                <a:rPr lang="en-US" sz="1400" dirty="0"/>
                <a:t>3</a:t>
              </a:r>
              <a:endParaRPr lang="en-IN" sz="1400" dirty="0"/>
            </a:p>
          </p:txBody>
        </p:sp>
      </p:grpSp>
      <p:graphicFrame>
        <p:nvGraphicFramePr>
          <p:cNvPr id="15" name="Diagram 14">
            <a:extLst>
              <a:ext uri="{FF2B5EF4-FFF2-40B4-BE49-F238E27FC236}">
                <a16:creationId xmlns:a16="http://schemas.microsoft.com/office/drawing/2014/main" id="{65BA8C6B-A888-63FB-6DC9-C40DF493E3F2}"/>
              </a:ext>
            </a:extLst>
          </p:cNvPr>
          <p:cNvGraphicFramePr/>
          <p:nvPr>
            <p:extLst>
              <p:ext uri="{D42A27DB-BD31-4B8C-83A1-F6EECF244321}">
                <p14:modId xmlns:p14="http://schemas.microsoft.com/office/powerpoint/2010/main" val="3761956358"/>
              </p:ext>
            </p:extLst>
          </p:nvPr>
        </p:nvGraphicFramePr>
        <p:xfrm>
          <a:off x="4618075" y="3848102"/>
          <a:ext cx="865981" cy="222885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34" name="Straight Connector 33">
            <a:extLst>
              <a:ext uri="{FF2B5EF4-FFF2-40B4-BE49-F238E27FC236}">
                <a16:creationId xmlns:a16="http://schemas.microsoft.com/office/drawing/2014/main" id="{2A687CD3-56B4-60B0-4BF8-0287F96A010F}"/>
              </a:ext>
            </a:extLst>
          </p:cNvPr>
          <p:cNvCxnSpPr/>
          <p:nvPr/>
        </p:nvCxnSpPr>
        <p:spPr>
          <a:xfrm>
            <a:off x="1428751" y="573405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D7CD8FF-1E9A-C5AF-1840-5B8D4630F856}"/>
              </a:ext>
            </a:extLst>
          </p:cNvPr>
          <p:cNvCxnSpPr/>
          <p:nvPr/>
        </p:nvCxnSpPr>
        <p:spPr>
          <a:xfrm>
            <a:off x="2400300" y="5734050"/>
            <a:ext cx="495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441891E-FBDF-D78D-7D89-B97C8BB4DB6A}"/>
              </a:ext>
            </a:extLst>
          </p:cNvPr>
          <p:cNvCxnSpPr/>
          <p:nvPr/>
        </p:nvCxnSpPr>
        <p:spPr>
          <a:xfrm>
            <a:off x="3352800" y="5734050"/>
            <a:ext cx="495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FD39B-6D28-66B7-53CA-8F922BBBC7C0}"/>
              </a:ext>
            </a:extLst>
          </p:cNvPr>
          <p:cNvCxnSpPr/>
          <p:nvPr/>
        </p:nvCxnSpPr>
        <p:spPr>
          <a:xfrm>
            <a:off x="4370421" y="5734050"/>
            <a:ext cx="495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A8BDBAF-F27D-56C7-A826-38172D937C8E}"/>
              </a:ext>
            </a:extLst>
          </p:cNvPr>
          <p:cNvCxnSpPr>
            <a:cxnSpLocks/>
          </p:cNvCxnSpPr>
          <p:nvPr/>
        </p:nvCxnSpPr>
        <p:spPr>
          <a:xfrm>
            <a:off x="3342878" y="4962525"/>
            <a:ext cx="14958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DC15DEB-8FB7-C594-367A-151A03FB309B}"/>
              </a:ext>
            </a:extLst>
          </p:cNvPr>
          <p:cNvCxnSpPr>
            <a:cxnSpLocks/>
          </p:cNvCxnSpPr>
          <p:nvPr/>
        </p:nvCxnSpPr>
        <p:spPr>
          <a:xfrm flipV="1">
            <a:off x="1428750" y="4962526"/>
            <a:ext cx="1466850" cy="9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3DAD81-8FA6-22D3-1EA6-E807E1B2D664}"/>
              </a:ext>
            </a:extLst>
          </p:cNvPr>
          <p:cNvCxnSpPr>
            <a:cxnSpLocks/>
          </p:cNvCxnSpPr>
          <p:nvPr/>
        </p:nvCxnSpPr>
        <p:spPr>
          <a:xfrm>
            <a:off x="1314450" y="3429000"/>
            <a:ext cx="352425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Arrow: Up 2">
            <a:extLst>
              <a:ext uri="{FF2B5EF4-FFF2-40B4-BE49-F238E27FC236}">
                <a16:creationId xmlns:a16="http://schemas.microsoft.com/office/drawing/2014/main" id="{B5655772-8229-8B90-71AC-ED9160C43865}"/>
              </a:ext>
            </a:extLst>
          </p:cNvPr>
          <p:cNvSpPr/>
          <p:nvPr/>
        </p:nvSpPr>
        <p:spPr>
          <a:xfrm rot="5400000">
            <a:off x="3332030" y="5453062"/>
            <a:ext cx="211834" cy="523876"/>
          </a:xfrm>
          <a:prstGeom prst="upArrow">
            <a:avLst>
              <a:gd name="adj1" fmla="val 9241"/>
              <a:gd name="adj2" fmla="val 53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Connector 10">
            <a:extLst>
              <a:ext uri="{FF2B5EF4-FFF2-40B4-BE49-F238E27FC236}">
                <a16:creationId xmlns:a16="http://schemas.microsoft.com/office/drawing/2014/main" id="{8DD3E472-DE25-8351-28E3-D106FF7071AA}"/>
              </a:ext>
            </a:extLst>
          </p:cNvPr>
          <p:cNvCxnSpPr>
            <a:cxnSpLocks/>
          </p:cNvCxnSpPr>
          <p:nvPr/>
        </p:nvCxnSpPr>
        <p:spPr>
          <a:xfrm>
            <a:off x="1314451" y="4257676"/>
            <a:ext cx="3401928" cy="0"/>
          </a:xfrm>
          <a:prstGeom prst="line">
            <a:avLst/>
          </a:prstGeom>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B9FCAE99-4627-05AB-6D82-328CECF6108C}"/>
              </a:ext>
            </a:extLst>
          </p:cNvPr>
          <p:cNvPicPr>
            <a:picLocks noChangeAspect="1"/>
          </p:cNvPicPr>
          <p:nvPr/>
        </p:nvPicPr>
        <p:blipFill rotWithShape="1">
          <a:blip r:embed="rId22">
            <a:extLst>
              <a:ext uri="{28A0092B-C50C-407E-A947-70E740481C1C}">
                <a14:useLocalDpi xmlns:a14="http://schemas.microsoft.com/office/drawing/2010/main" val="0"/>
              </a:ext>
            </a:extLst>
          </a:blip>
          <a:srcRect l="1777" r="-1777"/>
          <a:stretch/>
        </p:blipFill>
        <p:spPr>
          <a:xfrm>
            <a:off x="4644000" y="1854697"/>
            <a:ext cx="7550565" cy="4332449"/>
          </a:xfrm>
          <a:prstGeom prst="rect">
            <a:avLst/>
          </a:prstGeom>
        </p:spPr>
      </p:pic>
      <p:sp>
        <p:nvSpPr>
          <p:cNvPr id="25" name="TextBox 24">
            <a:extLst>
              <a:ext uri="{FF2B5EF4-FFF2-40B4-BE49-F238E27FC236}">
                <a16:creationId xmlns:a16="http://schemas.microsoft.com/office/drawing/2014/main" id="{4B4F7EBF-A1F2-89EF-932A-5CC28231A92E}"/>
              </a:ext>
            </a:extLst>
          </p:cNvPr>
          <p:cNvSpPr txBox="1"/>
          <p:nvPr/>
        </p:nvSpPr>
        <p:spPr>
          <a:xfrm>
            <a:off x="838200" y="1358903"/>
            <a:ext cx="6135329" cy="369332"/>
          </a:xfrm>
          <a:prstGeom prst="rect">
            <a:avLst/>
          </a:prstGeom>
          <a:noFill/>
        </p:spPr>
        <p:txBody>
          <a:bodyPr wrap="square" rtlCol="0">
            <a:spAutoFit/>
          </a:bodyPr>
          <a:lstStyle/>
          <a:p>
            <a:r>
              <a:rPr lang="en-US" dirty="0"/>
              <a:t>INSERT Node 3.5</a:t>
            </a:r>
            <a:endParaRPr lang="en-IN" dirty="0"/>
          </a:p>
        </p:txBody>
      </p:sp>
      <p:cxnSp>
        <p:nvCxnSpPr>
          <p:cNvPr id="35" name="Straight Connector 34">
            <a:extLst>
              <a:ext uri="{FF2B5EF4-FFF2-40B4-BE49-F238E27FC236}">
                <a16:creationId xmlns:a16="http://schemas.microsoft.com/office/drawing/2014/main" id="{77E152EA-F476-2A37-FC31-BD29EDEB8678}"/>
              </a:ext>
            </a:extLst>
          </p:cNvPr>
          <p:cNvCxnSpPr/>
          <p:nvPr/>
        </p:nvCxnSpPr>
        <p:spPr>
          <a:xfrm>
            <a:off x="1314450" y="2723949"/>
            <a:ext cx="33295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325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4.79167E-6 -1.11111E-6 L 0.07722 -0.00301 " pathEditMode="relative" rAng="0" ptsTypes="AA">
                                      <p:cBhvr>
                                        <p:cTn id="6" dur="2000" fill="hold"/>
                                        <p:tgtEl>
                                          <p:spTgt spid="24"/>
                                        </p:tgtEl>
                                        <p:attrNameLst>
                                          <p:attrName>ppt_x</p:attrName>
                                          <p:attrName>ppt_y</p:attrName>
                                        </p:attrNameLst>
                                      </p:cBhvr>
                                      <p:rCtr x="3854"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02B95-D726-E703-6BFB-E2C626241B49}"/>
              </a:ext>
            </a:extLst>
          </p:cNvPr>
          <p:cNvSpPr>
            <a:spLocks noGrp="1"/>
          </p:cNvSpPr>
          <p:nvPr>
            <p:ph type="title"/>
          </p:nvPr>
        </p:nvSpPr>
        <p:spPr>
          <a:xfrm>
            <a:off x="904209" y="230924"/>
            <a:ext cx="10515600" cy="1325563"/>
          </a:xfrm>
        </p:spPr>
        <p:txBody>
          <a:bodyPr/>
          <a:lstStyle/>
          <a:p>
            <a:r>
              <a:rPr lang="en-US" dirty="0"/>
              <a:t>Multilevel skip list ( INSERTION )</a:t>
            </a:r>
            <a:endParaRPr lang="en-IN" dirty="0"/>
          </a:p>
        </p:txBody>
      </p:sp>
      <p:graphicFrame>
        <p:nvGraphicFramePr>
          <p:cNvPr id="4" name="Diagram 3">
            <a:extLst>
              <a:ext uri="{FF2B5EF4-FFF2-40B4-BE49-F238E27FC236}">
                <a16:creationId xmlns:a16="http://schemas.microsoft.com/office/drawing/2014/main" id="{22F725B0-3593-6B14-F858-1DA1E6B999E5}"/>
              </a:ext>
            </a:extLst>
          </p:cNvPr>
          <p:cNvGraphicFramePr/>
          <p:nvPr/>
        </p:nvGraphicFramePr>
        <p:xfrm>
          <a:off x="-730250" y="2329391"/>
          <a:ext cx="3711575" cy="37666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33A715C2-A111-4EF8-B7AF-C83053B7162D}"/>
              </a:ext>
            </a:extLst>
          </p:cNvPr>
          <p:cNvGraphicFramePr/>
          <p:nvPr/>
        </p:nvGraphicFramePr>
        <p:xfrm>
          <a:off x="1682353" y="5353050"/>
          <a:ext cx="865982" cy="7239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a:extLst>
              <a:ext uri="{FF2B5EF4-FFF2-40B4-BE49-F238E27FC236}">
                <a16:creationId xmlns:a16="http://schemas.microsoft.com/office/drawing/2014/main" id="{3B6781BF-1980-66A4-879F-876A3E604738}"/>
              </a:ext>
            </a:extLst>
          </p:cNvPr>
          <p:cNvGraphicFramePr/>
          <p:nvPr>
            <p:extLst>
              <p:ext uri="{D42A27DB-BD31-4B8C-83A1-F6EECF244321}">
                <p14:modId xmlns:p14="http://schemas.microsoft.com/office/powerpoint/2010/main" val="3065130348"/>
              </p:ext>
            </p:extLst>
          </p:nvPr>
        </p:nvGraphicFramePr>
        <p:xfrm>
          <a:off x="2667400" y="4591051"/>
          <a:ext cx="865981" cy="150495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nvGrpSpPr>
          <p:cNvPr id="8" name="Group 7">
            <a:extLst>
              <a:ext uri="{FF2B5EF4-FFF2-40B4-BE49-F238E27FC236}">
                <a16:creationId xmlns:a16="http://schemas.microsoft.com/office/drawing/2014/main" id="{C1712692-7796-503E-F041-EC76BAF6C213}"/>
              </a:ext>
            </a:extLst>
          </p:cNvPr>
          <p:cNvGrpSpPr/>
          <p:nvPr/>
        </p:nvGrpSpPr>
        <p:grpSpPr>
          <a:xfrm>
            <a:off x="3719115" y="5372102"/>
            <a:ext cx="720000" cy="723900"/>
            <a:chOff x="72990" y="0"/>
            <a:chExt cx="720000" cy="723900"/>
          </a:xfrm>
        </p:grpSpPr>
        <p:sp>
          <p:nvSpPr>
            <p:cNvPr id="9" name="Rectangle 8">
              <a:extLst>
                <a:ext uri="{FF2B5EF4-FFF2-40B4-BE49-F238E27FC236}">
                  <a16:creationId xmlns:a16="http://schemas.microsoft.com/office/drawing/2014/main" id="{EE9F7EB0-DD36-F4FB-5856-823E373F4F06}"/>
                </a:ext>
              </a:extLst>
            </p:cNvPr>
            <p:cNvSpPr/>
            <p:nvPr/>
          </p:nvSpPr>
          <p:spPr>
            <a:xfrm>
              <a:off x="72990" y="0"/>
              <a:ext cx="720000" cy="723900"/>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TextBox 9">
              <a:extLst>
                <a:ext uri="{FF2B5EF4-FFF2-40B4-BE49-F238E27FC236}">
                  <a16:creationId xmlns:a16="http://schemas.microsoft.com/office/drawing/2014/main" id="{E066005D-AB91-0F8C-27F0-D50D7FD399A6}"/>
                </a:ext>
              </a:extLst>
            </p:cNvPr>
            <p:cNvSpPr txBox="1"/>
            <p:nvPr/>
          </p:nvSpPr>
          <p:spPr>
            <a:xfrm>
              <a:off x="72990" y="0"/>
              <a:ext cx="720000" cy="7239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35560" rIns="35560" bIns="35560" numCol="1" spcCol="1270" anchor="ctr" anchorCtr="0">
              <a:noAutofit/>
            </a:bodyPr>
            <a:lstStyle/>
            <a:p>
              <a:pPr algn="ctr" defTabSz="622414">
                <a:lnSpc>
                  <a:spcPct val="90000"/>
                </a:lnSpc>
                <a:spcBef>
                  <a:spcPct val="0"/>
                </a:spcBef>
                <a:spcAft>
                  <a:spcPct val="35000"/>
                </a:spcAft>
              </a:pPr>
              <a:r>
                <a:rPr lang="en-US" sz="1400" dirty="0"/>
                <a:t>3</a:t>
              </a:r>
              <a:endParaRPr lang="en-IN" sz="1400" dirty="0"/>
            </a:p>
          </p:txBody>
        </p:sp>
      </p:grpSp>
      <p:graphicFrame>
        <p:nvGraphicFramePr>
          <p:cNvPr id="15" name="Diagram 14">
            <a:extLst>
              <a:ext uri="{FF2B5EF4-FFF2-40B4-BE49-F238E27FC236}">
                <a16:creationId xmlns:a16="http://schemas.microsoft.com/office/drawing/2014/main" id="{65BA8C6B-A888-63FB-6DC9-C40DF493E3F2}"/>
              </a:ext>
            </a:extLst>
          </p:cNvPr>
          <p:cNvGraphicFramePr/>
          <p:nvPr/>
        </p:nvGraphicFramePr>
        <p:xfrm>
          <a:off x="4618075" y="3848102"/>
          <a:ext cx="865981" cy="222885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34" name="Straight Connector 33">
            <a:extLst>
              <a:ext uri="{FF2B5EF4-FFF2-40B4-BE49-F238E27FC236}">
                <a16:creationId xmlns:a16="http://schemas.microsoft.com/office/drawing/2014/main" id="{2A687CD3-56B4-60B0-4BF8-0287F96A010F}"/>
              </a:ext>
            </a:extLst>
          </p:cNvPr>
          <p:cNvCxnSpPr/>
          <p:nvPr/>
        </p:nvCxnSpPr>
        <p:spPr>
          <a:xfrm>
            <a:off x="1428751" y="573405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D7CD8FF-1E9A-C5AF-1840-5B8D4630F856}"/>
              </a:ext>
            </a:extLst>
          </p:cNvPr>
          <p:cNvCxnSpPr/>
          <p:nvPr/>
        </p:nvCxnSpPr>
        <p:spPr>
          <a:xfrm>
            <a:off x="2400300" y="5734050"/>
            <a:ext cx="495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441891E-FBDF-D78D-7D89-B97C8BB4DB6A}"/>
              </a:ext>
            </a:extLst>
          </p:cNvPr>
          <p:cNvCxnSpPr/>
          <p:nvPr/>
        </p:nvCxnSpPr>
        <p:spPr>
          <a:xfrm>
            <a:off x="3352800" y="5734050"/>
            <a:ext cx="495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FD39B-6D28-66B7-53CA-8F922BBBC7C0}"/>
              </a:ext>
            </a:extLst>
          </p:cNvPr>
          <p:cNvCxnSpPr/>
          <p:nvPr/>
        </p:nvCxnSpPr>
        <p:spPr>
          <a:xfrm>
            <a:off x="4370421" y="5734050"/>
            <a:ext cx="495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A8BDBAF-F27D-56C7-A826-38172D937C8E}"/>
              </a:ext>
            </a:extLst>
          </p:cNvPr>
          <p:cNvCxnSpPr>
            <a:cxnSpLocks/>
          </p:cNvCxnSpPr>
          <p:nvPr/>
        </p:nvCxnSpPr>
        <p:spPr>
          <a:xfrm>
            <a:off x="3342878" y="4931838"/>
            <a:ext cx="14958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DC15DEB-8FB7-C594-367A-151A03FB309B}"/>
              </a:ext>
            </a:extLst>
          </p:cNvPr>
          <p:cNvCxnSpPr>
            <a:cxnSpLocks/>
          </p:cNvCxnSpPr>
          <p:nvPr/>
        </p:nvCxnSpPr>
        <p:spPr>
          <a:xfrm flipV="1">
            <a:off x="1428750" y="4962526"/>
            <a:ext cx="1466850" cy="9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3DAD81-8FA6-22D3-1EA6-E807E1B2D664}"/>
              </a:ext>
            </a:extLst>
          </p:cNvPr>
          <p:cNvCxnSpPr>
            <a:cxnSpLocks/>
          </p:cNvCxnSpPr>
          <p:nvPr/>
        </p:nvCxnSpPr>
        <p:spPr>
          <a:xfrm>
            <a:off x="1314450" y="3429000"/>
            <a:ext cx="352425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Arrow: Up 2">
            <a:extLst>
              <a:ext uri="{FF2B5EF4-FFF2-40B4-BE49-F238E27FC236}">
                <a16:creationId xmlns:a16="http://schemas.microsoft.com/office/drawing/2014/main" id="{B5655772-8229-8B90-71AC-ED9160C43865}"/>
              </a:ext>
            </a:extLst>
          </p:cNvPr>
          <p:cNvSpPr/>
          <p:nvPr/>
        </p:nvSpPr>
        <p:spPr>
          <a:xfrm rot="5400000">
            <a:off x="3345569" y="5472112"/>
            <a:ext cx="211834" cy="523876"/>
          </a:xfrm>
          <a:prstGeom prst="upArrow">
            <a:avLst>
              <a:gd name="adj1" fmla="val 9241"/>
              <a:gd name="adj2" fmla="val 53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Connector 10">
            <a:extLst>
              <a:ext uri="{FF2B5EF4-FFF2-40B4-BE49-F238E27FC236}">
                <a16:creationId xmlns:a16="http://schemas.microsoft.com/office/drawing/2014/main" id="{8DD3E472-DE25-8351-28E3-D106FF7071AA}"/>
              </a:ext>
            </a:extLst>
          </p:cNvPr>
          <p:cNvCxnSpPr/>
          <p:nvPr/>
        </p:nvCxnSpPr>
        <p:spPr>
          <a:xfrm flipV="1">
            <a:off x="1314451" y="4238626"/>
            <a:ext cx="3524250" cy="19050"/>
          </a:xfrm>
          <a:prstGeom prst="line">
            <a:avLst/>
          </a:prstGeom>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B9FCAE99-4627-05AB-6D82-328CECF6108C}"/>
              </a:ext>
            </a:extLst>
          </p:cNvPr>
          <p:cNvPicPr>
            <a:picLocks noChangeAspect="1"/>
          </p:cNvPicPr>
          <p:nvPr/>
        </p:nvPicPr>
        <p:blipFill rotWithShape="1">
          <a:blip r:embed="rId22">
            <a:extLst>
              <a:ext uri="{28A0092B-C50C-407E-A947-70E740481C1C}">
                <a14:useLocalDpi xmlns:a14="http://schemas.microsoft.com/office/drawing/2010/main" val="0"/>
              </a:ext>
            </a:extLst>
          </a:blip>
          <a:srcRect l="1901" r="5170"/>
          <a:stretch/>
        </p:blipFill>
        <p:spPr>
          <a:xfrm>
            <a:off x="5954250" y="1840905"/>
            <a:ext cx="7222643" cy="4459549"/>
          </a:xfrm>
          <a:prstGeom prst="rect">
            <a:avLst/>
          </a:prstGeom>
        </p:spPr>
      </p:pic>
      <p:graphicFrame>
        <p:nvGraphicFramePr>
          <p:cNvPr id="7" name="Diagram 6">
            <a:extLst>
              <a:ext uri="{FF2B5EF4-FFF2-40B4-BE49-F238E27FC236}">
                <a16:creationId xmlns:a16="http://schemas.microsoft.com/office/drawing/2014/main" id="{91421475-91A9-E6BB-99D3-B6E14268F414}"/>
              </a:ext>
            </a:extLst>
          </p:cNvPr>
          <p:cNvGraphicFramePr/>
          <p:nvPr>
            <p:extLst>
              <p:ext uri="{D42A27DB-BD31-4B8C-83A1-F6EECF244321}">
                <p14:modId xmlns:p14="http://schemas.microsoft.com/office/powerpoint/2010/main" val="3704157832"/>
              </p:ext>
            </p:extLst>
          </p:nvPr>
        </p:nvGraphicFramePr>
        <p:xfrm>
          <a:off x="4785732" y="2619208"/>
          <a:ext cx="865982" cy="3766609"/>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13" name="Straight Connector 12">
            <a:extLst>
              <a:ext uri="{FF2B5EF4-FFF2-40B4-BE49-F238E27FC236}">
                <a16:creationId xmlns:a16="http://schemas.microsoft.com/office/drawing/2014/main" id="{6724C687-9659-3146-9F1E-1C52D85EFE6F}"/>
              </a:ext>
            </a:extLst>
          </p:cNvPr>
          <p:cNvCxnSpPr/>
          <p:nvPr/>
        </p:nvCxnSpPr>
        <p:spPr>
          <a:xfrm>
            <a:off x="4439115" y="5743575"/>
            <a:ext cx="517896" cy="547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77F37BC-782B-F2AB-E8EB-E220B09B86D5}"/>
              </a:ext>
            </a:extLst>
          </p:cNvPr>
          <p:cNvCxnSpPr/>
          <p:nvPr/>
        </p:nvCxnSpPr>
        <p:spPr>
          <a:xfrm flipV="1">
            <a:off x="5536249" y="5839967"/>
            <a:ext cx="399071" cy="385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7DEA8F8-8F58-8E0C-2B5B-C9CBA53F6FAF}"/>
              </a:ext>
            </a:extLst>
          </p:cNvPr>
          <p:cNvCxnSpPr>
            <a:cxnSpLocks/>
          </p:cNvCxnSpPr>
          <p:nvPr/>
        </p:nvCxnSpPr>
        <p:spPr>
          <a:xfrm>
            <a:off x="3254326" y="4990354"/>
            <a:ext cx="1796739" cy="3531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A348AFF-A1AE-DDA8-EAAC-B1798D876930}"/>
              </a:ext>
            </a:extLst>
          </p:cNvPr>
          <p:cNvCxnSpPr/>
          <p:nvPr/>
        </p:nvCxnSpPr>
        <p:spPr>
          <a:xfrm flipV="1">
            <a:off x="5484056" y="4972051"/>
            <a:ext cx="611944" cy="4000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029963B-3530-F855-54AF-CF9B36FE881E}"/>
              </a:ext>
            </a:extLst>
          </p:cNvPr>
          <p:cNvCxnSpPr/>
          <p:nvPr/>
        </p:nvCxnSpPr>
        <p:spPr>
          <a:xfrm>
            <a:off x="1341728" y="4018546"/>
            <a:ext cx="3736615" cy="572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DA255D-3A19-CE0C-E691-8D4EE2E40193}"/>
              </a:ext>
            </a:extLst>
          </p:cNvPr>
          <p:cNvCxnSpPr/>
          <p:nvPr/>
        </p:nvCxnSpPr>
        <p:spPr>
          <a:xfrm flipV="1">
            <a:off x="5484056" y="4295274"/>
            <a:ext cx="792579" cy="376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5ECF74B-5D3A-09AB-26A9-0E8AE8E54169}"/>
              </a:ext>
            </a:extLst>
          </p:cNvPr>
          <p:cNvCxnSpPr/>
          <p:nvPr/>
        </p:nvCxnSpPr>
        <p:spPr>
          <a:xfrm>
            <a:off x="1125537" y="3429000"/>
            <a:ext cx="3925528" cy="41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11BC698-2309-F2B6-7013-2AD942FE69DB}"/>
              </a:ext>
            </a:extLst>
          </p:cNvPr>
          <p:cNvCxnSpPr/>
          <p:nvPr/>
        </p:nvCxnSpPr>
        <p:spPr>
          <a:xfrm>
            <a:off x="1314450" y="2773887"/>
            <a:ext cx="3736615" cy="366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DC13003-0398-FE3A-84FD-206835150A58}"/>
              </a:ext>
            </a:extLst>
          </p:cNvPr>
          <p:cNvCxnSpPr>
            <a:cxnSpLocks/>
            <a:stCxn id="24" idx="1"/>
          </p:cNvCxnSpPr>
          <p:nvPr/>
        </p:nvCxnSpPr>
        <p:spPr>
          <a:xfrm flipH="1" flipV="1">
            <a:off x="5268974" y="3921775"/>
            <a:ext cx="685276" cy="1489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A57ED96-7365-686F-CC8A-9DF40905D470}"/>
              </a:ext>
            </a:extLst>
          </p:cNvPr>
          <p:cNvCxnSpPr/>
          <p:nvPr/>
        </p:nvCxnSpPr>
        <p:spPr>
          <a:xfrm flipH="1" flipV="1">
            <a:off x="5305085" y="5055751"/>
            <a:ext cx="685277" cy="7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16CDB3E-6555-CC2A-A18B-5F52A8708FBD}"/>
              </a:ext>
            </a:extLst>
          </p:cNvPr>
          <p:cNvCxnSpPr/>
          <p:nvPr/>
        </p:nvCxnSpPr>
        <p:spPr>
          <a:xfrm flipH="1" flipV="1">
            <a:off x="5476732" y="5831720"/>
            <a:ext cx="685277" cy="7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53DC310-2E0E-A4D6-2391-BF235EEDB94C}"/>
              </a:ext>
            </a:extLst>
          </p:cNvPr>
          <p:cNvCxnSpPr/>
          <p:nvPr/>
        </p:nvCxnSpPr>
        <p:spPr>
          <a:xfrm flipH="1" flipV="1">
            <a:off x="5536249" y="3454610"/>
            <a:ext cx="685277" cy="7746"/>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02DE429E-C107-5A2E-B9BF-2411F9FC4C89}"/>
              </a:ext>
            </a:extLst>
          </p:cNvPr>
          <p:cNvSpPr txBox="1"/>
          <p:nvPr/>
        </p:nvSpPr>
        <p:spPr>
          <a:xfrm>
            <a:off x="838200" y="1358903"/>
            <a:ext cx="6135329" cy="369332"/>
          </a:xfrm>
          <a:prstGeom prst="rect">
            <a:avLst/>
          </a:prstGeom>
          <a:noFill/>
        </p:spPr>
        <p:txBody>
          <a:bodyPr wrap="square" rtlCol="0">
            <a:spAutoFit/>
          </a:bodyPr>
          <a:lstStyle/>
          <a:p>
            <a:r>
              <a:rPr lang="en-US" dirty="0"/>
              <a:t>INSERT Node 3.5</a:t>
            </a:r>
            <a:endParaRPr lang="en-IN" dirty="0"/>
          </a:p>
        </p:txBody>
      </p:sp>
      <p:cxnSp>
        <p:nvCxnSpPr>
          <p:cNvPr id="59" name="Straight Connector 58">
            <a:extLst>
              <a:ext uri="{FF2B5EF4-FFF2-40B4-BE49-F238E27FC236}">
                <a16:creationId xmlns:a16="http://schemas.microsoft.com/office/drawing/2014/main" id="{AB5D62FB-1BDC-8A71-77F3-E40874E69647}"/>
              </a:ext>
            </a:extLst>
          </p:cNvPr>
          <p:cNvCxnSpPr>
            <a:cxnSpLocks/>
          </p:cNvCxnSpPr>
          <p:nvPr/>
        </p:nvCxnSpPr>
        <p:spPr>
          <a:xfrm flipH="1">
            <a:off x="5476732" y="2721052"/>
            <a:ext cx="521599" cy="2339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5740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left)">
                                      <p:cBhvr>
                                        <p:cTn id="13" dur="500"/>
                                        <p:tgtEl>
                                          <p:spTgt spid="18"/>
                                        </p:tgtEl>
                                      </p:cBhvr>
                                    </p:animEffect>
                                  </p:childTnLst>
                                </p:cTn>
                              </p:par>
                              <p:par>
                                <p:cTn id="14" presetID="22" presetClass="entr" presetSubtype="8"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par>
                                <p:cTn id="17" presetID="22" presetClass="entr" presetSubtype="8"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par>
                                <p:cTn id="20" presetID="22" presetClass="entr" presetSubtype="8"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par>
                                <p:cTn id="23" presetID="22" presetClass="entr" presetSubtype="8"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left)">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right)">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nodeType="clickEffect">
                                  <p:stCondLst>
                                    <p:cond delay="0"/>
                                  </p:stCondLst>
                                  <p:childTnLst>
                                    <p:set>
                                      <p:cBhvr>
                                        <p:cTn id="34" dur="1" fill="hold">
                                          <p:stCondLst>
                                            <p:cond delay="0"/>
                                          </p:stCondLst>
                                        </p:cTn>
                                        <p:tgtEl>
                                          <p:spTgt spid="59"/>
                                        </p:tgtEl>
                                        <p:attrNameLst>
                                          <p:attrName>style.visibility</p:attrName>
                                        </p:attrNameLst>
                                      </p:cBhvr>
                                      <p:to>
                                        <p:strVal val="visible"/>
                                      </p:to>
                                    </p:set>
                                    <p:animEffect transition="in" filter="wipe(right)">
                                      <p:cBhvr>
                                        <p:cTn id="35" dur="500"/>
                                        <p:tgtEl>
                                          <p:spTgt spid="59"/>
                                        </p:tgtEl>
                                      </p:cBhvr>
                                    </p:animEffect>
                                  </p:childTnLst>
                                </p:cTn>
                              </p:par>
                              <p:par>
                                <p:cTn id="36" presetID="22" presetClass="entr" presetSubtype="2"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right)">
                                      <p:cBhvr>
                                        <p:cTn id="38" dur="500"/>
                                        <p:tgtEl>
                                          <p:spTgt spid="20"/>
                                        </p:tgtEl>
                                      </p:cBhvr>
                                    </p:animEffect>
                                  </p:childTnLst>
                                </p:cTn>
                              </p:par>
                              <p:par>
                                <p:cTn id="39" presetID="22" presetClass="entr" presetSubtype="2"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right)">
                                      <p:cBhvr>
                                        <p:cTn id="41" dur="500"/>
                                        <p:tgtEl>
                                          <p:spTgt spid="16"/>
                                        </p:tgtEl>
                                      </p:cBhvr>
                                    </p:animEffect>
                                  </p:childTnLst>
                                </p:cTn>
                              </p:par>
                            </p:childTnLst>
                          </p:cTn>
                        </p:par>
                        <p:par>
                          <p:cTn id="42" fill="hold">
                            <p:stCondLst>
                              <p:cond delay="500"/>
                            </p:stCondLst>
                            <p:childTnLst>
                              <p:par>
                                <p:cTn id="43" presetID="42" presetClass="exit" presetSubtype="0" fill="hold" nodeType="afterEffect">
                                  <p:stCondLst>
                                    <p:cond delay="0"/>
                                  </p:stCondLst>
                                  <p:childTnLst>
                                    <p:animEffect transition="out" filter="fade">
                                      <p:cBhvr>
                                        <p:cTn id="44" dur="1000"/>
                                        <p:tgtEl>
                                          <p:spTgt spid="44"/>
                                        </p:tgtEl>
                                      </p:cBhvr>
                                    </p:animEffect>
                                    <p:anim calcmode="lin" valueType="num">
                                      <p:cBhvr>
                                        <p:cTn id="45" dur="1000"/>
                                        <p:tgtEl>
                                          <p:spTgt spid="44"/>
                                        </p:tgtEl>
                                        <p:attrNameLst>
                                          <p:attrName>ppt_x</p:attrName>
                                        </p:attrNameLst>
                                      </p:cBhvr>
                                      <p:tavLst>
                                        <p:tav tm="0">
                                          <p:val>
                                            <p:strVal val="ppt_x"/>
                                          </p:val>
                                        </p:tav>
                                        <p:tav tm="100000">
                                          <p:val>
                                            <p:strVal val="ppt_x"/>
                                          </p:val>
                                        </p:tav>
                                      </p:tavLst>
                                    </p:anim>
                                    <p:anim calcmode="lin" valueType="num">
                                      <p:cBhvr>
                                        <p:cTn id="46" dur="1000"/>
                                        <p:tgtEl>
                                          <p:spTgt spid="44"/>
                                        </p:tgtEl>
                                        <p:attrNameLst>
                                          <p:attrName>ppt_y</p:attrName>
                                        </p:attrNameLst>
                                      </p:cBhvr>
                                      <p:tavLst>
                                        <p:tav tm="0">
                                          <p:val>
                                            <p:strVal val="ppt_y"/>
                                          </p:val>
                                        </p:tav>
                                        <p:tav tm="100000">
                                          <p:val>
                                            <p:strVal val="ppt_y+.1"/>
                                          </p:val>
                                        </p:tav>
                                      </p:tavLst>
                                    </p:anim>
                                    <p:set>
                                      <p:cBhvr>
                                        <p:cTn id="47" dur="1" fill="hold">
                                          <p:stCondLst>
                                            <p:cond delay="999"/>
                                          </p:stCondLst>
                                        </p:cTn>
                                        <p:tgtEl>
                                          <p:spTgt spid="44"/>
                                        </p:tgtEl>
                                        <p:attrNameLst>
                                          <p:attrName>style.visibility</p:attrName>
                                        </p:attrNameLst>
                                      </p:cBhvr>
                                      <p:to>
                                        <p:strVal val="hidden"/>
                                      </p:to>
                                    </p:set>
                                  </p:childTnLst>
                                </p:cTn>
                              </p:par>
                            </p:childTnLst>
                          </p:cTn>
                        </p:par>
                        <p:par>
                          <p:cTn id="48" fill="hold">
                            <p:stCondLst>
                              <p:cond delay="1500"/>
                            </p:stCondLst>
                            <p:childTnLst>
                              <p:par>
                                <p:cTn id="49" presetID="42" presetClass="exit" presetSubtype="0" fill="hold" nodeType="afterEffect">
                                  <p:stCondLst>
                                    <p:cond delay="0"/>
                                  </p:stCondLst>
                                  <p:childTnLst>
                                    <p:animEffect transition="out" filter="fade">
                                      <p:cBhvr>
                                        <p:cTn id="50" dur="1000"/>
                                        <p:tgtEl>
                                          <p:spTgt spid="45"/>
                                        </p:tgtEl>
                                      </p:cBhvr>
                                    </p:animEffect>
                                    <p:anim calcmode="lin" valueType="num">
                                      <p:cBhvr>
                                        <p:cTn id="51" dur="1000"/>
                                        <p:tgtEl>
                                          <p:spTgt spid="45"/>
                                        </p:tgtEl>
                                        <p:attrNameLst>
                                          <p:attrName>ppt_x</p:attrName>
                                        </p:attrNameLst>
                                      </p:cBhvr>
                                      <p:tavLst>
                                        <p:tav tm="0">
                                          <p:val>
                                            <p:strVal val="ppt_x"/>
                                          </p:val>
                                        </p:tav>
                                        <p:tav tm="100000">
                                          <p:val>
                                            <p:strVal val="ppt_x"/>
                                          </p:val>
                                        </p:tav>
                                      </p:tavLst>
                                    </p:anim>
                                    <p:anim calcmode="lin" valueType="num">
                                      <p:cBhvr>
                                        <p:cTn id="52" dur="1000"/>
                                        <p:tgtEl>
                                          <p:spTgt spid="45"/>
                                        </p:tgtEl>
                                        <p:attrNameLst>
                                          <p:attrName>ppt_y</p:attrName>
                                        </p:attrNameLst>
                                      </p:cBhvr>
                                      <p:tavLst>
                                        <p:tav tm="0">
                                          <p:val>
                                            <p:strVal val="ppt_y"/>
                                          </p:val>
                                        </p:tav>
                                        <p:tav tm="100000">
                                          <p:val>
                                            <p:strVal val="ppt_y+.1"/>
                                          </p:val>
                                        </p:tav>
                                      </p:tavLst>
                                    </p:anim>
                                    <p:set>
                                      <p:cBhvr>
                                        <p:cTn id="53" dur="1" fill="hold">
                                          <p:stCondLst>
                                            <p:cond delay="999"/>
                                          </p:stCondLst>
                                        </p:cTn>
                                        <p:tgtEl>
                                          <p:spTgt spid="45"/>
                                        </p:tgtEl>
                                        <p:attrNameLst>
                                          <p:attrName>style.visibility</p:attrName>
                                        </p:attrNameLst>
                                      </p:cBhvr>
                                      <p:to>
                                        <p:strVal val="hidden"/>
                                      </p:to>
                                    </p:set>
                                  </p:childTnLst>
                                </p:cTn>
                              </p:par>
                            </p:childTnLst>
                          </p:cTn>
                        </p:par>
                        <p:par>
                          <p:cTn id="54" fill="hold">
                            <p:stCondLst>
                              <p:cond delay="2500"/>
                            </p:stCondLst>
                            <p:childTnLst>
                              <p:par>
                                <p:cTn id="55" presetID="42" presetClass="exit" presetSubtype="0" fill="hold" nodeType="afterEffect">
                                  <p:stCondLst>
                                    <p:cond delay="0"/>
                                  </p:stCondLst>
                                  <p:childTnLst>
                                    <p:animEffect transition="out" filter="fade">
                                      <p:cBhvr>
                                        <p:cTn id="56" dur="1000"/>
                                        <p:tgtEl>
                                          <p:spTgt spid="46"/>
                                        </p:tgtEl>
                                      </p:cBhvr>
                                    </p:animEffect>
                                    <p:anim calcmode="lin" valueType="num">
                                      <p:cBhvr>
                                        <p:cTn id="57" dur="1000"/>
                                        <p:tgtEl>
                                          <p:spTgt spid="46"/>
                                        </p:tgtEl>
                                        <p:attrNameLst>
                                          <p:attrName>ppt_x</p:attrName>
                                        </p:attrNameLst>
                                      </p:cBhvr>
                                      <p:tavLst>
                                        <p:tav tm="0">
                                          <p:val>
                                            <p:strVal val="ppt_x"/>
                                          </p:val>
                                        </p:tav>
                                        <p:tav tm="100000">
                                          <p:val>
                                            <p:strVal val="ppt_x"/>
                                          </p:val>
                                        </p:tav>
                                      </p:tavLst>
                                    </p:anim>
                                    <p:anim calcmode="lin" valueType="num">
                                      <p:cBhvr>
                                        <p:cTn id="58" dur="1000"/>
                                        <p:tgtEl>
                                          <p:spTgt spid="46"/>
                                        </p:tgtEl>
                                        <p:attrNameLst>
                                          <p:attrName>ppt_y</p:attrName>
                                        </p:attrNameLst>
                                      </p:cBhvr>
                                      <p:tavLst>
                                        <p:tav tm="0">
                                          <p:val>
                                            <p:strVal val="ppt_y"/>
                                          </p:val>
                                        </p:tav>
                                        <p:tav tm="100000">
                                          <p:val>
                                            <p:strVal val="ppt_y+.1"/>
                                          </p:val>
                                        </p:tav>
                                      </p:tavLst>
                                    </p:anim>
                                    <p:set>
                                      <p:cBhvr>
                                        <p:cTn id="59" dur="1" fill="hold">
                                          <p:stCondLst>
                                            <p:cond delay="999"/>
                                          </p:stCondLst>
                                        </p:cTn>
                                        <p:tgtEl>
                                          <p:spTgt spid="46"/>
                                        </p:tgtEl>
                                        <p:attrNameLst>
                                          <p:attrName>style.visibility</p:attrName>
                                        </p:attrNameLst>
                                      </p:cBhvr>
                                      <p:to>
                                        <p:strVal val="hidden"/>
                                      </p:to>
                                    </p:set>
                                  </p:childTnLst>
                                </p:cTn>
                              </p:par>
                            </p:childTnLst>
                          </p:cTn>
                        </p:par>
                        <p:par>
                          <p:cTn id="60" fill="hold">
                            <p:stCondLst>
                              <p:cond delay="3500"/>
                            </p:stCondLst>
                            <p:childTnLst>
                              <p:par>
                                <p:cTn id="61" presetID="42" presetClass="exit" presetSubtype="0" fill="hold" nodeType="afterEffect">
                                  <p:stCondLst>
                                    <p:cond delay="0"/>
                                  </p:stCondLst>
                                  <p:childTnLst>
                                    <p:animEffect transition="out" filter="fade">
                                      <p:cBhvr>
                                        <p:cTn id="62" dur="1000"/>
                                        <p:tgtEl>
                                          <p:spTgt spid="57"/>
                                        </p:tgtEl>
                                      </p:cBhvr>
                                    </p:animEffect>
                                    <p:anim calcmode="lin" valueType="num">
                                      <p:cBhvr>
                                        <p:cTn id="63" dur="1000"/>
                                        <p:tgtEl>
                                          <p:spTgt spid="57"/>
                                        </p:tgtEl>
                                        <p:attrNameLst>
                                          <p:attrName>ppt_x</p:attrName>
                                        </p:attrNameLst>
                                      </p:cBhvr>
                                      <p:tavLst>
                                        <p:tav tm="0">
                                          <p:val>
                                            <p:strVal val="ppt_x"/>
                                          </p:val>
                                        </p:tav>
                                        <p:tav tm="100000">
                                          <p:val>
                                            <p:strVal val="ppt_x"/>
                                          </p:val>
                                        </p:tav>
                                      </p:tavLst>
                                    </p:anim>
                                    <p:anim calcmode="lin" valueType="num">
                                      <p:cBhvr>
                                        <p:cTn id="64" dur="1000"/>
                                        <p:tgtEl>
                                          <p:spTgt spid="57"/>
                                        </p:tgtEl>
                                        <p:attrNameLst>
                                          <p:attrName>ppt_y</p:attrName>
                                        </p:attrNameLst>
                                      </p:cBhvr>
                                      <p:tavLst>
                                        <p:tav tm="0">
                                          <p:val>
                                            <p:strVal val="ppt_y"/>
                                          </p:val>
                                        </p:tav>
                                        <p:tav tm="100000">
                                          <p:val>
                                            <p:strVal val="ppt_y+.1"/>
                                          </p:val>
                                        </p:tav>
                                      </p:tavLst>
                                    </p:anim>
                                    <p:set>
                                      <p:cBhvr>
                                        <p:cTn id="65" dur="1" fill="hold">
                                          <p:stCondLst>
                                            <p:cond delay="999"/>
                                          </p:stCondLst>
                                        </p:cTn>
                                        <p:tgtEl>
                                          <p:spTgt spid="57"/>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42" presetClass="exit" presetSubtype="0" fill="hold" nodeType="clickEffect">
                                  <p:stCondLst>
                                    <p:cond delay="0"/>
                                  </p:stCondLst>
                                  <p:childTnLst>
                                    <p:animEffect transition="out" filter="fade">
                                      <p:cBhvr>
                                        <p:cTn id="69" dur="1000"/>
                                        <p:tgtEl>
                                          <p:spTgt spid="11"/>
                                        </p:tgtEl>
                                      </p:cBhvr>
                                    </p:animEffect>
                                    <p:anim calcmode="lin" valueType="num">
                                      <p:cBhvr>
                                        <p:cTn id="70" dur="1000"/>
                                        <p:tgtEl>
                                          <p:spTgt spid="11"/>
                                        </p:tgtEl>
                                        <p:attrNameLst>
                                          <p:attrName>ppt_x</p:attrName>
                                        </p:attrNameLst>
                                      </p:cBhvr>
                                      <p:tavLst>
                                        <p:tav tm="0">
                                          <p:val>
                                            <p:strVal val="ppt_x"/>
                                          </p:val>
                                        </p:tav>
                                        <p:tav tm="100000">
                                          <p:val>
                                            <p:strVal val="ppt_x"/>
                                          </p:val>
                                        </p:tav>
                                      </p:tavLst>
                                    </p:anim>
                                    <p:anim calcmode="lin" valueType="num">
                                      <p:cBhvr>
                                        <p:cTn id="71" dur="1000"/>
                                        <p:tgtEl>
                                          <p:spTgt spid="11"/>
                                        </p:tgtEl>
                                        <p:attrNameLst>
                                          <p:attrName>ppt_y</p:attrName>
                                        </p:attrNameLst>
                                      </p:cBhvr>
                                      <p:tavLst>
                                        <p:tav tm="0">
                                          <p:val>
                                            <p:strVal val="ppt_y"/>
                                          </p:val>
                                        </p:tav>
                                        <p:tav tm="100000">
                                          <p:val>
                                            <p:strVal val="ppt_y+.1"/>
                                          </p:val>
                                        </p:tav>
                                      </p:tavLst>
                                    </p:anim>
                                    <p:set>
                                      <p:cBhvr>
                                        <p:cTn id="72" dur="1" fill="hold">
                                          <p:stCondLst>
                                            <p:cond delay="999"/>
                                          </p:stCondLst>
                                        </p:cTn>
                                        <p:tgtEl>
                                          <p:spTgt spid="11"/>
                                        </p:tgtEl>
                                        <p:attrNameLst>
                                          <p:attrName>style.visibility</p:attrName>
                                        </p:attrNameLst>
                                      </p:cBhvr>
                                      <p:to>
                                        <p:strVal val="hidden"/>
                                      </p:to>
                                    </p:set>
                                  </p:childTnLst>
                                </p:cTn>
                              </p:par>
                              <p:par>
                                <p:cTn id="73" presetID="42" presetClass="exit" presetSubtype="0" fill="hold" nodeType="withEffect">
                                  <p:stCondLst>
                                    <p:cond delay="0"/>
                                  </p:stCondLst>
                                  <p:childTnLst>
                                    <p:animEffect transition="out" filter="fade">
                                      <p:cBhvr>
                                        <p:cTn id="74" dur="1000"/>
                                        <p:tgtEl>
                                          <p:spTgt spid="39"/>
                                        </p:tgtEl>
                                      </p:cBhvr>
                                    </p:animEffect>
                                    <p:anim calcmode="lin" valueType="num">
                                      <p:cBhvr>
                                        <p:cTn id="75" dur="1000"/>
                                        <p:tgtEl>
                                          <p:spTgt spid="39"/>
                                        </p:tgtEl>
                                        <p:attrNameLst>
                                          <p:attrName>ppt_x</p:attrName>
                                        </p:attrNameLst>
                                      </p:cBhvr>
                                      <p:tavLst>
                                        <p:tav tm="0">
                                          <p:val>
                                            <p:strVal val="ppt_x"/>
                                          </p:val>
                                        </p:tav>
                                        <p:tav tm="100000">
                                          <p:val>
                                            <p:strVal val="ppt_x"/>
                                          </p:val>
                                        </p:tav>
                                      </p:tavLst>
                                    </p:anim>
                                    <p:anim calcmode="lin" valueType="num">
                                      <p:cBhvr>
                                        <p:cTn id="76" dur="1000"/>
                                        <p:tgtEl>
                                          <p:spTgt spid="39"/>
                                        </p:tgtEl>
                                        <p:attrNameLst>
                                          <p:attrName>ppt_y</p:attrName>
                                        </p:attrNameLst>
                                      </p:cBhvr>
                                      <p:tavLst>
                                        <p:tav tm="0">
                                          <p:val>
                                            <p:strVal val="ppt_y"/>
                                          </p:val>
                                        </p:tav>
                                        <p:tav tm="100000">
                                          <p:val>
                                            <p:strVal val="ppt_y+.1"/>
                                          </p:val>
                                        </p:tav>
                                      </p:tavLst>
                                    </p:anim>
                                    <p:set>
                                      <p:cBhvr>
                                        <p:cTn id="77" dur="1" fill="hold">
                                          <p:stCondLst>
                                            <p:cond delay="999"/>
                                          </p:stCondLst>
                                        </p:cTn>
                                        <p:tgtEl>
                                          <p:spTgt spid="39"/>
                                        </p:tgtEl>
                                        <p:attrNameLst>
                                          <p:attrName>style.visibility</p:attrName>
                                        </p:attrNameLst>
                                      </p:cBhvr>
                                      <p:to>
                                        <p:strVal val="hidden"/>
                                      </p:to>
                                    </p:set>
                                  </p:childTnLst>
                                </p:cTn>
                              </p:par>
                              <p:par>
                                <p:cTn id="78" presetID="42" presetClass="exit" presetSubtype="0" fill="hold" nodeType="withEffect">
                                  <p:stCondLst>
                                    <p:cond delay="0"/>
                                  </p:stCondLst>
                                  <p:childTnLst>
                                    <p:animEffect transition="out" filter="fade">
                                      <p:cBhvr>
                                        <p:cTn id="79" dur="1000"/>
                                        <p:tgtEl>
                                          <p:spTgt spid="38"/>
                                        </p:tgtEl>
                                      </p:cBhvr>
                                    </p:animEffect>
                                    <p:anim calcmode="lin" valueType="num">
                                      <p:cBhvr>
                                        <p:cTn id="80" dur="1000"/>
                                        <p:tgtEl>
                                          <p:spTgt spid="38"/>
                                        </p:tgtEl>
                                        <p:attrNameLst>
                                          <p:attrName>ppt_x</p:attrName>
                                        </p:attrNameLst>
                                      </p:cBhvr>
                                      <p:tavLst>
                                        <p:tav tm="0">
                                          <p:val>
                                            <p:strVal val="ppt_x"/>
                                          </p:val>
                                        </p:tav>
                                        <p:tav tm="100000">
                                          <p:val>
                                            <p:strVal val="ppt_x"/>
                                          </p:val>
                                        </p:tav>
                                      </p:tavLst>
                                    </p:anim>
                                    <p:anim calcmode="lin" valueType="num">
                                      <p:cBhvr>
                                        <p:cTn id="81" dur="1000"/>
                                        <p:tgtEl>
                                          <p:spTgt spid="38"/>
                                        </p:tgtEl>
                                        <p:attrNameLst>
                                          <p:attrName>ppt_y</p:attrName>
                                        </p:attrNameLst>
                                      </p:cBhvr>
                                      <p:tavLst>
                                        <p:tav tm="0">
                                          <p:val>
                                            <p:strVal val="ppt_y"/>
                                          </p:val>
                                        </p:tav>
                                        <p:tav tm="100000">
                                          <p:val>
                                            <p:strVal val="ppt_y+.1"/>
                                          </p:val>
                                        </p:tav>
                                      </p:tavLst>
                                    </p:anim>
                                    <p:set>
                                      <p:cBhvr>
                                        <p:cTn id="82" dur="1" fill="hold">
                                          <p:stCondLst>
                                            <p:cond delay="9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02B95-D726-E703-6BFB-E2C626241B49}"/>
              </a:ext>
            </a:extLst>
          </p:cNvPr>
          <p:cNvSpPr>
            <a:spLocks noGrp="1"/>
          </p:cNvSpPr>
          <p:nvPr>
            <p:ph type="title"/>
          </p:nvPr>
        </p:nvSpPr>
        <p:spPr>
          <a:xfrm>
            <a:off x="904209" y="230924"/>
            <a:ext cx="10515600" cy="1325563"/>
          </a:xfrm>
        </p:spPr>
        <p:txBody>
          <a:bodyPr/>
          <a:lstStyle/>
          <a:p>
            <a:r>
              <a:rPr lang="en-US" dirty="0"/>
              <a:t>Multilevel skip list ( INSERTION )</a:t>
            </a:r>
            <a:endParaRPr lang="en-IN" dirty="0"/>
          </a:p>
        </p:txBody>
      </p:sp>
      <p:graphicFrame>
        <p:nvGraphicFramePr>
          <p:cNvPr id="4" name="Diagram 3">
            <a:extLst>
              <a:ext uri="{FF2B5EF4-FFF2-40B4-BE49-F238E27FC236}">
                <a16:creationId xmlns:a16="http://schemas.microsoft.com/office/drawing/2014/main" id="{22F725B0-3593-6B14-F858-1DA1E6B999E5}"/>
              </a:ext>
            </a:extLst>
          </p:cNvPr>
          <p:cNvGraphicFramePr/>
          <p:nvPr/>
        </p:nvGraphicFramePr>
        <p:xfrm>
          <a:off x="-730250" y="2329391"/>
          <a:ext cx="3711575" cy="37666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33A715C2-A111-4EF8-B7AF-C83053B7162D}"/>
              </a:ext>
            </a:extLst>
          </p:cNvPr>
          <p:cNvGraphicFramePr/>
          <p:nvPr>
            <p:extLst>
              <p:ext uri="{D42A27DB-BD31-4B8C-83A1-F6EECF244321}">
                <p14:modId xmlns:p14="http://schemas.microsoft.com/office/powerpoint/2010/main" val="976438521"/>
              </p:ext>
            </p:extLst>
          </p:nvPr>
        </p:nvGraphicFramePr>
        <p:xfrm>
          <a:off x="1568784" y="5372102"/>
          <a:ext cx="865982" cy="7239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a:extLst>
              <a:ext uri="{FF2B5EF4-FFF2-40B4-BE49-F238E27FC236}">
                <a16:creationId xmlns:a16="http://schemas.microsoft.com/office/drawing/2014/main" id="{3B6781BF-1980-66A4-879F-876A3E604738}"/>
              </a:ext>
            </a:extLst>
          </p:cNvPr>
          <p:cNvGraphicFramePr/>
          <p:nvPr>
            <p:extLst>
              <p:ext uri="{D42A27DB-BD31-4B8C-83A1-F6EECF244321}">
                <p14:modId xmlns:p14="http://schemas.microsoft.com/office/powerpoint/2010/main" val="217360862"/>
              </p:ext>
            </p:extLst>
          </p:nvPr>
        </p:nvGraphicFramePr>
        <p:xfrm>
          <a:off x="2387663" y="4587169"/>
          <a:ext cx="865981" cy="150495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nvGrpSpPr>
          <p:cNvPr id="8" name="Group 7">
            <a:extLst>
              <a:ext uri="{FF2B5EF4-FFF2-40B4-BE49-F238E27FC236}">
                <a16:creationId xmlns:a16="http://schemas.microsoft.com/office/drawing/2014/main" id="{C1712692-7796-503E-F041-EC76BAF6C213}"/>
              </a:ext>
            </a:extLst>
          </p:cNvPr>
          <p:cNvGrpSpPr/>
          <p:nvPr/>
        </p:nvGrpSpPr>
        <p:grpSpPr>
          <a:xfrm>
            <a:off x="3313878" y="5361911"/>
            <a:ext cx="720000" cy="723900"/>
            <a:chOff x="72990" y="0"/>
            <a:chExt cx="720000" cy="723900"/>
          </a:xfrm>
        </p:grpSpPr>
        <p:sp>
          <p:nvSpPr>
            <p:cNvPr id="9" name="Rectangle 8">
              <a:extLst>
                <a:ext uri="{FF2B5EF4-FFF2-40B4-BE49-F238E27FC236}">
                  <a16:creationId xmlns:a16="http://schemas.microsoft.com/office/drawing/2014/main" id="{EE9F7EB0-DD36-F4FB-5856-823E373F4F06}"/>
                </a:ext>
              </a:extLst>
            </p:cNvPr>
            <p:cNvSpPr/>
            <p:nvPr/>
          </p:nvSpPr>
          <p:spPr>
            <a:xfrm>
              <a:off x="72990" y="0"/>
              <a:ext cx="720000" cy="723900"/>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TextBox 9">
              <a:extLst>
                <a:ext uri="{FF2B5EF4-FFF2-40B4-BE49-F238E27FC236}">
                  <a16:creationId xmlns:a16="http://schemas.microsoft.com/office/drawing/2014/main" id="{E066005D-AB91-0F8C-27F0-D50D7FD399A6}"/>
                </a:ext>
              </a:extLst>
            </p:cNvPr>
            <p:cNvSpPr txBox="1"/>
            <p:nvPr/>
          </p:nvSpPr>
          <p:spPr>
            <a:xfrm>
              <a:off x="72990" y="0"/>
              <a:ext cx="720000" cy="7239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35560" rIns="35560" bIns="35560" numCol="1" spcCol="1270" anchor="ctr" anchorCtr="0">
              <a:noAutofit/>
            </a:bodyPr>
            <a:lstStyle/>
            <a:p>
              <a:pPr algn="ctr" defTabSz="622414">
                <a:lnSpc>
                  <a:spcPct val="90000"/>
                </a:lnSpc>
                <a:spcBef>
                  <a:spcPct val="0"/>
                </a:spcBef>
                <a:spcAft>
                  <a:spcPct val="35000"/>
                </a:spcAft>
              </a:pPr>
              <a:r>
                <a:rPr lang="en-US" sz="1400" dirty="0"/>
                <a:t>3</a:t>
              </a:r>
              <a:endParaRPr lang="en-IN" sz="1400" dirty="0"/>
            </a:p>
          </p:txBody>
        </p:sp>
      </p:grpSp>
      <p:graphicFrame>
        <p:nvGraphicFramePr>
          <p:cNvPr id="15" name="Diagram 14">
            <a:extLst>
              <a:ext uri="{FF2B5EF4-FFF2-40B4-BE49-F238E27FC236}">
                <a16:creationId xmlns:a16="http://schemas.microsoft.com/office/drawing/2014/main" id="{65BA8C6B-A888-63FB-6DC9-C40DF493E3F2}"/>
              </a:ext>
            </a:extLst>
          </p:cNvPr>
          <p:cNvGraphicFramePr/>
          <p:nvPr/>
        </p:nvGraphicFramePr>
        <p:xfrm>
          <a:off x="4618075" y="3848102"/>
          <a:ext cx="865981" cy="222885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34" name="Straight Connector 33">
            <a:extLst>
              <a:ext uri="{FF2B5EF4-FFF2-40B4-BE49-F238E27FC236}">
                <a16:creationId xmlns:a16="http://schemas.microsoft.com/office/drawing/2014/main" id="{2A687CD3-56B4-60B0-4BF8-0287F96A010F}"/>
              </a:ext>
            </a:extLst>
          </p:cNvPr>
          <p:cNvCxnSpPr/>
          <p:nvPr/>
        </p:nvCxnSpPr>
        <p:spPr>
          <a:xfrm>
            <a:off x="1428751" y="573405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D7CD8FF-1E9A-C5AF-1840-5B8D4630F856}"/>
              </a:ext>
            </a:extLst>
          </p:cNvPr>
          <p:cNvCxnSpPr/>
          <p:nvPr/>
        </p:nvCxnSpPr>
        <p:spPr>
          <a:xfrm>
            <a:off x="2187116" y="5734050"/>
            <a:ext cx="495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441891E-FBDF-D78D-7D89-B97C8BB4DB6A}"/>
              </a:ext>
            </a:extLst>
          </p:cNvPr>
          <p:cNvCxnSpPr/>
          <p:nvPr/>
        </p:nvCxnSpPr>
        <p:spPr>
          <a:xfrm>
            <a:off x="3352800" y="5734050"/>
            <a:ext cx="495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DC15DEB-8FB7-C594-367A-151A03FB309B}"/>
              </a:ext>
            </a:extLst>
          </p:cNvPr>
          <p:cNvCxnSpPr>
            <a:cxnSpLocks/>
          </p:cNvCxnSpPr>
          <p:nvPr/>
        </p:nvCxnSpPr>
        <p:spPr>
          <a:xfrm flipV="1">
            <a:off x="1428750" y="4962526"/>
            <a:ext cx="1466850" cy="9525"/>
          </a:xfrm>
          <a:prstGeom prst="line">
            <a:avLst/>
          </a:prstGeom>
        </p:spPr>
        <p:style>
          <a:lnRef idx="1">
            <a:schemeClr val="accent1"/>
          </a:lnRef>
          <a:fillRef idx="0">
            <a:schemeClr val="accent1"/>
          </a:fillRef>
          <a:effectRef idx="0">
            <a:schemeClr val="accent1"/>
          </a:effectRef>
          <a:fontRef idx="minor">
            <a:schemeClr val="tx1"/>
          </a:fontRef>
        </p:style>
      </p:cxnSp>
      <p:sp>
        <p:nvSpPr>
          <p:cNvPr id="3" name="Arrow: Up 2">
            <a:extLst>
              <a:ext uri="{FF2B5EF4-FFF2-40B4-BE49-F238E27FC236}">
                <a16:creationId xmlns:a16="http://schemas.microsoft.com/office/drawing/2014/main" id="{B5655772-8229-8B90-71AC-ED9160C43865}"/>
              </a:ext>
            </a:extLst>
          </p:cNvPr>
          <p:cNvSpPr/>
          <p:nvPr/>
        </p:nvSpPr>
        <p:spPr>
          <a:xfrm>
            <a:off x="3567961" y="6195429"/>
            <a:ext cx="211834" cy="523876"/>
          </a:xfrm>
          <a:prstGeom prst="upArrow">
            <a:avLst>
              <a:gd name="adj1" fmla="val 9241"/>
              <a:gd name="adj2" fmla="val 53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4" name="Picture 23">
            <a:extLst>
              <a:ext uri="{FF2B5EF4-FFF2-40B4-BE49-F238E27FC236}">
                <a16:creationId xmlns:a16="http://schemas.microsoft.com/office/drawing/2014/main" id="{B9FCAE99-4627-05AB-6D82-328CECF6108C}"/>
              </a:ext>
            </a:extLst>
          </p:cNvPr>
          <p:cNvPicPr>
            <a:picLocks noChangeAspect="1"/>
          </p:cNvPicPr>
          <p:nvPr/>
        </p:nvPicPr>
        <p:blipFill>
          <a:blip r:embed="rId22">
            <a:extLst>
              <a:ext uri="{28A0092B-C50C-407E-A947-70E740481C1C}">
                <a14:useLocalDpi xmlns:a14="http://schemas.microsoft.com/office/drawing/2010/main" val="0"/>
              </a:ext>
            </a:extLst>
          </a:blip>
          <a:srcRect l="3535" r="3535"/>
          <a:stretch/>
        </p:blipFill>
        <p:spPr>
          <a:xfrm>
            <a:off x="5084542" y="1856256"/>
            <a:ext cx="7031257" cy="4341380"/>
          </a:xfrm>
          <a:prstGeom prst="rect">
            <a:avLst/>
          </a:prstGeom>
        </p:spPr>
      </p:pic>
      <p:graphicFrame>
        <p:nvGraphicFramePr>
          <p:cNvPr id="7" name="Diagram 6">
            <a:extLst>
              <a:ext uri="{FF2B5EF4-FFF2-40B4-BE49-F238E27FC236}">
                <a16:creationId xmlns:a16="http://schemas.microsoft.com/office/drawing/2014/main" id="{91421475-91A9-E6BB-99D3-B6E14268F414}"/>
              </a:ext>
            </a:extLst>
          </p:cNvPr>
          <p:cNvGraphicFramePr/>
          <p:nvPr>
            <p:extLst>
              <p:ext uri="{D42A27DB-BD31-4B8C-83A1-F6EECF244321}">
                <p14:modId xmlns:p14="http://schemas.microsoft.com/office/powerpoint/2010/main" val="2790732840"/>
              </p:ext>
            </p:extLst>
          </p:nvPr>
        </p:nvGraphicFramePr>
        <p:xfrm>
          <a:off x="4126184" y="2309980"/>
          <a:ext cx="865982" cy="3766609"/>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13" name="Straight Connector 12">
            <a:extLst>
              <a:ext uri="{FF2B5EF4-FFF2-40B4-BE49-F238E27FC236}">
                <a16:creationId xmlns:a16="http://schemas.microsoft.com/office/drawing/2014/main" id="{6724C687-9659-3146-9F1E-1C52D85EFE6F}"/>
              </a:ext>
            </a:extLst>
          </p:cNvPr>
          <p:cNvCxnSpPr>
            <a:cxnSpLocks/>
          </p:cNvCxnSpPr>
          <p:nvPr/>
        </p:nvCxnSpPr>
        <p:spPr>
          <a:xfrm>
            <a:off x="3830500" y="5703618"/>
            <a:ext cx="678401" cy="30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77F37BC-782B-F2AB-E8EB-E220B09B86D5}"/>
              </a:ext>
            </a:extLst>
          </p:cNvPr>
          <p:cNvCxnSpPr>
            <a:cxnSpLocks/>
          </p:cNvCxnSpPr>
          <p:nvPr/>
        </p:nvCxnSpPr>
        <p:spPr>
          <a:xfrm>
            <a:off x="4809768" y="5703618"/>
            <a:ext cx="5833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7DEA8F8-8F58-8E0C-2B5B-C9CBA53F6FAF}"/>
              </a:ext>
            </a:extLst>
          </p:cNvPr>
          <p:cNvCxnSpPr>
            <a:cxnSpLocks/>
          </p:cNvCxnSpPr>
          <p:nvPr/>
        </p:nvCxnSpPr>
        <p:spPr>
          <a:xfrm>
            <a:off x="3105588" y="4972051"/>
            <a:ext cx="14945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A348AFF-A1AE-DDA8-EAAC-B1798D876930}"/>
              </a:ext>
            </a:extLst>
          </p:cNvPr>
          <p:cNvCxnSpPr>
            <a:cxnSpLocks/>
          </p:cNvCxnSpPr>
          <p:nvPr/>
        </p:nvCxnSpPr>
        <p:spPr>
          <a:xfrm>
            <a:off x="4809768" y="4913483"/>
            <a:ext cx="6301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029963B-3530-F855-54AF-CF9B36FE881E}"/>
              </a:ext>
            </a:extLst>
          </p:cNvPr>
          <p:cNvCxnSpPr>
            <a:cxnSpLocks/>
          </p:cNvCxnSpPr>
          <p:nvPr/>
        </p:nvCxnSpPr>
        <p:spPr>
          <a:xfrm>
            <a:off x="1367062" y="4158216"/>
            <a:ext cx="3411415" cy="70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DA255D-3A19-CE0C-E691-8D4EE2E40193}"/>
              </a:ext>
            </a:extLst>
          </p:cNvPr>
          <p:cNvCxnSpPr>
            <a:cxnSpLocks/>
          </p:cNvCxnSpPr>
          <p:nvPr/>
        </p:nvCxnSpPr>
        <p:spPr>
          <a:xfrm>
            <a:off x="4858364" y="4228355"/>
            <a:ext cx="1025636" cy="401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5ECF74B-5D3A-09AB-26A9-0E8AE8E54169}"/>
              </a:ext>
            </a:extLst>
          </p:cNvPr>
          <p:cNvCxnSpPr>
            <a:cxnSpLocks/>
          </p:cNvCxnSpPr>
          <p:nvPr/>
        </p:nvCxnSpPr>
        <p:spPr>
          <a:xfrm>
            <a:off x="1125537" y="3429000"/>
            <a:ext cx="3652940" cy="106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11BC698-2309-F2B6-7013-2AD942FE69DB}"/>
              </a:ext>
            </a:extLst>
          </p:cNvPr>
          <p:cNvCxnSpPr>
            <a:cxnSpLocks/>
          </p:cNvCxnSpPr>
          <p:nvPr/>
        </p:nvCxnSpPr>
        <p:spPr>
          <a:xfrm>
            <a:off x="1314450" y="2773887"/>
            <a:ext cx="34640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53DC310-2E0E-A4D6-2391-BF235EEDB94C}"/>
              </a:ext>
            </a:extLst>
          </p:cNvPr>
          <p:cNvCxnSpPr>
            <a:cxnSpLocks/>
          </p:cNvCxnSpPr>
          <p:nvPr/>
        </p:nvCxnSpPr>
        <p:spPr>
          <a:xfrm flipH="1">
            <a:off x="4809768" y="3440108"/>
            <a:ext cx="1075298"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23DD97E-49D0-C6B8-EBE6-EB40F60DEDF1}"/>
              </a:ext>
            </a:extLst>
          </p:cNvPr>
          <p:cNvSpPr txBox="1"/>
          <p:nvPr/>
        </p:nvSpPr>
        <p:spPr>
          <a:xfrm>
            <a:off x="838200" y="1358903"/>
            <a:ext cx="6135329" cy="369332"/>
          </a:xfrm>
          <a:prstGeom prst="rect">
            <a:avLst/>
          </a:prstGeom>
          <a:noFill/>
        </p:spPr>
        <p:txBody>
          <a:bodyPr wrap="square" rtlCol="0">
            <a:spAutoFit/>
          </a:bodyPr>
          <a:lstStyle/>
          <a:p>
            <a:r>
              <a:rPr lang="en-US" dirty="0"/>
              <a:t>INSERT Node 3.5</a:t>
            </a:r>
            <a:endParaRPr lang="en-IN" dirty="0"/>
          </a:p>
        </p:txBody>
      </p:sp>
      <p:cxnSp>
        <p:nvCxnSpPr>
          <p:cNvPr id="35" name="Straight Connector 34">
            <a:extLst>
              <a:ext uri="{FF2B5EF4-FFF2-40B4-BE49-F238E27FC236}">
                <a16:creationId xmlns:a16="http://schemas.microsoft.com/office/drawing/2014/main" id="{4D9C20E6-892B-7855-A37E-6ADE1BCDED81}"/>
              </a:ext>
            </a:extLst>
          </p:cNvPr>
          <p:cNvCxnSpPr/>
          <p:nvPr/>
        </p:nvCxnSpPr>
        <p:spPr>
          <a:xfrm>
            <a:off x="2976960" y="5703618"/>
            <a:ext cx="495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D714A5E-5170-72F5-4A32-EEED4F185A1D}"/>
              </a:ext>
            </a:extLst>
          </p:cNvPr>
          <p:cNvCxnSpPr/>
          <p:nvPr/>
        </p:nvCxnSpPr>
        <p:spPr>
          <a:xfrm>
            <a:off x="4707015" y="2716738"/>
            <a:ext cx="4953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40298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Office Theme 2013 - 2022</Template>
  <TotalTime>626</TotalTime>
  <Words>1661</Words>
  <Application>Microsoft Office PowerPoint</Application>
  <PresentationFormat>Widescreen</PresentationFormat>
  <Paragraphs>185</Paragraphs>
  <Slides>22</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22</vt:i4>
      </vt:variant>
    </vt:vector>
  </HeadingPairs>
  <TitlesOfParts>
    <vt:vector size="32" baseType="lpstr">
      <vt:lpstr>Arial</vt:lpstr>
      <vt:lpstr>Calibri</vt:lpstr>
      <vt:lpstr>Calibri Light</vt:lpstr>
      <vt:lpstr>Segoe UI</vt:lpstr>
      <vt:lpstr>Söhne</vt:lpstr>
      <vt:lpstr>Trebuchet MS</vt:lpstr>
      <vt:lpstr>Wingdings 3</vt:lpstr>
      <vt:lpstr>WordVisi_MSFontService</vt:lpstr>
      <vt:lpstr>1_Office Theme</vt:lpstr>
      <vt:lpstr>Facet</vt:lpstr>
      <vt:lpstr> Sorting Spartans  DSA Review -2</vt:lpstr>
      <vt:lpstr>What is Hybrid Data Structure?  </vt:lpstr>
      <vt:lpstr>Overview of the Hybrid Data Structure:</vt:lpstr>
      <vt:lpstr>Let us look at some functions that we have implemented in multi level skip list </vt:lpstr>
      <vt:lpstr>Multilevel skip list ( CREATION )</vt:lpstr>
      <vt:lpstr>Multilevel skip list ( SEARCHING )</vt:lpstr>
      <vt:lpstr>Multilevel skip list ( INSERTION )</vt:lpstr>
      <vt:lpstr>Multilevel skip list ( INSERTION )</vt:lpstr>
      <vt:lpstr>Multilevel skip list ( INSERTION )</vt:lpstr>
      <vt:lpstr>Multilevel skip list ( DELELTION )</vt:lpstr>
      <vt:lpstr>Multilevel skip list ( DELETION )</vt:lpstr>
      <vt:lpstr>TIME COMPLEXITY</vt:lpstr>
      <vt:lpstr>SPACE COMPLEXITY</vt:lpstr>
      <vt:lpstr>Multilevel skip list (TREE)</vt:lpstr>
      <vt:lpstr>Multilevel skip list ( TREE )</vt:lpstr>
      <vt:lpstr>Time complexity of bst multilevel skiplist</vt:lpstr>
      <vt:lpstr>Cont… </vt:lpstr>
      <vt:lpstr> </vt:lpstr>
      <vt:lpstr>Cont..</vt:lpstr>
      <vt:lpstr>Implementation</vt:lpstr>
      <vt:lpstr>Practical application</vt:lpstr>
      <vt:lpstr>Practical application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MULTILEVEL SKIP LIST</dc:title>
  <dc:creator>Mitesh. V - [CB.EN.U4CSE21438]</dc:creator>
  <cp:lastModifiedBy>Hari kesav</cp:lastModifiedBy>
  <cp:revision>56</cp:revision>
  <dcterms:created xsi:type="dcterms:W3CDTF">2023-06-11T16:46:49Z</dcterms:created>
  <dcterms:modified xsi:type="dcterms:W3CDTF">2023-06-12T11:19:15Z</dcterms:modified>
</cp:coreProperties>
</file>