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5"/>
    <p:restoredTop sz="94666"/>
  </p:normalViewPr>
  <p:slideViewPr>
    <p:cSldViewPr snapToGrid="0" snapToObjects="1">
      <p:cViewPr varScale="1">
        <p:scale>
          <a:sx n="130" d="100"/>
          <a:sy n="130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CC77-7538-5140-B32D-536972812AD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C8C7-C162-BF45-B043-BB1C5DD0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tr.wikia.com/wiki/Main_Page" TargetMode="External"/><Relationship Id="rId4" Type="http://schemas.openxmlformats.org/officeDocument/2006/relationships/hyperlink" Target="http://www.ageofthering.com/atthemovies/" TargetMode="External"/><Relationship Id="rId5" Type="http://schemas.openxmlformats.org/officeDocument/2006/relationships/hyperlink" Target="https://archive.org/details/TheLordOfTheRing1TheFellowshipOfThe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package" Target="../embeddings/Microsoft_Excel_Worksheet2.xlsx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"/>
            <a:ext cx="12166600" cy="68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85" y="0"/>
            <a:ext cx="7039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951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0"/>
            <a:ext cx="7038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951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9303" y="2795450"/>
            <a:ext cx="723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http://lotr.wikia.com/wiki/Main_Page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http://www.ageofthering.com/atthemovies/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https://archive.org/details/TheLordOfTheRing1TheFellowshipOfTheRing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28800" y="2795450"/>
            <a:ext cx="2168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Demographic Data:</a:t>
            </a:r>
          </a:p>
          <a:p>
            <a:r>
              <a:rPr lang="en-US" dirty="0" smtClean="0"/>
              <a:t>Movie Script:</a:t>
            </a:r>
          </a:p>
          <a:p>
            <a:r>
              <a:rPr lang="en-US" dirty="0" smtClean="0"/>
              <a:t>Full Text of Books: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9516" cy="68580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97796"/>
              </p:ext>
            </p:extLst>
          </p:nvPr>
        </p:nvGraphicFramePr>
        <p:xfrm>
          <a:off x="274638" y="1176338"/>
          <a:ext cx="11771312" cy="508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9766300" imgH="5270500" progId="Excel.Sheet.12">
                  <p:embed/>
                </p:oleObj>
              </mc:Choice>
              <mc:Fallback>
                <p:oleObj name="Worksheet" r:id="rId4" imgW="9766300" imgH="5270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638" y="1176338"/>
                        <a:ext cx="11771312" cy="508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9516" cy="68580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03818"/>
              </p:ext>
            </p:extLst>
          </p:nvPr>
        </p:nvGraphicFramePr>
        <p:xfrm>
          <a:off x="705395" y="1188719"/>
          <a:ext cx="10489474" cy="520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8420100" imgH="5295900" progId="Excel.Sheet.12">
                  <p:embed/>
                </p:oleObj>
              </mc:Choice>
              <mc:Fallback>
                <p:oleObj name="Worksheet" r:id="rId4" imgW="8420100" imgH="5295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395" y="1188719"/>
                        <a:ext cx="10489474" cy="520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9516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2" y="689156"/>
            <a:ext cx="9385732" cy="5959766"/>
          </a:xfrm>
        </p:spPr>
      </p:pic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962660"/>
            <a:ext cx="11848012" cy="56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0"/>
            <a:ext cx="975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9516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0" y="315209"/>
            <a:ext cx="9193475" cy="6542791"/>
          </a:xfrm>
        </p:spPr>
      </p:pic>
    </p:spTree>
    <p:extLst>
      <p:ext uri="{BB962C8B-B14F-4D97-AF65-F5344CB8AC3E}">
        <p14:creationId xmlns:p14="http://schemas.microsoft.com/office/powerpoint/2010/main" val="82851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9516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56" y="0"/>
            <a:ext cx="7331652" cy="7144109"/>
          </a:xfrm>
        </p:spPr>
      </p:pic>
    </p:spTree>
    <p:extLst>
      <p:ext uri="{BB962C8B-B14F-4D97-AF65-F5344CB8AC3E}">
        <p14:creationId xmlns:p14="http://schemas.microsoft.com/office/powerpoint/2010/main" val="52842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21</Words>
  <Application>Microsoft Macintosh PowerPoint</Application>
  <PresentationFormat>Widescreen</PresentationFormat>
  <Paragraphs>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ZS3839</dc:creator>
  <cp:lastModifiedBy>ZS3839</cp:lastModifiedBy>
  <cp:revision>13</cp:revision>
  <dcterms:created xsi:type="dcterms:W3CDTF">2017-10-25T10:43:58Z</dcterms:created>
  <dcterms:modified xsi:type="dcterms:W3CDTF">2017-10-25T18:18:16Z</dcterms:modified>
</cp:coreProperties>
</file>