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7A897-2C31-4274-8B7C-A03C30F5F216}" v="3" dt="2024-05-01T00:06:25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ny Jimenez" userId="ac5e9241e45e7bf6" providerId="LiveId" clId="{6EC7A897-2C31-4274-8B7C-A03C30F5F216}"/>
    <pc:docChg chg="custSel addSld delSld modSld sldOrd">
      <pc:chgData name="Johnny Jimenez" userId="ac5e9241e45e7bf6" providerId="LiveId" clId="{6EC7A897-2C31-4274-8B7C-A03C30F5F216}" dt="2024-05-01T00:06:53.808" v="29" actId="20577"/>
      <pc:docMkLst>
        <pc:docMk/>
      </pc:docMkLst>
      <pc:sldChg chg="addSp delSp modSp add mod">
        <pc:chgData name="Johnny Jimenez" userId="ac5e9241e45e7bf6" providerId="LiveId" clId="{6EC7A897-2C31-4274-8B7C-A03C30F5F216}" dt="2024-05-01T00:06:53.808" v="29" actId="20577"/>
        <pc:sldMkLst>
          <pc:docMk/>
          <pc:sldMk cId="1457281876" sldId="258"/>
        </pc:sldMkLst>
        <pc:spChg chg="mod">
          <ac:chgData name="Johnny Jimenez" userId="ac5e9241e45e7bf6" providerId="LiveId" clId="{6EC7A897-2C31-4274-8B7C-A03C30F5F216}" dt="2024-05-01T00:06:53.808" v="29" actId="20577"/>
          <ac:spMkLst>
            <pc:docMk/>
            <pc:sldMk cId="1457281876" sldId="258"/>
            <ac:spMk id="6" creationId="{544B3EFB-A9AF-9F3B-4326-F7E12EF3782D}"/>
          </ac:spMkLst>
        </pc:spChg>
        <pc:picChg chg="del">
          <ac:chgData name="Johnny Jimenez" userId="ac5e9241e45e7bf6" providerId="LiveId" clId="{6EC7A897-2C31-4274-8B7C-A03C30F5F216}" dt="2024-05-01T00:06:22.375" v="5" actId="478"/>
          <ac:picMkLst>
            <pc:docMk/>
            <pc:sldMk cId="1457281876" sldId="258"/>
            <ac:picMk id="3" creationId="{B13212F5-3A14-EAB9-CE93-705D658B456D}"/>
          </ac:picMkLst>
        </pc:picChg>
        <pc:picChg chg="add mod">
          <ac:chgData name="Johnny Jimenez" userId="ac5e9241e45e7bf6" providerId="LiveId" clId="{6EC7A897-2C31-4274-8B7C-A03C30F5F216}" dt="2024-05-01T00:06:39.186" v="11" actId="1076"/>
          <ac:picMkLst>
            <pc:docMk/>
            <pc:sldMk cId="1457281876" sldId="258"/>
            <ac:picMk id="4" creationId="{571D72A3-F995-4917-5C93-E306F1784A9D}"/>
          </ac:picMkLst>
        </pc:picChg>
      </pc:sldChg>
      <pc:sldChg chg="new del ord">
        <pc:chgData name="Johnny Jimenez" userId="ac5e9241e45e7bf6" providerId="LiveId" clId="{6EC7A897-2C31-4274-8B7C-A03C30F5F216}" dt="2024-05-01T00:06:17.836" v="3" actId="47"/>
        <pc:sldMkLst>
          <pc:docMk/>
          <pc:sldMk cId="2408276238" sldId="258"/>
        </pc:sldMkLst>
      </pc:sldChg>
      <pc:sldChg chg="add del">
        <pc:chgData name="Johnny Jimenez" userId="ac5e9241e45e7bf6" providerId="LiveId" clId="{6EC7A897-2C31-4274-8B7C-A03C30F5F216}" dt="2024-05-01T00:06:25.578" v="7"/>
        <pc:sldMkLst>
          <pc:docMk/>
          <pc:sldMk cId="133487849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EAB69-5939-CBA3-49BA-6DAFF5152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2B0857-80CE-5FE3-A18E-A9C895BDF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B04E5B-0149-E07B-1B6A-31DAB6A5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A3DD-AF21-4399-BAF2-9D720D38A537}" type="datetimeFigureOut">
              <a:rPr lang="es-CR" smtClean="0"/>
              <a:t>30/4/2024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7E35E2-81B5-EA10-DDA6-D5E579B5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E79940-15DD-167F-6D97-CEF72546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77B5-6046-4B34-BB8B-FD335FBA1FA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85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0F168-2BFD-0495-BE84-F35CD8B6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FE59BA-9A4A-9E79-E650-A9944015C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91D685-B3BE-F165-AA14-A1F9F07F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A3DD-AF21-4399-BAF2-9D720D38A537}" type="datetimeFigureOut">
              <a:rPr lang="es-CR" smtClean="0"/>
              <a:t>30/4/2024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29E320-6032-8CCD-03C3-13C33924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C014BE-AF84-E490-2092-F5FE0276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77B5-6046-4B34-BB8B-FD335FBA1FA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0241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920E70-E8E7-DBAF-1C78-A2BDD5BBC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1B8F04-A718-1D92-B375-749B589CA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5CDBC8-1B82-C279-9C62-26B7C2CA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A3DD-AF21-4399-BAF2-9D720D38A537}" type="datetimeFigureOut">
              <a:rPr lang="es-CR" smtClean="0"/>
              <a:t>30/4/2024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623F87-B6E4-543B-DC21-04145677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C9797-1144-DFD2-F762-02ABF0A5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77B5-6046-4B34-BB8B-FD335FBA1FA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4173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C251C-2776-F9B3-2201-CB47A702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26C065-9581-524D-56F1-421366BF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9D2F05-AA1E-69CE-81A6-CDBA3C3D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A3DD-AF21-4399-BAF2-9D720D38A537}" type="datetimeFigureOut">
              <a:rPr lang="es-CR" smtClean="0"/>
              <a:t>30/4/2024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017CE5-D926-9075-1B3A-AC07F0B1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ED605F-62DE-4B87-BBBE-82742808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77B5-6046-4B34-BB8B-FD335FBA1FA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6819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FF720-9415-D3AA-68BE-7DCB5B79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961FD3-7FAB-DEE0-F263-3CAC3BB67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5AA982-1E50-BA42-23CD-4F01DB13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A3DD-AF21-4399-BAF2-9D720D38A537}" type="datetimeFigureOut">
              <a:rPr lang="es-CR" smtClean="0"/>
              <a:t>30/4/2024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4C302A-F5C4-1D11-8DBD-04FC27A6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8C0AAB-62A0-5FC6-70D5-FC77C12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77B5-6046-4B34-BB8B-FD335FBA1FA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2359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72CB7-0BAC-10E9-BF03-7714DB22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A4678A-0CC6-C911-4EAF-E615077CA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ABD0D3-6B99-3D59-7255-D35F2ADBA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20563F-7444-DC4C-3BE7-2DFD7679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A3DD-AF21-4399-BAF2-9D720D38A537}" type="datetimeFigureOut">
              <a:rPr lang="es-CR" smtClean="0"/>
              <a:t>30/4/2024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633739-FFC5-9831-76BA-88639D88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6CBB4E-E211-3BF6-A92E-43C5987E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77B5-6046-4B34-BB8B-FD335FBA1FA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689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EA399-86EA-25D0-1D0D-7FFA4F7F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254750-89BB-2391-F4E8-63DA94E3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1EE844-91DE-152F-D03B-ABF1503C2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8D87D9-CEE1-39C8-B72D-653CBE5DE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09815F-6658-2690-B3AB-B591FED07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736FCC-C08F-617A-CDE4-4903CE8B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A3DD-AF21-4399-BAF2-9D720D38A537}" type="datetimeFigureOut">
              <a:rPr lang="es-CR" smtClean="0"/>
              <a:t>30/4/2024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B9CB34-DAC7-BCA7-E8CF-753C5D58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74FB5D-1B46-E185-AC9A-2E868EDA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77B5-6046-4B34-BB8B-FD335FBA1FA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4407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61DF1-1FBC-5C21-9C49-B66612BA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07641E-3BC4-0299-B532-443D0851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A3DD-AF21-4399-BAF2-9D720D38A537}" type="datetimeFigureOut">
              <a:rPr lang="es-CR" smtClean="0"/>
              <a:t>30/4/2024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67D681-22A0-0C35-AA7E-381BE887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BD6233-02B1-0341-9379-46D5A4C1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77B5-6046-4B34-BB8B-FD335FBA1FA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2793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5DE230-814A-E4B3-4917-7D58EA1F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A3DD-AF21-4399-BAF2-9D720D38A537}" type="datetimeFigureOut">
              <a:rPr lang="es-CR" smtClean="0"/>
              <a:t>30/4/2024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AE02FD-3A45-D4E8-1F74-09503151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2C3AAA-2EF6-DA02-006D-2A3EE106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77B5-6046-4B34-BB8B-FD335FBA1FA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7451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5F7D2-2EE0-EE55-AFF8-846853E6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ABA21B-8F83-B646-BCCF-F40A3C351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50EA85-3710-29AB-0060-2E2DC3C0E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7FAC5B-22EA-01FE-7CD4-E01CF82C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A3DD-AF21-4399-BAF2-9D720D38A537}" type="datetimeFigureOut">
              <a:rPr lang="es-CR" smtClean="0"/>
              <a:t>30/4/2024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55F7F6-560F-B303-73CE-277ABA40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5AAB7F-3C80-3A79-819D-F5B1FAA5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77B5-6046-4B34-BB8B-FD335FBA1FA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8829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7FF49-915E-1EB2-0EE7-E72A82E0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C13661-6F95-B025-C2D5-1774F67DD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0D2D3A-46DC-91D2-1AC7-C1043545B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E6BFA9-E849-A3B5-EDDB-C87654D3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A3DD-AF21-4399-BAF2-9D720D38A537}" type="datetimeFigureOut">
              <a:rPr lang="es-CR" smtClean="0"/>
              <a:t>30/4/2024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CFF489-A4F2-1643-F427-630EDBB2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FC76E3-0F1F-30E6-5805-9CA2CCB4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77B5-6046-4B34-BB8B-FD335FBA1FA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5417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FFD2A3-EE85-AF0E-1935-B96FBEF8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7342B8-D2AF-FF6F-917C-EBE229F4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D4928-066E-5277-07DC-AEBE47347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62A3DD-AF21-4399-BAF2-9D720D38A537}" type="datetimeFigureOut">
              <a:rPr lang="es-CR" smtClean="0"/>
              <a:t>30/4/2024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3E2E47-DBF3-410B-241B-BEDB718D8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F0109A-68CB-D2E4-6C20-D6838F1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477B5-6046-4B34-BB8B-FD335FBA1FA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1568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86BBC1-CE99-DB95-D971-84E42F2A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24" y="1320898"/>
            <a:ext cx="10041751" cy="31807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4B3EFB-A9AF-9F3B-4326-F7E12EF3782D}"/>
              </a:ext>
            </a:extLst>
          </p:cNvPr>
          <p:cNvSpPr txBox="1"/>
          <p:nvPr/>
        </p:nvSpPr>
        <p:spPr>
          <a:xfrm>
            <a:off x="1075124" y="436098"/>
            <a:ext cx="827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Diagrama de Clase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203962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44B3EFB-A9AF-9F3B-4326-F7E12EF3782D}"/>
              </a:ext>
            </a:extLst>
          </p:cNvPr>
          <p:cNvSpPr txBox="1"/>
          <p:nvPr/>
        </p:nvSpPr>
        <p:spPr>
          <a:xfrm>
            <a:off x="1075124" y="436098"/>
            <a:ext cx="827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Diagrama de Clase</a:t>
            </a:r>
            <a:endParaRPr lang="es-CR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3212F5-3A14-EAB9-CE93-705D658B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51" y="805430"/>
            <a:ext cx="6407576" cy="572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6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44B3EFB-A9AF-9F3B-4326-F7E12EF3782D}"/>
              </a:ext>
            </a:extLst>
          </p:cNvPr>
          <p:cNvSpPr txBox="1"/>
          <p:nvPr/>
        </p:nvSpPr>
        <p:spPr>
          <a:xfrm>
            <a:off x="878176" y="273083"/>
            <a:ext cx="827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/>
              <a:t>Diagrama de Flujo</a:t>
            </a:r>
            <a:endParaRPr lang="es-CR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1D72A3-F995-4917-5C93-E306F178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118" y="457749"/>
            <a:ext cx="4977809" cy="594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81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Johnny Jimenez</dc:creator>
  <cp:lastModifiedBy>Johnny Jimenez</cp:lastModifiedBy>
  <cp:revision>1</cp:revision>
  <dcterms:created xsi:type="dcterms:W3CDTF">2024-04-30T23:56:34Z</dcterms:created>
  <dcterms:modified xsi:type="dcterms:W3CDTF">2024-05-01T00:06:54Z</dcterms:modified>
</cp:coreProperties>
</file>