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4" y="5254284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7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8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70"/>
            <a:ext cx="4260056" cy="3008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5" y="7035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4" y="309491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70"/>
            <a:ext cx="4260056" cy="3008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5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5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9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29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29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1"/>
            <a:ext cx="4260056" cy="3008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1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5" y="14069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5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D7E0FCA-A47F-47C3-B22A-0FA6878B610E}" type="datetimeFigureOut">
              <a:rPr lang="fr-FR" smtClean="0"/>
              <a:pPr/>
              <a:t>08/07/2022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1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AE3C453-0492-4DCE-B247-31F3EEA3337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Web Fundamentals Project</a:t>
            </a:r>
            <a:endParaRPr lang="fr-F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fr-FR" dirty="0" smtClean="0"/>
          </a:p>
          <a:p>
            <a:pPr algn="l"/>
            <a:r>
              <a:rPr lang="fr-FR" dirty="0" smtClean="0"/>
              <a:t>BADA Abderrahmane</a:t>
            </a:r>
          </a:p>
          <a:p>
            <a:pPr algn="l"/>
            <a:r>
              <a:rPr lang="fr-FR" dirty="0" smtClean="0"/>
              <a:t>08/07/2022</a:t>
            </a:r>
          </a:p>
          <a:p>
            <a:pPr algn="l"/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web work?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1300" dirty="0" smtClean="0"/>
              <a:t>the Web is </a:t>
            </a:r>
            <a:r>
              <a:rPr lang="en-US" sz="1300" dirty="0" smtClean="0"/>
              <a:t> an information-sharing model that is built on top of the Internet.</a:t>
            </a:r>
          </a:p>
          <a:p>
            <a:r>
              <a:rPr lang="en-US" sz="1300" dirty="0" smtClean="0"/>
              <a:t>We can access the web via a browser, the </a:t>
            </a:r>
            <a:r>
              <a:rPr lang="en-US" sz="1300" dirty="0" smtClean="0">
                <a:solidFill>
                  <a:srgbClr val="FFFF00"/>
                </a:solidFill>
              </a:rPr>
              <a:t>web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FFFF00"/>
                </a:solidFill>
              </a:rPr>
              <a:t>browser</a:t>
            </a:r>
            <a:r>
              <a:rPr lang="en-US" sz="1300" dirty="0" smtClean="0"/>
              <a:t> communicate with the </a:t>
            </a:r>
            <a:r>
              <a:rPr lang="en-US" sz="1300" dirty="0" smtClean="0">
                <a:solidFill>
                  <a:srgbClr val="FFFF00"/>
                </a:solidFill>
              </a:rPr>
              <a:t>web server </a:t>
            </a:r>
            <a:r>
              <a:rPr lang="en-US" sz="1300" dirty="0" smtClean="0"/>
              <a:t>via </a:t>
            </a:r>
            <a:r>
              <a:rPr lang="en-US" sz="1300" b="1" dirty="0" smtClean="0">
                <a:solidFill>
                  <a:srgbClr val="FFC000"/>
                </a:solidFill>
              </a:rPr>
              <a:t>HTTP</a:t>
            </a:r>
            <a:r>
              <a:rPr lang="en-US" sz="1300" dirty="0" smtClean="0"/>
              <a:t> (hypertext transfer protocol) who will ensures that all parts of the web page are delivered .</a:t>
            </a:r>
          </a:p>
          <a:p>
            <a:r>
              <a:rPr lang="en-US" sz="1300" dirty="0" smtClean="0"/>
              <a:t>  </a:t>
            </a:r>
            <a:r>
              <a:rPr lang="en-US" sz="1300" dirty="0" smtClean="0">
                <a:solidFill>
                  <a:srgbClr val="00B050"/>
                </a:solidFill>
              </a:rPr>
              <a:t>Example: </a:t>
            </a:r>
            <a:r>
              <a:rPr lang="en-US" sz="1300" dirty="0" smtClean="0"/>
              <a:t>so when you enter URL like </a:t>
            </a:r>
            <a:r>
              <a:rPr lang="en-US" sz="1300" dirty="0" smtClean="0">
                <a:hlinkClick r:id="rId2"/>
              </a:rPr>
              <a:t>www.google.com</a:t>
            </a:r>
            <a:r>
              <a:rPr lang="en-US" sz="1300" dirty="0" smtClean="0"/>
              <a:t> in browser (</a:t>
            </a:r>
            <a:r>
              <a:rPr lang="en-US" sz="1300" dirty="0" smtClean="0">
                <a:solidFill>
                  <a:srgbClr val="FFFF00"/>
                </a:solidFill>
              </a:rPr>
              <a:t>clien</a:t>
            </a:r>
            <a:r>
              <a:rPr lang="en-US" sz="1300" dirty="0" smtClean="0"/>
              <a:t>t) request is sent to your </a:t>
            </a:r>
            <a:r>
              <a:rPr lang="en-US" sz="1300" dirty="0" smtClean="0">
                <a:solidFill>
                  <a:srgbClr val="FFC000"/>
                </a:solidFill>
              </a:rPr>
              <a:t>ISP(</a:t>
            </a:r>
            <a:r>
              <a:rPr lang="en-US" sz="1300" dirty="0" smtClean="0"/>
              <a:t> Internet Service Provider</a:t>
            </a:r>
            <a:r>
              <a:rPr lang="en-US" sz="1300" dirty="0" smtClean="0">
                <a:solidFill>
                  <a:srgbClr val="FFC000"/>
                </a:solidFill>
              </a:rPr>
              <a:t>)</a:t>
            </a:r>
            <a:r>
              <a:rPr lang="en-US" sz="1300" dirty="0" smtClean="0"/>
              <a:t> , who will communicates with </a:t>
            </a:r>
            <a:r>
              <a:rPr lang="en-US" sz="1300" dirty="0" smtClean="0">
                <a:solidFill>
                  <a:srgbClr val="FFC000"/>
                </a:solidFill>
              </a:rPr>
              <a:t>DNS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FFC000"/>
                </a:solidFill>
              </a:rPr>
              <a:t>(</a:t>
            </a:r>
            <a:r>
              <a:rPr lang="en-US" sz="1300" dirty="0" smtClean="0"/>
              <a:t>Domain Name System</a:t>
            </a:r>
            <a:r>
              <a:rPr lang="en-US" sz="1300" dirty="0" smtClean="0">
                <a:solidFill>
                  <a:srgbClr val="FFC000"/>
                </a:solidFill>
              </a:rPr>
              <a:t>)</a:t>
            </a:r>
            <a:r>
              <a:rPr lang="en-US" sz="1300" dirty="0" smtClean="0"/>
              <a:t> and checks the </a:t>
            </a:r>
            <a:r>
              <a:rPr lang="en-US" sz="1300" dirty="0" smtClean="0">
                <a:solidFill>
                  <a:srgbClr val="FFC000"/>
                </a:solidFill>
              </a:rPr>
              <a:t>IP</a:t>
            </a:r>
            <a:r>
              <a:rPr lang="en-US" sz="1300" dirty="0" smtClean="0"/>
              <a:t> address for the server that hosts your website. when the ISP receiving the IP address of the destination server sends it to your browser.</a:t>
            </a:r>
          </a:p>
          <a:p>
            <a:r>
              <a:rPr lang="en-US" sz="1300" dirty="0" smtClean="0"/>
              <a:t>The IP address tells that where is the server located.</a:t>
            </a:r>
          </a:p>
          <a:p>
            <a:r>
              <a:rPr lang="en-US" sz="1300" dirty="0" smtClean="0"/>
              <a:t>The browser sent </a:t>
            </a:r>
            <a:r>
              <a:rPr lang="en-US" sz="1300" dirty="0" smtClean="0">
                <a:solidFill>
                  <a:srgbClr val="FFFF00"/>
                </a:solidFill>
              </a:rPr>
              <a:t>http request </a:t>
            </a:r>
            <a:r>
              <a:rPr lang="en-US" sz="1300" dirty="0" smtClean="0"/>
              <a:t>to the </a:t>
            </a:r>
            <a:r>
              <a:rPr lang="en-US" sz="1300" dirty="0" smtClean="0">
                <a:solidFill>
                  <a:srgbClr val="FFFF00"/>
                </a:solidFill>
              </a:rPr>
              <a:t>Server</a:t>
            </a:r>
            <a:r>
              <a:rPr lang="en-US" sz="1300" dirty="0" smtClean="0"/>
              <a:t> , he will </a:t>
            </a:r>
            <a:r>
              <a:rPr lang="fr-FR" sz="1300" dirty="0" smtClean="0"/>
              <a:t>treated the request the sent </a:t>
            </a:r>
            <a:r>
              <a:rPr lang="fr-FR" sz="1300" dirty="0" smtClean="0">
                <a:solidFill>
                  <a:srgbClr val="FFFF00"/>
                </a:solidFill>
              </a:rPr>
              <a:t>http response </a:t>
            </a:r>
            <a:r>
              <a:rPr lang="fr-FR" sz="1300" dirty="0" smtClean="0"/>
              <a:t>, That displayed by the web browser</a:t>
            </a:r>
            <a:endParaRPr lang="en-US" sz="1300" dirty="0" smtClean="0"/>
          </a:p>
        </p:txBody>
      </p:sp>
      <p:pic>
        <p:nvPicPr>
          <p:cNvPr id="7" name="Content Placeholder 6" descr="Image_17_ComputerServ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785926"/>
            <a:ext cx="4038600" cy="464347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i="1" dirty="0" smtClean="0"/>
              <a:t>What </a:t>
            </a:r>
            <a:r>
              <a:rPr lang="en-US" sz="3100" dirty="0" smtClean="0"/>
              <a:t>do you need</a:t>
            </a:r>
            <a:r>
              <a:rPr lang="en-US" sz="3100" i="1" dirty="0" smtClean="0"/>
              <a:t> to be a web developer?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250" dirty="0" smtClean="0"/>
              <a:t>Web development is building websites and web application, it’s using code and programming language to design and make the web site function .</a:t>
            </a:r>
          </a:p>
          <a:p>
            <a:r>
              <a:rPr lang="en-US" sz="1250" dirty="0" smtClean="0"/>
              <a:t>Web developer need at least one of the three major skills , </a:t>
            </a:r>
            <a:r>
              <a:rPr lang="en-US" sz="1250" dirty="0" smtClean="0">
                <a:solidFill>
                  <a:srgbClr val="FFC000"/>
                </a:solidFill>
              </a:rPr>
              <a:t>Client-side coding </a:t>
            </a:r>
            <a:r>
              <a:rPr lang="en-US" sz="1250" dirty="0" smtClean="0"/>
              <a:t>(</a:t>
            </a:r>
            <a:r>
              <a:rPr lang="en-US" sz="1250" dirty="0" smtClean="0">
                <a:solidFill>
                  <a:srgbClr val="FFFF00"/>
                </a:solidFill>
              </a:rPr>
              <a:t>front-end</a:t>
            </a:r>
            <a:r>
              <a:rPr lang="en-US" sz="1250" dirty="0" smtClean="0"/>
              <a:t>) , </a:t>
            </a:r>
            <a:r>
              <a:rPr lang="en-US" sz="1250" dirty="0" smtClean="0">
                <a:solidFill>
                  <a:srgbClr val="FFC000"/>
                </a:solidFill>
              </a:rPr>
              <a:t>Server-side coding </a:t>
            </a:r>
            <a:r>
              <a:rPr lang="en-US" sz="1250" dirty="0" smtClean="0"/>
              <a:t>(</a:t>
            </a:r>
            <a:r>
              <a:rPr lang="en-US" sz="1250" dirty="0" smtClean="0">
                <a:solidFill>
                  <a:srgbClr val="FFFF00"/>
                </a:solidFill>
              </a:rPr>
              <a:t>back-end</a:t>
            </a:r>
            <a:r>
              <a:rPr lang="en-US" sz="1250" dirty="0" smtClean="0"/>
              <a:t>) ,</a:t>
            </a:r>
            <a:r>
              <a:rPr lang="en-US" sz="1250" dirty="0" smtClean="0">
                <a:solidFill>
                  <a:srgbClr val="FFFF00"/>
                </a:solidFill>
              </a:rPr>
              <a:t>Database technology</a:t>
            </a:r>
            <a:r>
              <a:rPr lang="en-US" sz="1250" dirty="0" smtClean="0"/>
              <a:t>. </a:t>
            </a:r>
          </a:p>
          <a:p>
            <a:r>
              <a:rPr lang="en-US" sz="1250" dirty="0" smtClean="0">
                <a:solidFill>
                  <a:srgbClr val="FF0000"/>
                </a:solidFill>
              </a:rPr>
              <a:t>Front-end Developer:  </a:t>
            </a:r>
            <a:r>
              <a:rPr lang="en-US" sz="1250" dirty="0" smtClean="0"/>
              <a:t>code is executed on a web browser , what people see when they visit a website. Things like layout, fonts, colors, menus, and contact forms are all designed by the </a:t>
            </a:r>
            <a:r>
              <a:rPr lang="en-US" sz="1250" dirty="0" smtClean="0"/>
              <a:t>front-end, they using (HTML,CSS, JavaScript , JQuery , Bootstrap , React…).</a:t>
            </a:r>
            <a:endParaRPr lang="en-US" sz="1250" dirty="0" smtClean="0"/>
          </a:p>
          <a:p>
            <a:r>
              <a:rPr lang="en-US" sz="1250" dirty="0" smtClean="0">
                <a:solidFill>
                  <a:srgbClr val="FF0000"/>
                </a:solidFill>
              </a:rPr>
              <a:t>Back-end Developer:  </a:t>
            </a:r>
            <a:r>
              <a:rPr lang="en-US" sz="1250" dirty="0" smtClean="0"/>
              <a:t>the part of a website that the user doesn’t see , It is responsible for storing and organizing data  like email and password , and check the validation of them </a:t>
            </a:r>
            <a:r>
              <a:rPr lang="en-US" sz="1250" dirty="0" smtClean="0"/>
              <a:t>, using (PHP , ASP , Python , Node).</a:t>
            </a:r>
            <a:endParaRPr lang="en-US" sz="1250" dirty="0" smtClean="0"/>
          </a:p>
          <a:p>
            <a:r>
              <a:rPr lang="en-US" sz="1250" dirty="0" smtClean="0">
                <a:solidFill>
                  <a:srgbClr val="FF0000"/>
                </a:solidFill>
              </a:rPr>
              <a:t>Full Stack Developer: </a:t>
            </a:r>
            <a:r>
              <a:rPr lang="en-US" sz="1250" dirty="0" smtClean="0"/>
              <a:t>A full stack web developer is a person who can develop both client and server software. </a:t>
            </a:r>
          </a:p>
        </p:txBody>
      </p:sp>
      <p:pic>
        <p:nvPicPr>
          <p:cNvPr id="9" name="Content Placeholder 8" descr="code-1076533_1280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14488"/>
            <a:ext cx="4281518" cy="457203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Why did you choose to learn web development?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I love developing web sites. I have always been curious about how a world wide web and web sites work, and </a:t>
            </a:r>
            <a:r>
              <a:rPr lang="en-US" dirty="0" err="1" smtClean="0"/>
              <a:t>i’m</a:t>
            </a:r>
            <a:r>
              <a:rPr lang="en-US" dirty="0" smtClean="0"/>
              <a:t> sure that is the main reason why </a:t>
            </a:r>
            <a:r>
              <a:rPr lang="en-US" dirty="0" err="1" smtClean="0"/>
              <a:t>i</a:t>
            </a:r>
            <a:r>
              <a:rPr lang="en-US" dirty="0" smtClean="0"/>
              <a:t> chose to lean web </a:t>
            </a:r>
            <a:r>
              <a:rPr lang="en-US" dirty="0" err="1" smtClean="0"/>
              <a:t>develpement</a:t>
            </a:r>
            <a:r>
              <a:rPr lang="en-US" dirty="0" smtClean="0"/>
              <a:t>. And it everywhere, and the are the easiest way to communicate.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398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Web Fundamentals Project</vt:lpstr>
      <vt:lpstr>How does the web work?</vt:lpstr>
      <vt:lpstr>What do you need to be a web developer? </vt:lpstr>
      <vt:lpstr>Why did you choose to learn web development?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Marco</dc:creator>
  <cp:lastModifiedBy>Marco</cp:lastModifiedBy>
  <cp:revision>20</cp:revision>
  <dcterms:created xsi:type="dcterms:W3CDTF">2022-07-08T13:37:59Z</dcterms:created>
  <dcterms:modified xsi:type="dcterms:W3CDTF">2022-07-08T15:22:58Z</dcterms:modified>
</cp:coreProperties>
</file>