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623FBD-21D9-4174-BB04-0FA6F9335053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961C8-92BF-45A9-AFA9-047F9E094D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App</a:t>
            </a:r>
            <a:r>
              <a:rPr lang="fr-FR" dirty="0" smtClean="0"/>
              <a:t>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Sedaruta</a:t>
            </a:r>
            <a:r>
              <a:rPr lang="fr-FR" dirty="0" smtClean="0"/>
              <a:t> </a:t>
            </a:r>
            <a:r>
              <a:rPr lang="fr-FR" dirty="0" err="1" smtClean="0"/>
              <a:t>mern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smtClean="0"/>
              <a:t>BADA Abderrahmane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b="1" dirty="0" err="1" smtClean="0">
                <a:solidFill>
                  <a:srgbClr val="00B050"/>
                </a:solidFill>
              </a:rPr>
              <a:t>Admin</a:t>
            </a:r>
            <a:r>
              <a:rPr lang="fr-FR" sz="3700" b="1" dirty="0" smtClean="0">
                <a:solidFill>
                  <a:srgbClr val="00B050"/>
                </a:solidFill>
              </a:rPr>
              <a:t> </a:t>
            </a:r>
            <a:r>
              <a:rPr lang="fr-FR" sz="3700" b="1" dirty="0" err="1" smtClean="0">
                <a:solidFill>
                  <a:srgbClr val="00B050"/>
                </a:solidFill>
              </a:rPr>
              <a:t>field</a:t>
            </a:r>
            <a:r>
              <a:rPr lang="fr-FR" sz="3700" b="1" dirty="0" smtClean="0">
                <a:solidFill>
                  <a:srgbClr val="00B050"/>
                </a:solidFill>
              </a:rPr>
              <a:t> </a:t>
            </a:r>
            <a:r>
              <a:rPr lang="fr-FR" sz="3700" dirty="0" smtClean="0">
                <a:solidFill>
                  <a:srgbClr val="00B050"/>
                </a:solidFill>
              </a:rPr>
              <a:t>:</a:t>
            </a:r>
            <a:endParaRPr lang="en-US" sz="37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admin-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349" y="1935163"/>
            <a:ext cx="1249301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b="1" dirty="0" smtClean="0">
                <a:solidFill>
                  <a:srgbClr val="00B050"/>
                </a:solidFill>
              </a:rPr>
              <a:t>Dashboard:</a:t>
            </a:r>
            <a:endParaRPr lang="en-US" sz="3700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admin-dashbo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6359"/>
            <a:ext cx="8229600" cy="388704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b="1" dirty="0" smtClean="0">
                <a:solidFill>
                  <a:srgbClr val="00B050"/>
                </a:solidFill>
              </a:rPr>
              <a:t>Dashboard:</a:t>
            </a:r>
            <a:endParaRPr lang="en-US" sz="3700" dirty="0"/>
          </a:p>
        </p:txBody>
      </p:sp>
      <p:pic>
        <p:nvPicPr>
          <p:cNvPr id="4" name="Content Placeholder 3" descr="categories-adm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47385"/>
            <a:ext cx="8229600" cy="336499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600" b="1" dirty="0" smtClean="0"/>
              <a:t>Frontend :</a:t>
            </a:r>
          </a:p>
          <a:p>
            <a:pPr>
              <a:buNone/>
            </a:pPr>
            <a:r>
              <a:rPr lang="en-US" sz="3600" dirty="0" smtClean="0"/>
              <a:t>  developed </a:t>
            </a:r>
            <a:r>
              <a:rPr lang="en-US" sz="3600" dirty="0" smtClean="0"/>
              <a:t>by React</a:t>
            </a:r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run this command to run the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</a:p>
          <a:p>
            <a:pPr marL="1010412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300" dirty="0" err="1" smtClean="0">
                <a:solidFill>
                  <a:schemeClr val="accent5">
                    <a:lumMod val="50000"/>
                  </a:schemeClr>
                </a:solidFill>
              </a:rPr>
              <a:t>cd</a:t>
            </a:r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frontend</a:t>
            </a:r>
          </a:p>
          <a:p>
            <a:pPr marL="1010412" lvl="2" indent="-342900">
              <a:buFont typeface="+mj-lt"/>
              <a:buAutoNum type="arabicPeriod"/>
            </a:pPr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300" dirty="0" err="1" smtClean="0">
                <a:solidFill>
                  <a:schemeClr val="accent5">
                    <a:lumMod val="50000"/>
                  </a:schemeClr>
                </a:solidFill>
              </a:rPr>
              <a:t>npm</a:t>
            </a:r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 install </a:t>
            </a:r>
            <a:endParaRPr lang="en-US" sz="33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010412" lvl="2" indent="-342900">
              <a:buFont typeface="+mj-lt"/>
              <a:buAutoNum type="arabicPeriod"/>
            </a:pPr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300" dirty="0" err="1" smtClean="0">
                <a:solidFill>
                  <a:schemeClr val="accent5">
                    <a:lumMod val="50000"/>
                  </a:schemeClr>
                </a:solidFill>
              </a:rPr>
              <a:t>npm</a:t>
            </a:r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start </a:t>
            </a:r>
            <a:endParaRPr lang="en-US" b="1" dirty="0" smtClean="0"/>
          </a:p>
          <a:p>
            <a:endParaRPr lang="en-US" sz="4500" b="1" dirty="0" smtClean="0"/>
          </a:p>
          <a:p>
            <a:r>
              <a:rPr lang="en-US" sz="4500" b="1" dirty="0" smtClean="0"/>
              <a:t>Backend :</a:t>
            </a:r>
            <a:endParaRPr lang="en-US" sz="4500" b="1" dirty="0" smtClean="0"/>
          </a:p>
          <a:p>
            <a:pPr>
              <a:buNone/>
            </a:pPr>
            <a:r>
              <a:rPr lang="en-US" sz="3600" dirty="0" smtClean="0"/>
              <a:t>developed by </a:t>
            </a:r>
            <a:r>
              <a:rPr lang="en-US" sz="3600" dirty="0" err="1" smtClean="0"/>
              <a:t>NodeJS</a:t>
            </a:r>
            <a:r>
              <a:rPr lang="en-US" sz="3600" dirty="0" smtClean="0"/>
              <a:t> , </a:t>
            </a:r>
            <a:r>
              <a:rPr lang="en-US" sz="3600" dirty="0" err="1" smtClean="0"/>
              <a:t>ExpressJS</a:t>
            </a:r>
            <a:r>
              <a:rPr lang="en-US" sz="3600" dirty="0" smtClean="0"/>
              <a:t> ,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 for the database 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run this command to run the project </a:t>
            </a:r>
            <a:endParaRPr lang="en-US" sz="3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124712" lvl="2" indent="-457200">
              <a:buFont typeface="+mj-lt"/>
              <a:buAutoNum type="arabicPeriod"/>
            </a:pPr>
            <a:r>
              <a:rPr lang="en-US" sz="2900" dirty="0" err="1" smtClean="0">
                <a:solidFill>
                  <a:schemeClr val="accent5">
                    <a:lumMod val="50000"/>
                  </a:schemeClr>
                </a:solidFill>
              </a:rPr>
              <a:t>cd</a:t>
            </a:r>
            <a:r>
              <a:rPr lang="en-US" sz="2900" dirty="0" smtClean="0">
                <a:solidFill>
                  <a:schemeClr val="accent5">
                    <a:lumMod val="50000"/>
                  </a:schemeClr>
                </a:solidFill>
              </a:rPr>
              <a:t> backend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900" dirty="0" err="1" smtClean="0">
                <a:solidFill>
                  <a:schemeClr val="accent5">
                    <a:lumMod val="50000"/>
                  </a:schemeClr>
                </a:solidFill>
              </a:rPr>
              <a:t>npm</a:t>
            </a:r>
            <a:r>
              <a:rPr lang="en-US" sz="2900" dirty="0" smtClean="0">
                <a:solidFill>
                  <a:schemeClr val="accent5">
                    <a:lumMod val="50000"/>
                  </a:schemeClr>
                </a:solidFill>
              </a:rPr>
              <a:t> install </a:t>
            </a:r>
            <a:endParaRPr lang="en-US" sz="29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124712" lvl="2" indent="-457200">
              <a:buFont typeface="+mj-lt"/>
              <a:buAutoNum type="arabicPeriod"/>
            </a:pPr>
            <a:r>
              <a:rPr lang="en-US" sz="2900" dirty="0" err="1" smtClean="0">
                <a:solidFill>
                  <a:schemeClr val="accent5">
                    <a:lumMod val="50000"/>
                  </a:schemeClr>
                </a:solidFill>
              </a:rPr>
              <a:t>npm</a:t>
            </a:r>
            <a:r>
              <a:rPr lang="en-US" sz="29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900" dirty="0" smtClean="0">
                <a:solidFill>
                  <a:schemeClr val="accent5">
                    <a:lumMod val="50000"/>
                  </a:schemeClr>
                </a:solidFill>
              </a:rPr>
              <a:t>start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About </a:t>
            </a:r>
            <a:r>
              <a:rPr lang="en-US" b="1" dirty="0" err="1" smtClean="0"/>
              <a:t>env</a:t>
            </a:r>
            <a:r>
              <a:rPr lang="en-US" b="1" dirty="0" smtClean="0"/>
              <a:t> </a:t>
            </a:r>
            <a:r>
              <a:rPr lang="en-US" b="1" dirty="0" smtClean="0"/>
              <a:t>file:</a:t>
            </a:r>
            <a:endParaRPr lang="en-US" b="1" dirty="0" smtClean="0"/>
          </a:p>
          <a:p>
            <a:r>
              <a:rPr lang="en-US" dirty="0" smtClean="0"/>
              <a:t>you need to configure MAILGUN for the reset password functionality .</a:t>
            </a:r>
          </a:p>
          <a:p>
            <a:r>
              <a:rPr lang="en-US" dirty="0" smtClean="0"/>
              <a:t>you need to configure </a:t>
            </a:r>
            <a:r>
              <a:rPr lang="en-US" dirty="0" err="1" smtClean="0"/>
              <a:t>Couldinary</a:t>
            </a:r>
            <a:r>
              <a:rPr lang="en-US" dirty="0" smtClean="0"/>
              <a:t> for the </a:t>
            </a:r>
            <a:r>
              <a:rPr lang="en-US" dirty="0" err="1" smtClean="0"/>
              <a:t>uplaod</a:t>
            </a:r>
            <a:r>
              <a:rPr lang="en-US" dirty="0" smtClean="0"/>
              <a:t> images </a:t>
            </a:r>
            <a:r>
              <a:rPr lang="en-US" smtClean="0"/>
              <a:t>functionality 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Description of the topic of the application :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 smtClean="0"/>
              <a:t>Sedaruta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E-commerce web application,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sell</a:t>
            </a:r>
            <a:r>
              <a:rPr lang="fr-FR" dirty="0" smtClean="0"/>
              <a:t> </a:t>
            </a:r>
            <a:r>
              <a:rPr lang="fr-FR" dirty="0" err="1" smtClean="0"/>
              <a:t>clothes</a:t>
            </a:r>
            <a:r>
              <a:rPr lang="fr-FR" dirty="0" smtClean="0"/>
              <a:t> online, </a:t>
            </a:r>
            <a:r>
              <a:rPr lang="fr-FR" dirty="0" err="1" smtClean="0"/>
              <a:t>easy</a:t>
            </a:r>
            <a:r>
              <a:rPr lang="fr-FR" dirty="0" smtClean="0"/>
              <a:t> to use for the seller and the </a:t>
            </a:r>
            <a:r>
              <a:rPr lang="fr-FR" dirty="0" err="1" smtClean="0"/>
              <a:t>buyer</a:t>
            </a:r>
            <a:r>
              <a:rPr lang="fr-FR" dirty="0" smtClean="0"/>
              <a:t>, </a:t>
            </a:r>
            <a:r>
              <a:rPr lang="fr-FR" dirty="0" err="1" smtClean="0"/>
              <a:t>responcive</a:t>
            </a:r>
            <a:r>
              <a:rPr lang="fr-FR" dirty="0" smtClean="0"/>
              <a:t> to all </a:t>
            </a:r>
            <a:r>
              <a:rPr lang="fr-FR" dirty="0" err="1" smtClean="0"/>
              <a:t>screens</a:t>
            </a:r>
            <a:r>
              <a:rPr lang="fr-FR" dirty="0" smtClean="0"/>
              <a:t> and </a:t>
            </a:r>
            <a:r>
              <a:rPr lang="fr-FR" dirty="0" err="1" smtClean="0"/>
              <a:t>devices</a:t>
            </a:r>
            <a:r>
              <a:rPr lang="fr-FR" dirty="0" smtClean="0"/>
              <a:t>,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, </a:t>
            </a:r>
            <a:r>
              <a:rPr lang="fr-FR" dirty="0" err="1" smtClean="0"/>
              <a:t>fast</a:t>
            </a:r>
            <a:r>
              <a:rPr lang="fr-FR" dirty="0" smtClean="0"/>
              <a:t> and efficient service.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b="1" i="1" dirty="0" err="1" smtClean="0"/>
              <a:t>Sedaruta</a:t>
            </a:r>
            <a:r>
              <a:rPr lang="fr-FR" sz="3700" b="1" i="1" dirty="0" smtClean="0"/>
              <a:t> </a:t>
            </a:r>
            <a:r>
              <a:rPr lang="fr-FR" sz="3700" b="1" i="1" dirty="0" err="1" smtClean="0"/>
              <a:t>screen</a:t>
            </a:r>
            <a:r>
              <a:rPr lang="fr-FR" sz="3700" b="1" i="1" dirty="0" smtClean="0"/>
              <a:t> :</a:t>
            </a:r>
            <a:endParaRPr lang="en-US" sz="3700" b="1" i="1" dirty="0"/>
          </a:p>
        </p:txBody>
      </p:sp>
      <p:pic>
        <p:nvPicPr>
          <p:cNvPr id="4" name="Content Placeholder 3" descr="sedaruta_scre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6928"/>
            <a:ext cx="8229600" cy="438590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dirty="0" err="1" smtClean="0"/>
              <a:t>Actors</a:t>
            </a:r>
            <a:r>
              <a:rPr lang="fr-FR" sz="3700" dirty="0" smtClean="0"/>
              <a:t> in </a:t>
            </a:r>
            <a:r>
              <a:rPr lang="fr-FR" sz="3700" dirty="0" err="1" smtClean="0"/>
              <a:t>Sedaruta</a:t>
            </a:r>
            <a:r>
              <a:rPr lang="fr-FR" sz="3700" dirty="0" smtClean="0"/>
              <a:t> :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Visitors:</a:t>
            </a:r>
            <a:r>
              <a:rPr lang="en-US" b="1" dirty="0" smtClean="0"/>
              <a:t> </a:t>
            </a:r>
            <a:r>
              <a:rPr lang="en-US" dirty="0" smtClean="0"/>
              <a:t>A visitor has a little freedom, he can see all products, descriptions , details and prices for each products, and he can add it to the cart with the quantity he wants, but he cannot </a:t>
            </a:r>
            <a:r>
              <a:rPr lang="en-US" dirty="0" err="1" smtClean="0"/>
              <a:t>procced</a:t>
            </a:r>
            <a:r>
              <a:rPr lang="en-US" dirty="0" smtClean="0"/>
              <a:t> with the purchase process until he logs into his account (become a user).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dirty="0" smtClean="0">
                <a:solidFill>
                  <a:srgbClr val="00B050"/>
                </a:solidFill>
              </a:rPr>
              <a:t>Product </a:t>
            </a:r>
            <a:r>
              <a:rPr lang="fr-FR" sz="3500" b="1" dirty="0" err="1" smtClean="0">
                <a:solidFill>
                  <a:srgbClr val="00B050"/>
                </a:solidFill>
              </a:rPr>
              <a:t>Details</a:t>
            </a:r>
            <a:r>
              <a:rPr lang="fr-FR" sz="3500" b="1" dirty="0" smtClean="0">
                <a:solidFill>
                  <a:srgbClr val="00B050"/>
                </a:solidFill>
              </a:rPr>
              <a:t> :</a:t>
            </a:r>
            <a:endParaRPr lang="en-US" sz="3500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product-detai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8796"/>
            <a:ext cx="8229600" cy="436217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b="1" dirty="0" err="1" smtClean="0">
                <a:solidFill>
                  <a:srgbClr val="00B050"/>
                </a:solidFill>
              </a:rPr>
              <a:t>Cart</a:t>
            </a:r>
            <a:r>
              <a:rPr lang="fr-FR" sz="3700" b="1" dirty="0" smtClean="0">
                <a:solidFill>
                  <a:srgbClr val="00B050"/>
                </a:solidFill>
              </a:rPr>
              <a:t> :</a:t>
            </a:r>
            <a:endParaRPr lang="en-US" sz="3700" b="1" dirty="0">
              <a:solidFill>
                <a:srgbClr val="00B050"/>
              </a:solidFill>
            </a:endParaRPr>
          </a:p>
        </p:txBody>
      </p:sp>
      <p:pic>
        <p:nvPicPr>
          <p:cNvPr id="6" name="Content Placeholder 5" descr="ca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88" y="1935163"/>
            <a:ext cx="8202423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dirty="0" err="1" smtClean="0"/>
              <a:t>Actors</a:t>
            </a:r>
            <a:r>
              <a:rPr lang="fr-FR" sz="3700" dirty="0" smtClean="0"/>
              <a:t> in </a:t>
            </a:r>
            <a:r>
              <a:rPr lang="fr-FR" sz="3700" dirty="0" err="1" smtClean="0"/>
              <a:t>Sedaruta</a:t>
            </a:r>
            <a:r>
              <a:rPr lang="fr-FR" sz="3700" dirty="0" smtClean="0"/>
              <a:t> :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</a:rPr>
              <a:t>Users:</a:t>
            </a:r>
            <a:r>
              <a:rPr lang="en-US" dirty="0" smtClean="0"/>
              <a:t> A user is the one who can make a purchase, and in order to be able to become a user, he must create an account, then log in and complete the purchase process, which includes entering some information about him like full name , address , city and country, payment method, and by this he can buy from </a:t>
            </a:r>
            <a:r>
              <a:rPr lang="en-US" dirty="0" err="1" smtClean="0"/>
              <a:t>sedaruta</a:t>
            </a:r>
            <a:r>
              <a:rPr lang="en-US" dirty="0" smtClean="0"/>
              <a:t> 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He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the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dirty="0" smtClean="0"/>
              <a:t> and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information (</a:t>
            </a:r>
            <a:r>
              <a:rPr lang="fr-FR" dirty="0" err="1" smtClean="0"/>
              <a:t>username</a:t>
            </a:r>
            <a:r>
              <a:rPr lang="fr-FR" dirty="0" smtClean="0"/>
              <a:t> , </a:t>
            </a:r>
            <a:r>
              <a:rPr lang="fr-FR" dirty="0" err="1" smtClean="0"/>
              <a:t>password</a:t>
            </a:r>
            <a:r>
              <a:rPr lang="fr-FR" dirty="0" smtClean="0"/>
              <a:t> , email).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b="1" dirty="0" err="1" smtClean="0">
                <a:solidFill>
                  <a:srgbClr val="00B050"/>
                </a:solidFill>
              </a:rPr>
              <a:t>Payment</a:t>
            </a:r>
            <a:r>
              <a:rPr lang="fr-FR" sz="3700" b="1" dirty="0" smtClean="0">
                <a:solidFill>
                  <a:srgbClr val="00B050"/>
                </a:solidFill>
              </a:rPr>
              <a:t> </a:t>
            </a:r>
            <a:r>
              <a:rPr lang="fr-FR" sz="3700" b="1" dirty="0" err="1" smtClean="0">
                <a:solidFill>
                  <a:srgbClr val="00B050"/>
                </a:solidFill>
              </a:rPr>
              <a:t>Process</a:t>
            </a:r>
            <a:r>
              <a:rPr lang="fr-FR" sz="3700" b="1" dirty="0" smtClean="0">
                <a:solidFill>
                  <a:srgbClr val="00B050"/>
                </a:solidFill>
              </a:rPr>
              <a:t> :</a:t>
            </a:r>
            <a:endParaRPr lang="en-US" sz="3700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payment-proce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70" y="1935163"/>
            <a:ext cx="8213659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700" dirty="0" err="1" smtClean="0"/>
              <a:t>Actors</a:t>
            </a:r>
            <a:r>
              <a:rPr lang="fr-FR" sz="3700" dirty="0" smtClean="0"/>
              <a:t> in </a:t>
            </a:r>
            <a:r>
              <a:rPr lang="fr-FR" sz="3700" dirty="0" err="1" smtClean="0"/>
              <a:t>Sedaruta</a:t>
            </a:r>
            <a:r>
              <a:rPr lang="fr-FR" sz="3700" dirty="0" smtClean="0"/>
              <a:t> :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B050"/>
                </a:solidFill>
              </a:rPr>
              <a:t>Admins</a:t>
            </a:r>
            <a:r>
              <a:rPr lang="en-US" dirty="0" smtClean="0">
                <a:solidFill>
                  <a:srgbClr val="00B050"/>
                </a:solidFill>
              </a:rPr>
              <a:t> : </a:t>
            </a:r>
            <a:r>
              <a:rPr lang="en-US" dirty="0" smtClean="0"/>
              <a:t>admin is the person who has all user privileges in addition to other privileges such as modifying products, adding and deleting product, modifying user profile, and also has a platform to follow all orders by means of a graph.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353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App description</vt:lpstr>
      <vt:lpstr>Description of the topic of the application :</vt:lpstr>
      <vt:lpstr>Sedaruta screen :</vt:lpstr>
      <vt:lpstr>Actors in Sedaruta :</vt:lpstr>
      <vt:lpstr>Product Details :</vt:lpstr>
      <vt:lpstr>Cart :</vt:lpstr>
      <vt:lpstr>Actors in Sedaruta :</vt:lpstr>
      <vt:lpstr>Payment Process :</vt:lpstr>
      <vt:lpstr>Actors in Sedaruta :</vt:lpstr>
      <vt:lpstr>Admin field :</vt:lpstr>
      <vt:lpstr>Dashboard:</vt:lpstr>
      <vt:lpstr>Dashboard:</vt:lpstr>
      <vt:lpstr>Instructions</vt:lpstr>
      <vt:lpstr>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</dc:creator>
  <cp:lastModifiedBy>Marco</cp:lastModifiedBy>
  <cp:revision>11</cp:revision>
  <dcterms:created xsi:type="dcterms:W3CDTF">2023-03-31T20:06:58Z</dcterms:created>
  <dcterms:modified xsi:type="dcterms:W3CDTF">2023-04-01T13:38:28Z</dcterms:modified>
</cp:coreProperties>
</file>