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D2B4CEC-2EB0-4E7C-AD2E-C630373E3EC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CE1CE00-25E9-48C3-8E70-640C28F6F45B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200" b="1" dirty="0" smtClean="0"/>
              <a:t>Compare </a:t>
            </a:r>
            <a:r>
              <a:rPr lang="en-US" sz="4200" b="1" dirty="0" smtClean="0"/>
              <a:t>MongoDB VS </a:t>
            </a:r>
            <a:r>
              <a:rPr lang="en-US" sz="4200" b="1" dirty="0" smtClean="0"/>
              <a:t>MySQL</a:t>
            </a:r>
            <a:endParaRPr lang="en-US" sz="4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 smtClean="0"/>
              <a:t>BADA Abderrahmane</a:t>
            </a:r>
          </a:p>
          <a:p>
            <a:pPr algn="l"/>
            <a:r>
              <a:rPr lang="fr-FR" dirty="0" smtClean="0"/>
              <a:t>16/12/2022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 What is MySQL 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MySQL</a:t>
            </a:r>
            <a:r>
              <a:rPr lang="en-US" dirty="0" smtClean="0"/>
              <a:t> is a relational database management system (</a:t>
            </a:r>
            <a:r>
              <a:rPr lang="en-US" dirty="0" smtClean="0">
                <a:solidFill>
                  <a:srgbClr val="FFFF00"/>
                </a:solidFill>
              </a:rPr>
              <a:t>RDBMS</a:t>
            </a:r>
            <a:r>
              <a:rPr lang="en-US" dirty="0" smtClean="0"/>
              <a:t>) from the Oracle </a:t>
            </a:r>
            <a:r>
              <a:rPr lang="en-US" dirty="0" smtClean="0"/>
              <a:t>Corporation.</a:t>
            </a:r>
          </a:p>
          <a:p>
            <a:r>
              <a:rPr lang="en-US" dirty="0" smtClean="0"/>
              <a:t>MySQL stores data in tables and uses structured query language (</a:t>
            </a:r>
            <a:r>
              <a:rPr lang="en-US" dirty="0" smtClean="0">
                <a:solidFill>
                  <a:srgbClr val="FFFF00"/>
                </a:solidFill>
              </a:rPr>
              <a:t>SQL</a:t>
            </a:r>
            <a:r>
              <a:rPr lang="en-US" dirty="0" smtClean="0"/>
              <a:t>) for database </a:t>
            </a:r>
            <a:r>
              <a:rPr lang="en-US" dirty="0" smtClean="0"/>
              <a:t>access.</a:t>
            </a:r>
          </a:p>
          <a:p>
            <a:r>
              <a:rPr lang="en-US" dirty="0" smtClean="0"/>
              <a:t>When MySQL developers need to access data in an application, they merge data from multiple tables together in a process called a </a:t>
            </a:r>
            <a:r>
              <a:rPr lang="en-US" dirty="0" smtClean="0"/>
              <a:t>join.</a:t>
            </a:r>
            <a:endParaRPr lang="en-US" dirty="0"/>
          </a:p>
        </p:txBody>
      </p:sp>
      <p:pic>
        <p:nvPicPr>
          <p:cNvPr id="5" name="Content Placeholder 4" descr="mysql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14488"/>
            <a:ext cx="4038600" cy="450059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smtClean="0"/>
              <a:t> What is MongoDB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MongoDB</a:t>
            </a:r>
            <a:r>
              <a:rPr lang="en-US" dirty="0" smtClean="0"/>
              <a:t> is a </a:t>
            </a:r>
            <a:r>
              <a:rPr lang="en-US" dirty="0" smtClean="0">
                <a:solidFill>
                  <a:srgbClr val="FFFF00"/>
                </a:solidFill>
              </a:rPr>
              <a:t>NoSQL database</a:t>
            </a:r>
            <a:r>
              <a:rPr lang="en-US" dirty="0" smtClean="0"/>
              <a:t> that stores data as JSON-like documents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Documents store related information together and use the MongoDB query language </a:t>
            </a:r>
            <a:r>
              <a:rPr lang="en-US" dirty="0" smtClean="0">
                <a:solidFill>
                  <a:srgbClr val="FFFF00"/>
                </a:solidFill>
              </a:rPr>
              <a:t>(MQL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for access. Fields can vary from document to document - there is no need to declare the structure of documents to the system, as documents are self-describing. </a:t>
            </a:r>
            <a:endParaRPr lang="en-US" dirty="0"/>
          </a:p>
        </p:txBody>
      </p:sp>
      <p:pic>
        <p:nvPicPr>
          <p:cNvPr id="5" name="Content Placeholder 4" descr="d234566f9d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85926"/>
            <a:ext cx="4038600" cy="442915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MongoDB vs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Stats</a:t>
            </a:r>
            <a:r>
              <a:rPr lang="fr-FR" dirty="0" smtClean="0"/>
              <a:t> : 17.89% believed it as most wanted skill.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Database Structure </a:t>
            </a:r>
            <a:r>
              <a:rPr lang="fr-FR" dirty="0" smtClean="0"/>
              <a:t>: Uses JSON format to stare data.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Database Deployment </a:t>
            </a:r>
            <a:r>
              <a:rPr lang="fr-FR" dirty="0" smtClean="0"/>
              <a:t>: Supports Javascript , C++ and C effectively.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Performance &amp; speed </a:t>
            </a:r>
            <a:r>
              <a:rPr lang="fr-FR" dirty="0" smtClean="0"/>
              <a:t>: Signle entity structure leading faster performance.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Security</a:t>
            </a:r>
            <a:r>
              <a:rPr lang="fr-FR" dirty="0" smtClean="0"/>
              <a:t> : Uses transport layer security &amp; secure sockets.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Stats</a:t>
            </a:r>
            <a:r>
              <a:rPr lang="fr-FR" dirty="0" smtClean="0"/>
              <a:t> : </a:t>
            </a:r>
            <a:r>
              <a:rPr lang="fr-FR" dirty="0" smtClean="0"/>
              <a:t>9.76% </a:t>
            </a:r>
            <a:r>
              <a:rPr lang="fr-FR" dirty="0" smtClean="0"/>
              <a:t>believed it as most wanted skill.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Database Structure </a:t>
            </a:r>
            <a:r>
              <a:rPr lang="fr-FR" dirty="0" smtClean="0"/>
              <a:t>: Uses </a:t>
            </a:r>
            <a:r>
              <a:rPr lang="fr-FR" dirty="0" smtClean="0"/>
              <a:t>defined table </a:t>
            </a:r>
            <a:r>
              <a:rPr lang="fr-FR" dirty="0" smtClean="0"/>
              <a:t>format to stare data.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Database Deployment </a:t>
            </a:r>
            <a:r>
              <a:rPr lang="fr-FR" dirty="0" smtClean="0"/>
              <a:t>: Supports </a:t>
            </a:r>
            <a:r>
              <a:rPr lang="fr-FR" dirty="0" smtClean="0"/>
              <a:t>C</a:t>
            </a:r>
            <a:r>
              <a:rPr lang="fr-FR" dirty="0" smtClean="0"/>
              <a:t>++ and C </a:t>
            </a:r>
            <a:r>
              <a:rPr lang="fr-FR" dirty="0" smtClean="0"/>
              <a:t>utmost effectively</a:t>
            </a:r>
            <a:r>
              <a:rPr lang="fr-FR" dirty="0" smtClean="0"/>
              <a:t>.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Performance &amp; speed </a:t>
            </a:r>
            <a:r>
              <a:rPr lang="fr-FR" dirty="0" smtClean="0"/>
              <a:t>: </a:t>
            </a:r>
            <a:r>
              <a:rPr lang="fr-FR" dirty="0" smtClean="0"/>
              <a:t>slower performance because of tabular rendering.</a:t>
            </a:r>
            <a:endParaRPr lang="fr-FR" dirty="0" smtClean="0"/>
          </a:p>
          <a:p>
            <a:r>
              <a:rPr lang="fr-FR" dirty="0" smtClean="0">
                <a:solidFill>
                  <a:srgbClr val="FFC000"/>
                </a:solidFill>
              </a:rPr>
              <a:t>Security</a:t>
            </a:r>
            <a:r>
              <a:rPr lang="fr-FR" dirty="0" smtClean="0"/>
              <a:t> : </a:t>
            </a:r>
            <a:r>
              <a:rPr lang="fr-FR" dirty="0" smtClean="0"/>
              <a:t>Security privilleges for robust authentication systems.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Should we </a:t>
            </a:r>
            <a:r>
              <a:rPr lang="en-US" b="1" dirty="0" smtClean="0"/>
              <a:t>choose MongoDB over MySQL?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is an excellent choice if you target a modern database with real-time analytics, content management, and other flat operations. But you should go with MySQL if the database’s complexity is highly relational. 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2909</TotalTime>
  <Words>224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Compare MongoDB VS MySQL</vt:lpstr>
      <vt:lpstr> What is MySQL ? </vt:lpstr>
      <vt:lpstr>  What is MongoDB ?</vt:lpstr>
      <vt:lpstr>MongoDB vs MySQL</vt:lpstr>
      <vt:lpstr> Should we choose MongoDB over MySQL?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MongoDB VS MySQL</dc:title>
  <dc:creator>Marco</dc:creator>
  <cp:lastModifiedBy>Marco</cp:lastModifiedBy>
  <cp:revision>7</cp:revision>
  <dcterms:created xsi:type="dcterms:W3CDTF">2022-12-16T11:00:32Z</dcterms:created>
  <dcterms:modified xsi:type="dcterms:W3CDTF">2022-12-18T11:30:01Z</dcterms:modified>
</cp:coreProperties>
</file>