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6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31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09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57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25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8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6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3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49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7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CC81-0EE7-4661-BEF6-5E0578BE1A13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90BB-26E9-47BA-BD99-262685B93B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1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4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</a:t>
            </a:r>
            <a:r>
              <a:rPr lang="fr-FR" dirty="0" err="1" smtClean="0"/>
              <a:t>Databinding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Binding</a:t>
            </a:r>
            <a:r>
              <a:rPr lang="fr-FR" dirty="0" smtClean="0"/>
              <a:t> = liaison, Data = données</a:t>
            </a:r>
          </a:p>
          <a:p>
            <a:r>
              <a:rPr lang="fr-FR" dirty="0" smtClean="0"/>
              <a:t>=&gt; liaison des données</a:t>
            </a:r>
          </a:p>
          <a:p>
            <a:r>
              <a:rPr lang="fr-FR" dirty="0" smtClean="0"/>
              <a:t>Ex.</a:t>
            </a:r>
          </a:p>
          <a:p>
            <a:pPr marL="0" indent="0">
              <a:buNone/>
            </a:pPr>
            <a:r>
              <a:rPr lang="fr-FR" dirty="0" smtClean="0"/>
              <a:t>	&lt;</a:t>
            </a:r>
            <a:r>
              <a:rPr lang="fr-FR" dirty="0" err="1" smtClean="0"/>
              <a:t>TextBox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r>
              <a:rPr lang="fr-FR" dirty="0" smtClean="0"/>
              <a:t>=« </a:t>
            </a:r>
            <a:r>
              <a:rPr lang="fr-FR" dirty="0" err="1" smtClean="0"/>
              <a:t>Binding</a:t>
            </a:r>
            <a:r>
              <a:rPr lang="fr-FR" dirty="0" smtClean="0"/>
              <a:t> </a:t>
            </a:r>
            <a:r>
              <a:rPr lang="fr-FR" dirty="0" err="1" smtClean="0"/>
              <a:t>MyText</a:t>
            </a:r>
            <a:r>
              <a:rPr lang="fr-FR" dirty="0" smtClean="0"/>
              <a:t> » /&gt;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725144"/>
            <a:ext cx="57150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5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</a:t>
            </a:r>
            <a:r>
              <a:rPr lang="fr-FR" dirty="0" err="1" smtClean="0"/>
              <a:t>Commands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Séparer la sémantique et l’objet de la logique qui exécute la commande</a:t>
            </a:r>
          </a:p>
          <a:p>
            <a:r>
              <a:rPr lang="fr-FR" dirty="0" smtClean="0"/>
              <a:t>Appeler la même logique depuis des sources différentes (bouton, raccourci clavier, lien, etc.) </a:t>
            </a:r>
          </a:p>
          <a:p>
            <a:r>
              <a:rPr lang="fr-FR" dirty="0" smtClean="0"/>
              <a:t>Adapter la logique d’exécution au contexte (ex. copier un objet personne / copier un objet groupe)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66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</a:t>
            </a:r>
            <a:r>
              <a:rPr lang="fr-FR" dirty="0" err="1" smtClean="0"/>
              <a:t>Commands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Indiquer si une action est possible (</a:t>
            </a:r>
            <a:r>
              <a:rPr lang="fr-FR" dirty="0" err="1" smtClean="0"/>
              <a:t>canExecute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Ex. 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00FF"/>
                </a:solidFill>
                <a:effectLst/>
              </a:rPr>
              <a:t>&lt;</a:t>
            </a:r>
            <a:r>
              <a:rPr lang="fr-FR" sz="2400" dirty="0" smtClean="0">
                <a:solidFill>
                  <a:srgbClr val="A31515"/>
                </a:solidFill>
                <a:effectLst/>
              </a:rPr>
              <a:t>Menu</a:t>
            </a:r>
            <a:r>
              <a:rPr lang="fr-FR" sz="2400" dirty="0" smtClean="0">
                <a:solidFill>
                  <a:srgbClr val="0000FF"/>
                </a:solidFill>
                <a:effectLst/>
              </a:rPr>
              <a:t>&gt;</a:t>
            </a:r>
            <a:r>
              <a:rPr lang="fr-FR" sz="2400" dirty="0" smtClean="0"/>
              <a:t> 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0000FF"/>
                </a:solidFill>
                <a:effectLst/>
              </a:rPr>
              <a:t>         &lt;</a:t>
            </a:r>
            <a:r>
              <a:rPr lang="fr-FR" sz="2400" dirty="0" err="1" smtClean="0">
                <a:solidFill>
                  <a:srgbClr val="A31515"/>
                </a:solidFill>
                <a:effectLst/>
              </a:rPr>
              <a:t>MenuItem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FF0000"/>
                </a:solidFill>
                <a:effectLst/>
              </a:rPr>
              <a:t>Command</a:t>
            </a:r>
            <a:r>
              <a:rPr lang="fr-FR" sz="2400" dirty="0" smtClean="0">
                <a:solidFill>
                  <a:srgbClr val="0000FF"/>
                </a:solidFill>
                <a:effectLst/>
              </a:rPr>
              <a:t>=</a:t>
            </a:r>
            <a:r>
              <a:rPr lang="fr-FR" sz="2400" dirty="0" smtClean="0">
                <a:solidFill>
                  <a:srgbClr val="000000"/>
                </a:solidFill>
                <a:effectLst/>
              </a:rPr>
              <a:t>"</a:t>
            </a:r>
            <a:r>
              <a:rPr lang="fr-FR" sz="2400" dirty="0" err="1" smtClean="0">
                <a:solidFill>
                  <a:srgbClr val="0000FF"/>
                </a:solidFill>
                <a:effectLst/>
              </a:rPr>
              <a:t>ApplicationCommands.Paste</a:t>
            </a:r>
            <a:r>
              <a:rPr lang="fr-FR" sz="2400" dirty="0" smtClean="0">
                <a:solidFill>
                  <a:srgbClr val="000000"/>
                </a:solidFill>
                <a:effectLst/>
              </a:rPr>
              <a:t>"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00FF"/>
                </a:solidFill>
                <a:effectLst/>
              </a:rPr>
              <a:t>/&gt;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00FF"/>
                </a:solidFill>
                <a:effectLst/>
              </a:rPr>
              <a:t>&lt;/</a:t>
            </a:r>
            <a:r>
              <a:rPr lang="fr-FR" sz="2400" dirty="0" smtClean="0">
                <a:solidFill>
                  <a:srgbClr val="A31515"/>
                </a:solidFill>
                <a:effectLst/>
              </a:rPr>
              <a:t>Menu</a:t>
            </a:r>
            <a:r>
              <a:rPr lang="fr-FR" sz="2400" dirty="0" smtClean="0">
                <a:solidFill>
                  <a:srgbClr val="0000FF"/>
                </a:solidFill>
                <a:effectLst/>
              </a:rPr>
              <a:t>&gt;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49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WPF MVVM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 smtClean="0"/>
              <a:t>M</a:t>
            </a:r>
            <a:r>
              <a:rPr lang="fr-FR" dirty="0" smtClean="0"/>
              <a:t>odel </a:t>
            </a:r>
            <a:r>
              <a:rPr lang="fr-FR" u="sng" dirty="0" err="1" smtClean="0"/>
              <a:t>V</a:t>
            </a:r>
            <a:r>
              <a:rPr lang="fr-FR" dirty="0" err="1" smtClean="0"/>
              <a:t>iew</a:t>
            </a:r>
            <a:r>
              <a:rPr lang="fr-FR" dirty="0" smtClean="0"/>
              <a:t> </a:t>
            </a:r>
            <a:r>
              <a:rPr lang="fr-FR" u="sng" dirty="0" err="1" smtClean="0"/>
              <a:t>V</a:t>
            </a:r>
            <a:r>
              <a:rPr lang="fr-FR" dirty="0" err="1" smtClean="0"/>
              <a:t>iew</a:t>
            </a:r>
            <a:r>
              <a:rPr lang="fr-FR" u="sng" dirty="0" err="1" smtClean="0"/>
              <a:t>M</a:t>
            </a:r>
            <a:r>
              <a:rPr lang="fr-FR" dirty="0" err="1" smtClean="0"/>
              <a:t>odel</a:t>
            </a:r>
            <a:r>
              <a:rPr lang="fr-FR" dirty="0" smtClean="0"/>
              <a:t> (MVVM)</a:t>
            </a:r>
          </a:p>
          <a:p>
            <a:r>
              <a:rPr lang="fr-FR" dirty="0" smtClean="0"/>
              <a:t>Manière propre d’organiser son code</a:t>
            </a:r>
          </a:p>
          <a:p>
            <a:r>
              <a:rPr lang="fr-FR" dirty="0" smtClean="0"/>
              <a:t>=&gt; Assurer la maintenance et la lisibilité du code</a:t>
            </a:r>
          </a:p>
          <a:p>
            <a:r>
              <a:rPr lang="fr-FR" dirty="0" smtClean="0"/>
              <a:t>C’est: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DataContext</a:t>
            </a:r>
            <a:r>
              <a:rPr lang="fr-FR" dirty="0" smtClean="0"/>
              <a:t> (contexte de données)</a:t>
            </a:r>
          </a:p>
          <a:p>
            <a:pPr lvl="1"/>
            <a:r>
              <a:rPr lang="fr-FR" dirty="0" smtClean="0"/>
              <a:t>Une classe implémentant </a:t>
            </a:r>
            <a:r>
              <a:rPr lang="fr-FR" dirty="0" err="1" smtClean="0"/>
              <a:t>INotifyPropertyChanged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Des </a:t>
            </a:r>
            <a:r>
              <a:rPr lang="fr-FR" dirty="0" err="1" smtClean="0"/>
              <a:t>ObservableCollectoin</a:t>
            </a:r>
            <a:r>
              <a:rPr lang="fr-FR" dirty="0" smtClean="0"/>
              <a:t>&lt;T&gt;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83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MVVM (2)</a:t>
            </a:r>
            <a:endParaRPr lang="fr-FR" dirty="0"/>
          </a:p>
        </p:txBody>
      </p:sp>
      <p:pic>
        <p:nvPicPr>
          <p:cNvPr id="2050" name="Picture 2" descr="https://scr.sad.supinfo.com/articles/resources/205352/472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22" y="1556792"/>
            <a:ext cx="6120680" cy="46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55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145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WPF Databinding</vt:lpstr>
      <vt:lpstr>WPF Commands (1)</vt:lpstr>
      <vt:lpstr>WPF Commands (2)</vt:lpstr>
      <vt:lpstr>WPF MVVM (1)</vt:lpstr>
      <vt:lpstr>WPF MVVM (2)</vt:lpstr>
    </vt:vector>
  </TitlesOfParts>
  <Company>MICHELIN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Bolot</dc:creator>
  <cp:lastModifiedBy>Jerome Bolot</cp:lastModifiedBy>
  <cp:revision>2</cp:revision>
  <dcterms:created xsi:type="dcterms:W3CDTF">2017-04-11T14:33:44Z</dcterms:created>
  <dcterms:modified xsi:type="dcterms:W3CDTF">2017-04-11T14:48:31Z</dcterms:modified>
</cp:coreProperties>
</file>