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CCE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0900-42D6-4E76-A2DB-8245AF27C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0D5E1-3C9D-4EB2-B889-6E6839E7E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B248-D898-4123-9C02-D2B0A87C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EED2-0529-4BC9-AF9D-17A8C463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3F94-7B31-4BD1-BA5E-7A6FA4D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9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8DB4-5A98-462C-8F55-7A35E50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C7021-37FA-4A11-A57D-62CAAAAF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F8EE-B33B-4F3D-89AC-C9B3D1FC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3EE3-2BC4-4560-ADCD-A409DA16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92C8-0EC7-408A-BC25-85223F6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36F6-6093-472E-8154-4E9A5E950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6468-8082-4B65-AD98-D0D56E9A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CB0D-5773-4B30-B08E-1BE9279E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8CF4-969A-40E3-92AD-F1CEA4B8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C9D3-8D2D-4113-A5B1-720674D9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5770-6AC4-4206-AE68-9B7B5B1D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821-2440-45DB-B87D-1F25D152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3D7B-17D8-44A2-8DF1-7A723373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2E66-AF64-44A3-8F07-EA4007F3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7601-E6CC-4B0D-BD19-F9EA8AFB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3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C5C-3F79-4CBA-8367-FD11EB00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2235F-0A11-4348-8F89-C018420C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9DAE-EE46-473C-AA25-8B867480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F738-EB5E-466B-B2B1-9E72E49A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55FD-2F27-4BDD-B414-18B93645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CA5-106F-4819-B1CB-3FBC775D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C821-B46E-4AFA-98A2-474E20192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5FA-F142-44DA-A5E3-542E4260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7774-715B-4197-A6FC-9BAC74FE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230FF-4394-4631-9F7E-FEE296A9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0E94-9B7E-4341-82D1-C7D4AE4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E09C-526D-41A8-9B34-573BD8DB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78A0F-1B7F-4C6F-B223-08043D34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1CA2-C79A-4FA7-A035-0CE69F5E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74A4C-3698-424E-A429-ADAD48084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9CF7D-84B7-4292-A6FE-9F47DDB2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7793A-A496-4C07-B0B6-9537E40D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FE150-01B6-423F-8A9C-9860B821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A38F2-AD3F-412C-BBEA-E90D4572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35AB-EC0F-4D04-A3F5-4A5F6DA0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55D64-CF8A-4154-97E0-B43A119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225E2-162D-4FDE-B73A-E9034912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03AEC-6245-45DC-ADB6-03B5C8C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DF81-F970-4CA1-B994-B43B497D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C0335-8F5F-41DF-AD18-EF4FDAAC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836A-D299-4930-A1DA-332F7CF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7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9EA6-92F9-4B1B-9C16-318E71BD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231-989B-48F3-A219-1912D915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CCCC-6152-4A9C-B914-D060BB46A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674C4-52F0-40E1-AC7D-F72EDB71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F2D5-DA2B-47D7-9BE8-6713516A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5D412-BB0A-4379-875D-51324F6B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0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D1C8-99E7-4BD8-9065-0301094F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25F31-A6E6-41BF-9702-73E84C2B3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3F47B-6656-4ECC-AA28-891F7AA1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157F-4B0A-436A-BEB4-3F5F2EE4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B29D-C8AE-43D0-9B7B-A815FB3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23F68-32D9-4A93-86D3-E9E6D733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49AD7-A40F-4D7E-9B3F-7744D062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BEDC4-046C-494C-8087-CB53F1A3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05BF-7FA4-4F73-8879-0581813DB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72ED-BABC-4500-8BFC-8725D9E59CB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0146-6953-4E25-9FAD-DF391C15A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1238-E2CC-4521-9BBF-503FA4101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BDB0-1769-498A-8BE0-C894FAE5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D071-C1C2-439D-BADD-ABEC7EB43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754" y="1502797"/>
            <a:ext cx="6692394" cy="3506523"/>
          </a:xfrm>
          <a:solidFill>
            <a:srgbClr val="C5E0B4"/>
          </a:solidFill>
        </p:spPr>
        <p:txBody>
          <a:bodyPr>
            <a:normAutofit/>
          </a:bodyPr>
          <a:lstStyle/>
          <a:p>
            <a:pPr algn="r"/>
            <a:r>
              <a:rPr lang="en-US" sz="11500" dirty="0">
                <a:solidFill>
                  <a:schemeClr val="bg1"/>
                </a:solidFill>
                <a:latin typeface="Agency FB" panose="020B0503020202020204" pitchFamily="34" charset="0"/>
                <a:cs typeface="Dubai Light" panose="020B0303030403030204" pitchFamily="34" charset="-78"/>
              </a:rPr>
              <a:t>Contact Manager</a:t>
            </a:r>
            <a:endParaRPr lang="en-US" sz="9600" dirty="0">
              <a:solidFill>
                <a:schemeClr val="tx2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Dubai Light" panose="020B030303040303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66E28-5E64-4493-A8E6-49EDC38BA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6248" y="1042031"/>
            <a:ext cx="5008553" cy="416607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r>
              <a:rPr lang="en-US" sz="4400" b="1" dirty="0">
                <a:solidFill>
                  <a:srgbClr val="CCE5B7"/>
                </a:solidFill>
                <a:latin typeface="Agency FB" panose="020B0503020202020204" pitchFamily="34" charset="0"/>
              </a:rPr>
              <a:t>Team:</a:t>
            </a:r>
          </a:p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Jessica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Wingert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Hunter Pierce</a:t>
            </a:r>
          </a:p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Bhavika Boga</a:t>
            </a:r>
          </a:p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Edward Plummer</a:t>
            </a:r>
          </a:p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Taylor Knight</a:t>
            </a:r>
          </a:p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Bailey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Muckel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8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620094F-BE57-461B-BA93-8E2DE8AEF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 r="31783" b="22551"/>
          <a:stretch/>
        </p:blipFill>
        <p:spPr>
          <a:xfrm>
            <a:off x="0" y="24856"/>
            <a:ext cx="8571506" cy="68331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FD676D-4139-4B98-A005-076A096343AF}"/>
              </a:ext>
            </a:extLst>
          </p:cNvPr>
          <p:cNvSpPr txBox="1">
            <a:spLocks/>
          </p:cNvSpPr>
          <p:nvPr/>
        </p:nvSpPr>
        <p:spPr>
          <a:xfrm>
            <a:off x="8794143" y="2719346"/>
            <a:ext cx="3397857" cy="1200646"/>
          </a:xfrm>
          <a:prstGeom prst="rect">
            <a:avLst/>
          </a:prstGeom>
          <a:solidFill>
            <a:srgbClr val="C5E0B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  <a:cs typeface="Dubai Light" panose="020B0303030403030204" pitchFamily="34" charset="-78"/>
              </a:rPr>
              <a:t>Use Case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Dubai Light" panose="020B0303030403030204" pitchFamily="34" charset="-7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1F74AD-9343-46B9-A6EE-ADDD3662DEA3}"/>
              </a:ext>
            </a:extLst>
          </p:cNvPr>
          <p:cNvCxnSpPr>
            <a:cxnSpLocks/>
          </p:cNvCxnSpPr>
          <p:nvPr/>
        </p:nvCxnSpPr>
        <p:spPr>
          <a:xfrm>
            <a:off x="8820646" y="2456952"/>
            <a:ext cx="3371354" cy="0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0F286-A2CD-4F3D-8539-6863862E3616}"/>
              </a:ext>
            </a:extLst>
          </p:cNvPr>
          <p:cNvCxnSpPr>
            <a:cxnSpLocks/>
          </p:cNvCxnSpPr>
          <p:nvPr/>
        </p:nvCxnSpPr>
        <p:spPr>
          <a:xfrm>
            <a:off x="8820646" y="4167805"/>
            <a:ext cx="3371354" cy="0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ADB01C9-18AC-4B66-A5A1-4EDED43C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" t="10338" r="32571" b="48116"/>
          <a:stretch/>
        </p:blipFill>
        <p:spPr>
          <a:xfrm>
            <a:off x="3101012" y="1315942"/>
            <a:ext cx="9011478" cy="37259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A74273C-6F78-4570-AAA8-8D5198BF282E}"/>
              </a:ext>
            </a:extLst>
          </p:cNvPr>
          <p:cNvSpPr txBox="1">
            <a:spLocks/>
          </p:cNvSpPr>
          <p:nvPr/>
        </p:nvSpPr>
        <p:spPr>
          <a:xfrm>
            <a:off x="1" y="3116912"/>
            <a:ext cx="3085106" cy="1200646"/>
          </a:xfrm>
          <a:prstGeom prst="rect">
            <a:avLst/>
          </a:prstGeom>
          <a:solidFill>
            <a:srgbClr val="C5E0B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  <a:cs typeface="Dubai Light" panose="020B0303030403030204" pitchFamily="34" charset="-78"/>
              </a:rPr>
              <a:t>ER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Dubai Light" panose="020B0303030403030204" pitchFamily="34" charset="-7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911148-8895-4009-A9C6-0062EFF82767}"/>
              </a:ext>
            </a:extLst>
          </p:cNvPr>
          <p:cNvCxnSpPr>
            <a:cxnSpLocks/>
          </p:cNvCxnSpPr>
          <p:nvPr/>
        </p:nvCxnSpPr>
        <p:spPr>
          <a:xfrm>
            <a:off x="26503" y="2854518"/>
            <a:ext cx="3061042" cy="0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F3FAE-F0AD-4EFD-A543-CD766D508304}"/>
              </a:ext>
            </a:extLst>
          </p:cNvPr>
          <p:cNvCxnSpPr>
            <a:cxnSpLocks/>
          </p:cNvCxnSpPr>
          <p:nvPr/>
        </p:nvCxnSpPr>
        <p:spPr>
          <a:xfrm>
            <a:off x="26503" y="4565371"/>
            <a:ext cx="3061042" cy="0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4A3C93-C7C9-468D-97DD-01DC2656976D}"/>
              </a:ext>
            </a:extLst>
          </p:cNvPr>
          <p:cNvSpPr txBox="1">
            <a:spLocks/>
          </p:cNvSpPr>
          <p:nvPr/>
        </p:nvSpPr>
        <p:spPr>
          <a:xfrm>
            <a:off x="4383820" y="701235"/>
            <a:ext cx="3397857" cy="1200646"/>
          </a:xfrm>
          <a:prstGeom prst="rect">
            <a:avLst/>
          </a:prstGeom>
          <a:solidFill>
            <a:srgbClr val="C5E0B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  <a:cs typeface="Dubai Light" panose="020B0303030403030204" pitchFamily="34" charset="-78"/>
              </a:rPr>
              <a:t>Software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0D1F-4BE0-42FC-A883-CC99174E1FAB}"/>
              </a:ext>
            </a:extLst>
          </p:cNvPr>
          <p:cNvCxnSpPr>
            <a:cxnSpLocks/>
          </p:cNvCxnSpPr>
          <p:nvPr/>
        </p:nvCxnSpPr>
        <p:spPr>
          <a:xfrm>
            <a:off x="4410323" y="2472855"/>
            <a:ext cx="3371354" cy="0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BCD3B1-3769-414C-8B9E-231AC6EBE89D}"/>
              </a:ext>
            </a:extLst>
          </p:cNvPr>
          <p:cNvCxnSpPr>
            <a:cxnSpLocks/>
          </p:cNvCxnSpPr>
          <p:nvPr/>
        </p:nvCxnSpPr>
        <p:spPr>
          <a:xfrm>
            <a:off x="4410323" y="6155632"/>
            <a:ext cx="3371354" cy="0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B37D1E-AD57-4B55-A0E0-8D7FA89E5E88}"/>
              </a:ext>
            </a:extLst>
          </p:cNvPr>
          <p:cNvSpPr txBox="1"/>
          <p:nvPr/>
        </p:nvSpPr>
        <p:spPr>
          <a:xfrm>
            <a:off x="4561397" y="2467557"/>
            <a:ext cx="28545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spc="3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Bootstrap</a:t>
            </a:r>
          </a:p>
          <a:p>
            <a:pPr algn="ctr">
              <a:lnSpc>
                <a:spcPct val="200000"/>
              </a:lnSpc>
            </a:pPr>
            <a:r>
              <a:rPr lang="en-US" sz="2800" b="1" spc="3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PhpMyAdmin</a:t>
            </a:r>
          </a:p>
          <a:p>
            <a:pPr algn="ctr">
              <a:lnSpc>
                <a:spcPct val="200000"/>
              </a:lnSpc>
            </a:pPr>
            <a:r>
              <a:rPr lang="en-US" sz="2800" b="1" spc="3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mySQL</a:t>
            </a:r>
            <a:endParaRPr lang="en-US" sz="2800" b="1" spc="3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800" b="1" spc="3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Apache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831B-661B-422E-A1DB-EAE98B4CF44B}"/>
              </a:ext>
            </a:extLst>
          </p:cNvPr>
          <p:cNvSpPr txBox="1">
            <a:spLocks/>
          </p:cNvSpPr>
          <p:nvPr/>
        </p:nvSpPr>
        <p:spPr>
          <a:xfrm>
            <a:off x="4239440" y="2570139"/>
            <a:ext cx="3397857" cy="1200646"/>
          </a:xfrm>
          <a:prstGeom prst="rect">
            <a:avLst/>
          </a:prstGeom>
          <a:solidFill>
            <a:srgbClr val="C5E0B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bg1"/>
                </a:solidFill>
                <a:latin typeface="Agency FB" panose="020B0503020202020204" pitchFamily="34" charset="0"/>
                <a:cs typeface="Dubai Light" panose="020B0303030403030204" pitchFamily="34" charset="-78"/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C05E9-5125-4C82-A561-82A8E46EF185}"/>
              </a:ext>
            </a:extLst>
          </p:cNvPr>
          <p:cNvSpPr/>
          <p:nvPr/>
        </p:nvSpPr>
        <p:spPr>
          <a:xfrm>
            <a:off x="4652273" y="3950188"/>
            <a:ext cx="26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http://hunter-pierce.com/</a:t>
            </a:r>
          </a:p>
        </p:txBody>
      </p:sp>
    </p:spTree>
    <p:extLst>
      <p:ext uri="{BB962C8B-B14F-4D97-AF65-F5344CB8AC3E}">
        <p14:creationId xmlns:p14="http://schemas.microsoft.com/office/powerpoint/2010/main" val="222721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597130-4A97-4451-8DBC-049D8A50AF71}"/>
              </a:ext>
            </a:extLst>
          </p:cNvPr>
          <p:cNvSpPr txBox="1">
            <a:spLocks/>
          </p:cNvSpPr>
          <p:nvPr/>
        </p:nvSpPr>
        <p:spPr>
          <a:xfrm>
            <a:off x="3917342" y="2801608"/>
            <a:ext cx="4357315" cy="1954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5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Dubai Light" panose="020B0303030403030204" pitchFamily="34" charset="-78"/>
              </a:rPr>
              <a:t>Q &amp; 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C90CD8-195A-48EB-91EC-3576C86534C5}"/>
              </a:ext>
            </a:extLst>
          </p:cNvPr>
          <p:cNvCxnSpPr>
            <a:cxnSpLocks/>
          </p:cNvCxnSpPr>
          <p:nvPr/>
        </p:nvCxnSpPr>
        <p:spPr>
          <a:xfrm>
            <a:off x="0" y="4643564"/>
            <a:ext cx="8664272" cy="1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083B2F-8E01-420F-AE66-687D90106CB7}"/>
              </a:ext>
            </a:extLst>
          </p:cNvPr>
          <p:cNvCxnSpPr>
            <a:cxnSpLocks/>
          </p:cNvCxnSpPr>
          <p:nvPr/>
        </p:nvCxnSpPr>
        <p:spPr>
          <a:xfrm>
            <a:off x="3527728" y="2156134"/>
            <a:ext cx="8664272" cy="1"/>
          </a:xfrm>
          <a:prstGeom prst="line">
            <a:avLst/>
          </a:prstGeom>
          <a:ln w="762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9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37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Dubai Light</vt:lpstr>
      <vt:lpstr>Wingdings</vt:lpstr>
      <vt:lpstr>Office Theme</vt:lpstr>
      <vt:lpstr>Contact Manager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Bhavika Boga</dc:creator>
  <cp:lastModifiedBy>Bhavika Boga</cp:lastModifiedBy>
  <cp:revision>15</cp:revision>
  <dcterms:created xsi:type="dcterms:W3CDTF">2018-01-28T20:57:08Z</dcterms:created>
  <dcterms:modified xsi:type="dcterms:W3CDTF">2018-01-31T20:18:52Z</dcterms:modified>
</cp:coreProperties>
</file>