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4" r:id="rId4"/>
    <p:sldId id="276" r:id="rId5"/>
    <p:sldId id="266" r:id="rId6"/>
    <p:sldId id="269" r:id="rId7"/>
    <p:sldId id="268" r:id="rId8"/>
    <p:sldId id="270" r:id="rId9"/>
    <p:sldId id="271" r:id="rId10"/>
    <p:sldId id="272" r:id="rId11"/>
    <p:sldId id="274" r:id="rId12"/>
    <p:sldId id="273"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0A204FC-11DF-8934-170D-4449C531A8AE}" v="4" dt="2025-09-28T20:49:49.7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NATHAN TREMBLAY" userId="S::jtrembl135@etu.uqac.ca::87e18e03-4898-41a3-a108-7141cc459c2f" providerId="AD" clId="Web-{B0A204FC-11DF-8934-170D-4449C531A8AE}"/>
    <pc:docChg chg="addSld sldOrd">
      <pc:chgData name="JONATHAN TREMBLAY" userId="S::jtrembl135@etu.uqac.ca::87e18e03-4898-41a3-a108-7141cc459c2f" providerId="AD" clId="Web-{B0A204FC-11DF-8934-170D-4449C531A8AE}" dt="2025-09-28T20:49:49.754" v="3"/>
      <pc:docMkLst>
        <pc:docMk/>
      </pc:docMkLst>
      <pc:sldChg chg="add ord">
        <pc:chgData name="JONATHAN TREMBLAY" userId="S::jtrembl135@etu.uqac.ca::87e18e03-4898-41a3-a108-7141cc459c2f" providerId="AD" clId="Web-{B0A204FC-11DF-8934-170D-4449C531A8AE}" dt="2025-09-28T20:49:49.754" v="3"/>
        <pc:sldMkLst>
          <pc:docMk/>
          <pc:sldMk cId="2535115855" sldId="258"/>
        </pc:sldMkLst>
      </pc:sldChg>
      <pc:sldChg chg="add ord">
        <pc:chgData name="JONATHAN TREMBLAY" userId="S::jtrembl135@etu.uqac.ca::87e18e03-4898-41a3-a108-7141cc459c2f" providerId="AD" clId="Web-{B0A204FC-11DF-8934-170D-4449C531A8AE}" dt="2025-09-28T20:49:49.754" v="2"/>
        <pc:sldMkLst>
          <pc:docMk/>
          <pc:sldMk cId="3756839650" sldId="260"/>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01EB8D-E046-1507-2BCF-6FA5855C61D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8B383A44-39D7-CCD5-9EC7-3D7EB8443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D0851DEE-8AD1-83BC-B13F-0435E0E5E2DF}"/>
              </a:ext>
            </a:extLst>
          </p:cNvPr>
          <p:cNvSpPr>
            <a:spLocks noGrp="1"/>
          </p:cNvSpPr>
          <p:nvPr>
            <p:ph type="dt" sz="half" idx="10"/>
          </p:nvPr>
        </p:nvSpPr>
        <p:spPr/>
        <p:txBody>
          <a:bodyPr/>
          <a:lstStyle/>
          <a:p>
            <a:fld id="{627AD466-AB31-4479-B9AB-B10C6EDE6150}" type="datetimeFigureOut">
              <a:rPr lang="fr-CA" smtClean="0"/>
              <a:t>2025-09-28</a:t>
            </a:fld>
            <a:endParaRPr lang="fr-CA"/>
          </a:p>
        </p:txBody>
      </p:sp>
      <p:sp>
        <p:nvSpPr>
          <p:cNvPr id="5" name="Espace réservé du pied de page 4">
            <a:extLst>
              <a:ext uri="{FF2B5EF4-FFF2-40B4-BE49-F238E27FC236}">
                <a16:creationId xmlns:a16="http://schemas.microsoft.com/office/drawing/2014/main" id="{995165B1-A385-F7EE-29B5-89844B6BC0C4}"/>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A1FB41E3-01BF-9B3A-BAC4-3EF45C84FF32}"/>
              </a:ext>
            </a:extLst>
          </p:cNvPr>
          <p:cNvSpPr>
            <a:spLocks noGrp="1"/>
          </p:cNvSpPr>
          <p:nvPr>
            <p:ph type="sldNum" sz="quarter" idx="12"/>
          </p:nvPr>
        </p:nvSpPr>
        <p:spPr/>
        <p:txBody>
          <a:bodyPr/>
          <a:lstStyle/>
          <a:p>
            <a:fld id="{2C647472-D685-403D-B813-9109EC59DD00}" type="slidenum">
              <a:rPr lang="fr-CA" smtClean="0"/>
              <a:t>‹n°›</a:t>
            </a:fld>
            <a:endParaRPr lang="fr-CA"/>
          </a:p>
        </p:txBody>
      </p:sp>
    </p:spTree>
    <p:extLst>
      <p:ext uri="{BB962C8B-B14F-4D97-AF65-F5344CB8AC3E}">
        <p14:creationId xmlns:p14="http://schemas.microsoft.com/office/powerpoint/2010/main" val="2282687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60F1E4-7B50-E83D-0047-3139FD604933}"/>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CDC7097F-88E2-D362-FFA4-0E52F2B83BBF}"/>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562326AA-DBA7-839C-3A64-A267D8489151}"/>
              </a:ext>
            </a:extLst>
          </p:cNvPr>
          <p:cNvSpPr>
            <a:spLocks noGrp="1"/>
          </p:cNvSpPr>
          <p:nvPr>
            <p:ph type="dt" sz="half" idx="10"/>
          </p:nvPr>
        </p:nvSpPr>
        <p:spPr/>
        <p:txBody>
          <a:bodyPr/>
          <a:lstStyle/>
          <a:p>
            <a:fld id="{627AD466-AB31-4479-B9AB-B10C6EDE6150}" type="datetimeFigureOut">
              <a:rPr lang="fr-CA" smtClean="0"/>
              <a:t>2025-09-28</a:t>
            </a:fld>
            <a:endParaRPr lang="fr-CA"/>
          </a:p>
        </p:txBody>
      </p:sp>
      <p:sp>
        <p:nvSpPr>
          <p:cNvPr id="5" name="Espace réservé du pied de page 4">
            <a:extLst>
              <a:ext uri="{FF2B5EF4-FFF2-40B4-BE49-F238E27FC236}">
                <a16:creationId xmlns:a16="http://schemas.microsoft.com/office/drawing/2014/main" id="{C6B70901-6446-ABDC-B7BE-D87752A2B446}"/>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A44D0FEA-76C9-DCAE-E064-E2E9EF1A5944}"/>
              </a:ext>
            </a:extLst>
          </p:cNvPr>
          <p:cNvSpPr>
            <a:spLocks noGrp="1"/>
          </p:cNvSpPr>
          <p:nvPr>
            <p:ph type="sldNum" sz="quarter" idx="12"/>
          </p:nvPr>
        </p:nvSpPr>
        <p:spPr/>
        <p:txBody>
          <a:bodyPr/>
          <a:lstStyle/>
          <a:p>
            <a:fld id="{2C647472-D685-403D-B813-9109EC59DD00}" type="slidenum">
              <a:rPr lang="fr-CA" smtClean="0"/>
              <a:t>‹n°›</a:t>
            </a:fld>
            <a:endParaRPr lang="fr-CA"/>
          </a:p>
        </p:txBody>
      </p:sp>
    </p:spTree>
    <p:extLst>
      <p:ext uri="{BB962C8B-B14F-4D97-AF65-F5344CB8AC3E}">
        <p14:creationId xmlns:p14="http://schemas.microsoft.com/office/powerpoint/2010/main" val="2771440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6E562893-E516-C0B3-8524-D63904B9D5E8}"/>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F0DEBEDA-16A4-05C6-347C-5954987B497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026C470A-1D9D-C90F-5B1A-D2294FCB83EB}"/>
              </a:ext>
            </a:extLst>
          </p:cNvPr>
          <p:cNvSpPr>
            <a:spLocks noGrp="1"/>
          </p:cNvSpPr>
          <p:nvPr>
            <p:ph type="dt" sz="half" idx="10"/>
          </p:nvPr>
        </p:nvSpPr>
        <p:spPr/>
        <p:txBody>
          <a:bodyPr/>
          <a:lstStyle/>
          <a:p>
            <a:fld id="{627AD466-AB31-4479-B9AB-B10C6EDE6150}" type="datetimeFigureOut">
              <a:rPr lang="fr-CA" smtClean="0"/>
              <a:t>2025-09-28</a:t>
            </a:fld>
            <a:endParaRPr lang="fr-CA"/>
          </a:p>
        </p:txBody>
      </p:sp>
      <p:sp>
        <p:nvSpPr>
          <p:cNvPr id="5" name="Espace réservé du pied de page 4">
            <a:extLst>
              <a:ext uri="{FF2B5EF4-FFF2-40B4-BE49-F238E27FC236}">
                <a16:creationId xmlns:a16="http://schemas.microsoft.com/office/drawing/2014/main" id="{C5B316EA-6E13-B617-2E38-5483B5CE31F0}"/>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2E9D6D06-FFD4-327C-DA5F-AC8F66EE5B61}"/>
              </a:ext>
            </a:extLst>
          </p:cNvPr>
          <p:cNvSpPr>
            <a:spLocks noGrp="1"/>
          </p:cNvSpPr>
          <p:nvPr>
            <p:ph type="sldNum" sz="quarter" idx="12"/>
          </p:nvPr>
        </p:nvSpPr>
        <p:spPr/>
        <p:txBody>
          <a:bodyPr/>
          <a:lstStyle/>
          <a:p>
            <a:fld id="{2C647472-D685-403D-B813-9109EC59DD00}" type="slidenum">
              <a:rPr lang="fr-CA" smtClean="0"/>
              <a:t>‹n°›</a:t>
            </a:fld>
            <a:endParaRPr lang="fr-CA"/>
          </a:p>
        </p:txBody>
      </p:sp>
    </p:spTree>
    <p:extLst>
      <p:ext uri="{BB962C8B-B14F-4D97-AF65-F5344CB8AC3E}">
        <p14:creationId xmlns:p14="http://schemas.microsoft.com/office/powerpoint/2010/main" val="4272502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97BF92-C5E5-E715-F164-96481D8C4C25}"/>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9D479FE4-BB1A-0CC0-3C5E-13DCA3BB5A8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87F73D84-00AF-DE6D-1B07-BDD1A3BDCFA5}"/>
              </a:ext>
            </a:extLst>
          </p:cNvPr>
          <p:cNvSpPr>
            <a:spLocks noGrp="1"/>
          </p:cNvSpPr>
          <p:nvPr>
            <p:ph type="dt" sz="half" idx="10"/>
          </p:nvPr>
        </p:nvSpPr>
        <p:spPr/>
        <p:txBody>
          <a:bodyPr/>
          <a:lstStyle/>
          <a:p>
            <a:fld id="{627AD466-AB31-4479-B9AB-B10C6EDE6150}" type="datetimeFigureOut">
              <a:rPr lang="fr-CA" smtClean="0"/>
              <a:t>2025-09-28</a:t>
            </a:fld>
            <a:endParaRPr lang="fr-CA"/>
          </a:p>
        </p:txBody>
      </p:sp>
      <p:sp>
        <p:nvSpPr>
          <p:cNvPr id="5" name="Espace réservé du pied de page 4">
            <a:extLst>
              <a:ext uri="{FF2B5EF4-FFF2-40B4-BE49-F238E27FC236}">
                <a16:creationId xmlns:a16="http://schemas.microsoft.com/office/drawing/2014/main" id="{BFAD9BC2-180B-C6CF-03A4-FDD71B0D1DE0}"/>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BD21C2BB-6700-E20A-1D30-970BD088B920}"/>
              </a:ext>
            </a:extLst>
          </p:cNvPr>
          <p:cNvSpPr>
            <a:spLocks noGrp="1"/>
          </p:cNvSpPr>
          <p:nvPr>
            <p:ph type="sldNum" sz="quarter" idx="12"/>
          </p:nvPr>
        </p:nvSpPr>
        <p:spPr/>
        <p:txBody>
          <a:bodyPr/>
          <a:lstStyle/>
          <a:p>
            <a:fld id="{2C647472-D685-403D-B813-9109EC59DD00}" type="slidenum">
              <a:rPr lang="fr-CA" smtClean="0"/>
              <a:t>‹n°›</a:t>
            </a:fld>
            <a:endParaRPr lang="fr-CA"/>
          </a:p>
        </p:txBody>
      </p:sp>
    </p:spTree>
    <p:extLst>
      <p:ext uri="{BB962C8B-B14F-4D97-AF65-F5344CB8AC3E}">
        <p14:creationId xmlns:p14="http://schemas.microsoft.com/office/powerpoint/2010/main" val="2343522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DA17AED-C8F8-A189-103B-13F1A3969C4C}"/>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1828A886-32E2-1705-EA6D-00B04DF7433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959B3DF-F027-F967-890D-5635F925DDC9}"/>
              </a:ext>
            </a:extLst>
          </p:cNvPr>
          <p:cNvSpPr>
            <a:spLocks noGrp="1"/>
          </p:cNvSpPr>
          <p:nvPr>
            <p:ph type="dt" sz="half" idx="10"/>
          </p:nvPr>
        </p:nvSpPr>
        <p:spPr/>
        <p:txBody>
          <a:bodyPr/>
          <a:lstStyle/>
          <a:p>
            <a:fld id="{627AD466-AB31-4479-B9AB-B10C6EDE6150}" type="datetimeFigureOut">
              <a:rPr lang="fr-CA" smtClean="0"/>
              <a:t>2025-09-28</a:t>
            </a:fld>
            <a:endParaRPr lang="fr-CA"/>
          </a:p>
        </p:txBody>
      </p:sp>
      <p:sp>
        <p:nvSpPr>
          <p:cNvPr id="5" name="Espace réservé du pied de page 4">
            <a:extLst>
              <a:ext uri="{FF2B5EF4-FFF2-40B4-BE49-F238E27FC236}">
                <a16:creationId xmlns:a16="http://schemas.microsoft.com/office/drawing/2014/main" id="{7353DDDF-0B37-C15A-93CC-0D497233EB77}"/>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AC42503B-6B85-3F38-C54D-AE773761643F}"/>
              </a:ext>
            </a:extLst>
          </p:cNvPr>
          <p:cNvSpPr>
            <a:spLocks noGrp="1"/>
          </p:cNvSpPr>
          <p:nvPr>
            <p:ph type="sldNum" sz="quarter" idx="12"/>
          </p:nvPr>
        </p:nvSpPr>
        <p:spPr/>
        <p:txBody>
          <a:bodyPr/>
          <a:lstStyle/>
          <a:p>
            <a:fld id="{2C647472-D685-403D-B813-9109EC59DD00}" type="slidenum">
              <a:rPr lang="fr-CA" smtClean="0"/>
              <a:t>‹n°›</a:t>
            </a:fld>
            <a:endParaRPr lang="fr-CA"/>
          </a:p>
        </p:txBody>
      </p:sp>
    </p:spTree>
    <p:extLst>
      <p:ext uri="{BB962C8B-B14F-4D97-AF65-F5344CB8AC3E}">
        <p14:creationId xmlns:p14="http://schemas.microsoft.com/office/powerpoint/2010/main" val="2571564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10F067-D880-50BA-918A-3967B7338408}"/>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F673757D-B458-5388-5BEF-6B811BDC074A}"/>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FC62694C-F49C-B3E5-630E-99D182F078AA}"/>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506F4643-D9FC-DE99-F279-17766372EC16}"/>
              </a:ext>
            </a:extLst>
          </p:cNvPr>
          <p:cNvSpPr>
            <a:spLocks noGrp="1"/>
          </p:cNvSpPr>
          <p:nvPr>
            <p:ph type="dt" sz="half" idx="10"/>
          </p:nvPr>
        </p:nvSpPr>
        <p:spPr/>
        <p:txBody>
          <a:bodyPr/>
          <a:lstStyle/>
          <a:p>
            <a:fld id="{627AD466-AB31-4479-B9AB-B10C6EDE6150}" type="datetimeFigureOut">
              <a:rPr lang="fr-CA" smtClean="0"/>
              <a:t>2025-09-28</a:t>
            </a:fld>
            <a:endParaRPr lang="fr-CA"/>
          </a:p>
        </p:txBody>
      </p:sp>
      <p:sp>
        <p:nvSpPr>
          <p:cNvPr id="6" name="Espace réservé du pied de page 5">
            <a:extLst>
              <a:ext uri="{FF2B5EF4-FFF2-40B4-BE49-F238E27FC236}">
                <a16:creationId xmlns:a16="http://schemas.microsoft.com/office/drawing/2014/main" id="{468CA5D1-1D7E-FA67-6E8D-12BE475F1D3E}"/>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CE2C87C4-981D-C73B-2456-110B9CC915F5}"/>
              </a:ext>
            </a:extLst>
          </p:cNvPr>
          <p:cNvSpPr>
            <a:spLocks noGrp="1"/>
          </p:cNvSpPr>
          <p:nvPr>
            <p:ph type="sldNum" sz="quarter" idx="12"/>
          </p:nvPr>
        </p:nvSpPr>
        <p:spPr/>
        <p:txBody>
          <a:bodyPr/>
          <a:lstStyle/>
          <a:p>
            <a:fld id="{2C647472-D685-403D-B813-9109EC59DD00}" type="slidenum">
              <a:rPr lang="fr-CA" smtClean="0"/>
              <a:t>‹n°›</a:t>
            </a:fld>
            <a:endParaRPr lang="fr-CA"/>
          </a:p>
        </p:txBody>
      </p:sp>
    </p:spTree>
    <p:extLst>
      <p:ext uri="{BB962C8B-B14F-4D97-AF65-F5344CB8AC3E}">
        <p14:creationId xmlns:p14="http://schemas.microsoft.com/office/powerpoint/2010/main" val="1982552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759A2F-B02A-DF63-2445-084A9C41FB29}"/>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98E7C4F8-8BEE-EC14-01CB-55764526B4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E669BBDF-CCC0-20BE-5528-FAAAAF481804}"/>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3324A3E1-9387-A573-9F30-03ED480100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C8D60C80-9A2B-0EBC-92F7-CC66D24EA4A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E5CA9EC6-A5E8-5CC5-6838-5D1F4F1E1635}"/>
              </a:ext>
            </a:extLst>
          </p:cNvPr>
          <p:cNvSpPr>
            <a:spLocks noGrp="1"/>
          </p:cNvSpPr>
          <p:nvPr>
            <p:ph type="dt" sz="half" idx="10"/>
          </p:nvPr>
        </p:nvSpPr>
        <p:spPr/>
        <p:txBody>
          <a:bodyPr/>
          <a:lstStyle/>
          <a:p>
            <a:fld id="{627AD466-AB31-4479-B9AB-B10C6EDE6150}" type="datetimeFigureOut">
              <a:rPr lang="fr-CA" smtClean="0"/>
              <a:t>2025-09-28</a:t>
            </a:fld>
            <a:endParaRPr lang="fr-CA"/>
          </a:p>
        </p:txBody>
      </p:sp>
      <p:sp>
        <p:nvSpPr>
          <p:cNvPr id="8" name="Espace réservé du pied de page 7">
            <a:extLst>
              <a:ext uri="{FF2B5EF4-FFF2-40B4-BE49-F238E27FC236}">
                <a16:creationId xmlns:a16="http://schemas.microsoft.com/office/drawing/2014/main" id="{75BA19B9-C621-1EAA-22DD-FA3809DCE1AC}"/>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6D79B4AD-7180-4AE8-A565-2515545E694C}"/>
              </a:ext>
            </a:extLst>
          </p:cNvPr>
          <p:cNvSpPr>
            <a:spLocks noGrp="1"/>
          </p:cNvSpPr>
          <p:nvPr>
            <p:ph type="sldNum" sz="quarter" idx="12"/>
          </p:nvPr>
        </p:nvSpPr>
        <p:spPr/>
        <p:txBody>
          <a:bodyPr/>
          <a:lstStyle/>
          <a:p>
            <a:fld id="{2C647472-D685-403D-B813-9109EC59DD00}" type="slidenum">
              <a:rPr lang="fr-CA" smtClean="0"/>
              <a:t>‹n°›</a:t>
            </a:fld>
            <a:endParaRPr lang="fr-CA"/>
          </a:p>
        </p:txBody>
      </p:sp>
    </p:spTree>
    <p:extLst>
      <p:ext uri="{BB962C8B-B14F-4D97-AF65-F5344CB8AC3E}">
        <p14:creationId xmlns:p14="http://schemas.microsoft.com/office/powerpoint/2010/main" val="125852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337D54-8D5B-5C01-E2B0-532FC1A6E070}"/>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92F4D5E4-652A-0307-D7E2-9BF899B2265C}"/>
              </a:ext>
            </a:extLst>
          </p:cNvPr>
          <p:cNvSpPr>
            <a:spLocks noGrp="1"/>
          </p:cNvSpPr>
          <p:nvPr>
            <p:ph type="dt" sz="half" idx="10"/>
          </p:nvPr>
        </p:nvSpPr>
        <p:spPr/>
        <p:txBody>
          <a:bodyPr/>
          <a:lstStyle/>
          <a:p>
            <a:fld id="{627AD466-AB31-4479-B9AB-B10C6EDE6150}" type="datetimeFigureOut">
              <a:rPr lang="fr-CA" smtClean="0"/>
              <a:t>2025-09-28</a:t>
            </a:fld>
            <a:endParaRPr lang="fr-CA"/>
          </a:p>
        </p:txBody>
      </p:sp>
      <p:sp>
        <p:nvSpPr>
          <p:cNvPr id="4" name="Espace réservé du pied de page 3">
            <a:extLst>
              <a:ext uri="{FF2B5EF4-FFF2-40B4-BE49-F238E27FC236}">
                <a16:creationId xmlns:a16="http://schemas.microsoft.com/office/drawing/2014/main" id="{211CA942-4AE5-0E89-B37A-5DA961D9B198}"/>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5B27372C-618C-FEB0-FCF2-D38497750856}"/>
              </a:ext>
            </a:extLst>
          </p:cNvPr>
          <p:cNvSpPr>
            <a:spLocks noGrp="1"/>
          </p:cNvSpPr>
          <p:nvPr>
            <p:ph type="sldNum" sz="quarter" idx="12"/>
          </p:nvPr>
        </p:nvSpPr>
        <p:spPr/>
        <p:txBody>
          <a:bodyPr/>
          <a:lstStyle/>
          <a:p>
            <a:fld id="{2C647472-D685-403D-B813-9109EC59DD00}" type="slidenum">
              <a:rPr lang="fr-CA" smtClean="0"/>
              <a:t>‹n°›</a:t>
            </a:fld>
            <a:endParaRPr lang="fr-CA"/>
          </a:p>
        </p:txBody>
      </p:sp>
    </p:spTree>
    <p:extLst>
      <p:ext uri="{BB962C8B-B14F-4D97-AF65-F5344CB8AC3E}">
        <p14:creationId xmlns:p14="http://schemas.microsoft.com/office/powerpoint/2010/main" val="428837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7E8EFAA4-277D-5BDE-C086-4C36BC94D915}"/>
              </a:ext>
            </a:extLst>
          </p:cNvPr>
          <p:cNvSpPr>
            <a:spLocks noGrp="1"/>
          </p:cNvSpPr>
          <p:nvPr>
            <p:ph type="dt" sz="half" idx="10"/>
          </p:nvPr>
        </p:nvSpPr>
        <p:spPr/>
        <p:txBody>
          <a:bodyPr/>
          <a:lstStyle/>
          <a:p>
            <a:fld id="{627AD466-AB31-4479-B9AB-B10C6EDE6150}" type="datetimeFigureOut">
              <a:rPr lang="fr-CA" smtClean="0"/>
              <a:t>2025-09-28</a:t>
            </a:fld>
            <a:endParaRPr lang="fr-CA"/>
          </a:p>
        </p:txBody>
      </p:sp>
      <p:sp>
        <p:nvSpPr>
          <p:cNvPr id="3" name="Espace réservé du pied de page 2">
            <a:extLst>
              <a:ext uri="{FF2B5EF4-FFF2-40B4-BE49-F238E27FC236}">
                <a16:creationId xmlns:a16="http://schemas.microsoft.com/office/drawing/2014/main" id="{BA9AA71D-CCEC-0B71-B205-45FA201AD752}"/>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124062C1-A259-A62E-EF24-2F6003D33131}"/>
              </a:ext>
            </a:extLst>
          </p:cNvPr>
          <p:cNvSpPr>
            <a:spLocks noGrp="1"/>
          </p:cNvSpPr>
          <p:nvPr>
            <p:ph type="sldNum" sz="quarter" idx="12"/>
          </p:nvPr>
        </p:nvSpPr>
        <p:spPr/>
        <p:txBody>
          <a:bodyPr/>
          <a:lstStyle/>
          <a:p>
            <a:fld id="{2C647472-D685-403D-B813-9109EC59DD00}" type="slidenum">
              <a:rPr lang="fr-CA" smtClean="0"/>
              <a:t>‹n°›</a:t>
            </a:fld>
            <a:endParaRPr lang="fr-CA"/>
          </a:p>
        </p:txBody>
      </p:sp>
    </p:spTree>
    <p:extLst>
      <p:ext uri="{BB962C8B-B14F-4D97-AF65-F5344CB8AC3E}">
        <p14:creationId xmlns:p14="http://schemas.microsoft.com/office/powerpoint/2010/main" val="1789050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4F7123-6316-FAD2-5CB5-4497FCFBA4A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E0F9185D-6275-A75B-1037-4816350801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7CCDE7BB-AD71-88A0-D60F-5C538E1724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5D064674-87A7-CF10-5831-26957293EFA0}"/>
              </a:ext>
            </a:extLst>
          </p:cNvPr>
          <p:cNvSpPr>
            <a:spLocks noGrp="1"/>
          </p:cNvSpPr>
          <p:nvPr>
            <p:ph type="dt" sz="half" idx="10"/>
          </p:nvPr>
        </p:nvSpPr>
        <p:spPr/>
        <p:txBody>
          <a:bodyPr/>
          <a:lstStyle/>
          <a:p>
            <a:fld id="{627AD466-AB31-4479-B9AB-B10C6EDE6150}" type="datetimeFigureOut">
              <a:rPr lang="fr-CA" smtClean="0"/>
              <a:t>2025-09-28</a:t>
            </a:fld>
            <a:endParaRPr lang="fr-CA"/>
          </a:p>
        </p:txBody>
      </p:sp>
      <p:sp>
        <p:nvSpPr>
          <p:cNvPr id="6" name="Espace réservé du pied de page 5">
            <a:extLst>
              <a:ext uri="{FF2B5EF4-FFF2-40B4-BE49-F238E27FC236}">
                <a16:creationId xmlns:a16="http://schemas.microsoft.com/office/drawing/2014/main" id="{7084EF52-517B-89EA-3883-1321E5FF50C5}"/>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87CDDC10-471F-9879-0AD0-EFA8EAE9C738}"/>
              </a:ext>
            </a:extLst>
          </p:cNvPr>
          <p:cNvSpPr>
            <a:spLocks noGrp="1"/>
          </p:cNvSpPr>
          <p:nvPr>
            <p:ph type="sldNum" sz="quarter" idx="12"/>
          </p:nvPr>
        </p:nvSpPr>
        <p:spPr/>
        <p:txBody>
          <a:bodyPr/>
          <a:lstStyle/>
          <a:p>
            <a:fld id="{2C647472-D685-403D-B813-9109EC59DD00}" type="slidenum">
              <a:rPr lang="fr-CA" smtClean="0"/>
              <a:t>‹n°›</a:t>
            </a:fld>
            <a:endParaRPr lang="fr-CA"/>
          </a:p>
        </p:txBody>
      </p:sp>
    </p:spTree>
    <p:extLst>
      <p:ext uri="{BB962C8B-B14F-4D97-AF65-F5344CB8AC3E}">
        <p14:creationId xmlns:p14="http://schemas.microsoft.com/office/powerpoint/2010/main" val="4118090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D99586-752D-F3F1-F5E9-95B7EDFCE72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D13671C5-960E-81C9-C7FF-CB76D622929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59BFF9CC-74A1-7B82-3A78-B84ACEDDEE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655A10C-DE7E-39DB-3A0C-1D466D2C85D5}"/>
              </a:ext>
            </a:extLst>
          </p:cNvPr>
          <p:cNvSpPr>
            <a:spLocks noGrp="1"/>
          </p:cNvSpPr>
          <p:nvPr>
            <p:ph type="dt" sz="half" idx="10"/>
          </p:nvPr>
        </p:nvSpPr>
        <p:spPr/>
        <p:txBody>
          <a:bodyPr/>
          <a:lstStyle/>
          <a:p>
            <a:fld id="{627AD466-AB31-4479-B9AB-B10C6EDE6150}" type="datetimeFigureOut">
              <a:rPr lang="fr-CA" smtClean="0"/>
              <a:t>2025-09-28</a:t>
            </a:fld>
            <a:endParaRPr lang="fr-CA"/>
          </a:p>
        </p:txBody>
      </p:sp>
      <p:sp>
        <p:nvSpPr>
          <p:cNvPr id="6" name="Espace réservé du pied de page 5">
            <a:extLst>
              <a:ext uri="{FF2B5EF4-FFF2-40B4-BE49-F238E27FC236}">
                <a16:creationId xmlns:a16="http://schemas.microsoft.com/office/drawing/2014/main" id="{7B4555D1-017A-03A8-912A-1E038F688F2A}"/>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44A40F12-AA4A-B658-7E77-29BE46DF7A0D}"/>
              </a:ext>
            </a:extLst>
          </p:cNvPr>
          <p:cNvSpPr>
            <a:spLocks noGrp="1"/>
          </p:cNvSpPr>
          <p:nvPr>
            <p:ph type="sldNum" sz="quarter" idx="12"/>
          </p:nvPr>
        </p:nvSpPr>
        <p:spPr/>
        <p:txBody>
          <a:bodyPr/>
          <a:lstStyle/>
          <a:p>
            <a:fld id="{2C647472-D685-403D-B813-9109EC59DD00}" type="slidenum">
              <a:rPr lang="fr-CA" smtClean="0"/>
              <a:t>‹n°›</a:t>
            </a:fld>
            <a:endParaRPr lang="fr-CA"/>
          </a:p>
        </p:txBody>
      </p:sp>
    </p:spTree>
    <p:extLst>
      <p:ext uri="{BB962C8B-B14F-4D97-AF65-F5344CB8AC3E}">
        <p14:creationId xmlns:p14="http://schemas.microsoft.com/office/powerpoint/2010/main" val="11981640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B6146B6F-FCCE-BCF8-4350-E8A0C59211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18ED232F-BE6D-7AE6-C627-BE9CE435A9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8F173884-6002-B684-1C03-A5DCD7FA9D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7AD466-AB31-4479-B9AB-B10C6EDE6150}" type="datetimeFigureOut">
              <a:rPr lang="fr-CA" smtClean="0"/>
              <a:t>2025-09-28</a:t>
            </a:fld>
            <a:endParaRPr lang="fr-CA"/>
          </a:p>
        </p:txBody>
      </p:sp>
      <p:sp>
        <p:nvSpPr>
          <p:cNvPr id="5" name="Espace réservé du pied de page 4">
            <a:extLst>
              <a:ext uri="{FF2B5EF4-FFF2-40B4-BE49-F238E27FC236}">
                <a16:creationId xmlns:a16="http://schemas.microsoft.com/office/drawing/2014/main" id="{66F00AA2-B90A-584C-D38E-6783C8BF6E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32A7FDCD-4F2E-5EC4-96C4-10FAB605B2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C647472-D685-403D-B813-9109EC59DD00}" type="slidenum">
              <a:rPr lang="fr-CA" smtClean="0"/>
              <a:t>‹n°›</a:t>
            </a:fld>
            <a:endParaRPr lang="fr-CA"/>
          </a:p>
        </p:txBody>
      </p:sp>
    </p:spTree>
    <p:extLst>
      <p:ext uri="{BB962C8B-B14F-4D97-AF65-F5344CB8AC3E}">
        <p14:creationId xmlns:p14="http://schemas.microsoft.com/office/powerpoint/2010/main" val="33283109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3CC5BF-632B-1B24-0B8E-7ADB02C71A8B}"/>
              </a:ext>
            </a:extLst>
          </p:cNvPr>
          <p:cNvSpPr>
            <a:spLocks noGrp="1"/>
          </p:cNvSpPr>
          <p:nvPr>
            <p:ph type="ctrTitle"/>
          </p:nvPr>
        </p:nvSpPr>
        <p:spPr>
          <a:xfrm>
            <a:off x="1524000" y="1122363"/>
            <a:ext cx="9144000" cy="1118419"/>
          </a:xfrm>
        </p:spPr>
        <p:txBody>
          <a:bodyPr/>
          <a:lstStyle/>
          <a:p>
            <a:r>
              <a:rPr lang="en-CA"/>
              <a:t>motivation 1/2:</a:t>
            </a:r>
            <a:r>
              <a:rPr lang="en-CA" sz="1000"/>
              <a:t> </a:t>
            </a:r>
            <a:r>
              <a:rPr lang="en-CA" sz="1200"/>
              <a:t>(ne fait pas </a:t>
            </a:r>
            <a:r>
              <a:rPr lang="en-CA" sz="1200" err="1"/>
              <a:t>partie</a:t>
            </a:r>
            <a:r>
              <a:rPr lang="en-CA" sz="1200"/>
              <a:t> des power points, </a:t>
            </a:r>
            <a:r>
              <a:rPr lang="en-CA" sz="1200" err="1"/>
              <a:t>juste</a:t>
            </a:r>
            <a:r>
              <a:rPr lang="en-CA" sz="1200"/>
              <a:t> pour </a:t>
            </a:r>
            <a:r>
              <a:rPr lang="en-CA" sz="1200" err="1"/>
              <a:t>situer</a:t>
            </a:r>
            <a:r>
              <a:rPr lang="en-CA" sz="1200"/>
              <a:t> le </a:t>
            </a:r>
            <a:r>
              <a:rPr lang="en-CA" sz="1200" err="1"/>
              <a:t>contexte</a:t>
            </a:r>
            <a:r>
              <a:rPr lang="en-CA" sz="1200"/>
              <a:t>)</a:t>
            </a:r>
            <a:endParaRPr lang="fr-CA" sz="1200"/>
          </a:p>
        </p:txBody>
      </p:sp>
      <p:sp>
        <p:nvSpPr>
          <p:cNvPr id="3" name="Sous-titre 2">
            <a:extLst>
              <a:ext uri="{FF2B5EF4-FFF2-40B4-BE49-F238E27FC236}">
                <a16:creationId xmlns:a16="http://schemas.microsoft.com/office/drawing/2014/main" id="{0A28BC7E-5996-E470-1E20-7D0D8FCEB499}"/>
              </a:ext>
            </a:extLst>
          </p:cNvPr>
          <p:cNvSpPr>
            <a:spLocks noGrp="1"/>
          </p:cNvSpPr>
          <p:nvPr>
            <p:ph type="subTitle" idx="1"/>
          </p:nvPr>
        </p:nvSpPr>
        <p:spPr>
          <a:xfrm>
            <a:off x="963560" y="2365144"/>
            <a:ext cx="10913807" cy="3947165"/>
          </a:xfrm>
        </p:spPr>
        <p:txBody>
          <a:bodyPr>
            <a:normAutofit lnSpcReduction="10000"/>
          </a:bodyPr>
          <a:lstStyle/>
          <a:p>
            <a:pPr algn="l"/>
            <a:r>
              <a:rPr lang="fr-CA">
                <a:latin typeface="Arial" panose="020B0604020202020204" pitchFamily="34" charset="0"/>
                <a:cs typeface="Arial" panose="020B0604020202020204" pitchFamily="34" charset="0"/>
              </a:rPr>
              <a:t>Aujourd’hui, beaucoup de gens ne recyclent pas leurs effets personnels. Dès qu’un vêtement ou une paire de chaussures présente un petit défaut, on préfère souvent les jeter et en acheter de nouveaux. On ignore que ce geste entraîne beaucoup de gaspillage : non seulement sur le plan financier, mais aussi en ressources nécessaires pour fabriquer ces articles.</a:t>
            </a:r>
          </a:p>
          <a:p>
            <a:pPr algn="l"/>
            <a:endParaRPr lang="fr-CA">
              <a:latin typeface="Arial" panose="020B0604020202020204" pitchFamily="34" charset="0"/>
              <a:cs typeface="Arial" panose="020B0604020202020204" pitchFamily="34" charset="0"/>
            </a:endParaRPr>
          </a:p>
          <a:p>
            <a:pPr algn="l"/>
            <a:r>
              <a:rPr lang="fr-CA">
                <a:latin typeface="Arial" panose="020B0604020202020204" pitchFamily="34" charset="0"/>
                <a:cs typeface="Arial" panose="020B0604020202020204" pitchFamily="34" charset="0"/>
              </a:rPr>
              <a:t>Pourtant, une autre approche est possible. Certaines personnes aimeraient pouvoir réparer leurs vêtements plutôt que de les jeter, tandis que d’autres seraient heureuses d’acheter des articles usagés à moindre coût. Recycler, réparer ou donner, ce sont autant de gestes simples qui permettent de réduire le gaspillage et de donner une seconde vie à nos effets personnels.</a:t>
            </a:r>
          </a:p>
          <a:p>
            <a:endParaRPr lang="en-CA">
              <a:latin typeface="Arial" panose="020B0604020202020204" pitchFamily="34" charset="0"/>
              <a:cs typeface="Arial" panose="020B0604020202020204" pitchFamily="34" charset="0"/>
            </a:endParaRPr>
          </a:p>
          <a:p>
            <a:endParaRPr lang="fr-CA">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5115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D220A-4703-01E6-5FD7-AB7E9720528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7B14F21-3E19-9F8A-4705-5806FDA1A465}"/>
              </a:ext>
            </a:extLst>
          </p:cNvPr>
          <p:cNvSpPr/>
          <p:nvPr/>
        </p:nvSpPr>
        <p:spPr>
          <a:xfrm>
            <a:off x="4926270" y="1322438"/>
            <a:ext cx="2064774" cy="11405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3200"/>
              <a:t>A propos ?</a:t>
            </a:r>
            <a:endParaRPr lang="fr-CA" sz="3200"/>
          </a:p>
        </p:txBody>
      </p:sp>
      <p:sp>
        <p:nvSpPr>
          <p:cNvPr id="5" name="Titre 1">
            <a:extLst>
              <a:ext uri="{FF2B5EF4-FFF2-40B4-BE49-F238E27FC236}">
                <a16:creationId xmlns:a16="http://schemas.microsoft.com/office/drawing/2014/main" id="{AA011CF3-677F-D542-5B2F-A000B62B862E}"/>
              </a:ext>
            </a:extLst>
          </p:cNvPr>
          <p:cNvSpPr txBox="1">
            <a:spLocks/>
          </p:cNvSpPr>
          <p:nvPr/>
        </p:nvSpPr>
        <p:spPr>
          <a:xfrm>
            <a:off x="2172470" y="37653"/>
            <a:ext cx="6976905" cy="9676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a:t>Croquis/maquette  5/</a:t>
            </a:r>
            <a:endParaRPr lang="fr-CA"/>
          </a:p>
        </p:txBody>
      </p:sp>
    </p:spTree>
    <p:extLst>
      <p:ext uri="{BB962C8B-B14F-4D97-AF65-F5344CB8AC3E}">
        <p14:creationId xmlns:p14="http://schemas.microsoft.com/office/powerpoint/2010/main" val="42145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0DB690-AE26-E39C-7420-14BAE168F93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64ED56D-08B0-1819-DFE7-5ACFA5FBB696}"/>
              </a:ext>
            </a:extLst>
          </p:cNvPr>
          <p:cNvSpPr/>
          <p:nvPr/>
        </p:nvSpPr>
        <p:spPr>
          <a:xfrm>
            <a:off x="4926270" y="1322438"/>
            <a:ext cx="3313162" cy="11405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3200"/>
              <a:t>Page des témoignages ?</a:t>
            </a:r>
            <a:endParaRPr lang="fr-CA" sz="3200"/>
          </a:p>
        </p:txBody>
      </p:sp>
      <p:sp>
        <p:nvSpPr>
          <p:cNvPr id="5" name="Titre 1">
            <a:extLst>
              <a:ext uri="{FF2B5EF4-FFF2-40B4-BE49-F238E27FC236}">
                <a16:creationId xmlns:a16="http://schemas.microsoft.com/office/drawing/2014/main" id="{988EE6F7-73EA-D5A1-B54E-910A2B54714D}"/>
              </a:ext>
            </a:extLst>
          </p:cNvPr>
          <p:cNvSpPr txBox="1">
            <a:spLocks/>
          </p:cNvSpPr>
          <p:nvPr/>
        </p:nvSpPr>
        <p:spPr>
          <a:xfrm>
            <a:off x="2172470" y="37653"/>
            <a:ext cx="6976905" cy="9676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a:t>Croquis/maquette  6/</a:t>
            </a:r>
            <a:endParaRPr lang="fr-CA"/>
          </a:p>
        </p:txBody>
      </p:sp>
    </p:spTree>
    <p:extLst>
      <p:ext uri="{BB962C8B-B14F-4D97-AF65-F5344CB8AC3E}">
        <p14:creationId xmlns:p14="http://schemas.microsoft.com/office/powerpoint/2010/main" val="2240851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6070E-7899-D953-9212-E66AD887F72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F077FA4-069A-3F61-19ED-8A7240E07C47}"/>
              </a:ext>
            </a:extLst>
          </p:cNvPr>
          <p:cNvSpPr/>
          <p:nvPr/>
        </p:nvSpPr>
        <p:spPr>
          <a:xfrm>
            <a:off x="4129702" y="1165120"/>
            <a:ext cx="3932595" cy="12142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3200"/>
              <a:t>Page de presentation des partenaires ?</a:t>
            </a:r>
            <a:endParaRPr lang="fr-CA" sz="3200"/>
          </a:p>
        </p:txBody>
      </p:sp>
      <p:sp>
        <p:nvSpPr>
          <p:cNvPr id="5" name="Titre 1">
            <a:extLst>
              <a:ext uri="{FF2B5EF4-FFF2-40B4-BE49-F238E27FC236}">
                <a16:creationId xmlns:a16="http://schemas.microsoft.com/office/drawing/2014/main" id="{7D73FB55-BDD5-5D08-E4C2-882358CCC8F9}"/>
              </a:ext>
            </a:extLst>
          </p:cNvPr>
          <p:cNvSpPr txBox="1">
            <a:spLocks/>
          </p:cNvSpPr>
          <p:nvPr/>
        </p:nvSpPr>
        <p:spPr>
          <a:xfrm>
            <a:off x="2172470" y="37653"/>
            <a:ext cx="6976905" cy="9676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a:t>Croquis/maquette  7/</a:t>
            </a:r>
            <a:endParaRPr lang="fr-CA"/>
          </a:p>
        </p:txBody>
      </p:sp>
    </p:spTree>
    <p:extLst>
      <p:ext uri="{BB962C8B-B14F-4D97-AF65-F5344CB8AC3E}">
        <p14:creationId xmlns:p14="http://schemas.microsoft.com/office/powerpoint/2010/main" val="414043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F8FB4D-D894-D44C-55F9-A6D93822634E}"/>
              </a:ext>
            </a:extLst>
          </p:cNvPr>
          <p:cNvSpPr>
            <a:spLocks noGrp="1"/>
          </p:cNvSpPr>
          <p:nvPr>
            <p:ph type="ctrTitle"/>
          </p:nvPr>
        </p:nvSpPr>
        <p:spPr>
          <a:xfrm>
            <a:off x="1524000" y="1122363"/>
            <a:ext cx="9144000" cy="903082"/>
          </a:xfrm>
        </p:spPr>
        <p:txBody>
          <a:bodyPr>
            <a:normAutofit fontScale="90000"/>
          </a:bodyPr>
          <a:lstStyle/>
          <a:p>
            <a:r>
              <a:rPr lang="en-CA"/>
              <a:t>motivation 2/2</a:t>
            </a:r>
            <a:endParaRPr lang="fr-CA"/>
          </a:p>
        </p:txBody>
      </p:sp>
      <p:sp>
        <p:nvSpPr>
          <p:cNvPr id="3" name="Sous-titre 2">
            <a:extLst>
              <a:ext uri="{FF2B5EF4-FFF2-40B4-BE49-F238E27FC236}">
                <a16:creationId xmlns:a16="http://schemas.microsoft.com/office/drawing/2014/main" id="{53E3EF91-DC45-47A8-C26E-AB4998E927AE}"/>
              </a:ext>
            </a:extLst>
          </p:cNvPr>
          <p:cNvSpPr>
            <a:spLocks noGrp="1"/>
          </p:cNvSpPr>
          <p:nvPr>
            <p:ph type="subTitle" idx="1"/>
          </p:nvPr>
        </p:nvSpPr>
        <p:spPr>
          <a:xfrm>
            <a:off x="353961" y="2097702"/>
            <a:ext cx="10314039" cy="3840982"/>
          </a:xfrm>
        </p:spPr>
        <p:txBody>
          <a:bodyPr>
            <a:normAutofit/>
          </a:bodyPr>
          <a:lstStyle/>
          <a:p>
            <a:pPr algn="l"/>
            <a:r>
              <a:rPr lang="fr-CA"/>
              <a:t>Pour tenter de résoudre ce problème, certaines associations et même des particuliers se sont engagés à récupérer des effets usagés, mais encore en bon état, afin de les proposer à très bas prix à ceux qui en ont besoin. Ces initiatives sont généralement très bien accueillies et appréciées par de nombreuses personnes.</a:t>
            </a:r>
          </a:p>
          <a:p>
            <a:pPr algn="l"/>
            <a:r>
              <a:rPr lang="fr-CA"/>
              <a:t>Parmi ces acteurs, on peut citer, entre autres, </a:t>
            </a:r>
            <a:r>
              <a:rPr lang="fr-CA" b="1"/>
              <a:t>Village des Valeurs</a:t>
            </a:r>
            <a:r>
              <a:rPr lang="fr-CA"/>
              <a:t> ou encore </a:t>
            </a:r>
            <a:r>
              <a:rPr lang="fr-CA" b="1"/>
              <a:t>la Maison de Quartier</a:t>
            </a:r>
            <a:r>
              <a:rPr lang="fr-CA"/>
              <a:t>, </a:t>
            </a:r>
            <a:r>
              <a:rPr lang="fr-CA" b="1"/>
              <a:t>Déjà Vu Seconde main</a:t>
            </a:r>
            <a:r>
              <a:rPr lang="fr-CA"/>
              <a:t>, qui contribuent à donner une seconde vie aux vêtements et accessoires, tout en réduisant le gaspillage. Ces entreprises proposent des sites web pour faciliter les interactions avec les usagers et leur proposer des services de qualité.</a:t>
            </a:r>
          </a:p>
        </p:txBody>
      </p:sp>
    </p:spTree>
    <p:extLst>
      <p:ext uri="{BB962C8B-B14F-4D97-AF65-F5344CB8AC3E}">
        <p14:creationId xmlns:p14="http://schemas.microsoft.com/office/powerpoint/2010/main" val="375683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C8C67B-B24B-4E89-BE1D-68BCFF7B1A20}"/>
              </a:ext>
            </a:extLst>
          </p:cNvPr>
          <p:cNvSpPr>
            <a:spLocks noGrp="1"/>
          </p:cNvSpPr>
          <p:nvPr>
            <p:ph type="ctrTitle"/>
          </p:nvPr>
        </p:nvSpPr>
        <p:spPr>
          <a:xfrm>
            <a:off x="1524000" y="539657"/>
            <a:ext cx="9144000" cy="1178385"/>
          </a:xfrm>
        </p:spPr>
        <p:txBody>
          <a:bodyPr/>
          <a:lstStyle/>
          <a:p>
            <a:r>
              <a:rPr lang="en-CA"/>
              <a:t>Public </a:t>
            </a:r>
            <a:r>
              <a:rPr lang="en-CA" err="1"/>
              <a:t>cible</a:t>
            </a:r>
            <a:endParaRPr lang="fr-CA"/>
          </a:p>
        </p:txBody>
      </p:sp>
      <p:sp>
        <p:nvSpPr>
          <p:cNvPr id="3" name="Sous-titre 2">
            <a:extLst>
              <a:ext uri="{FF2B5EF4-FFF2-40B4-BE49-F238E27FC236}">
                <a16:creationId xmlns:a16="http://schemas.microsoft.com/office/drawing/2014/main" id="{757CAEB5-6812-6CF0-6266-4AD880147E63}"/>
              </a:ext>
            </a:extLst>
          </p:cNvPr>
          <p:cNvSpPr>
            <a:spLocks noGrp="1"/>
          </p:cNvSpPr>
          <p:nvPr>
            <p:ph type="subTitle" idx="1"/>
          </p:nvPr>
        </p:nvSpPr>
        <p:spPr>
          <a:xfrm>
            <a:off x="390326" y="2349147"/>
            <a:ext cx="11425083" cy="3074066"/>
          </a:xfrm>
        </p:spPr>
        <p:txBody>
          <a:bodyPr>
            <a:normAutofit/>
          </a:bodyPr>
          <a:lstStyle/>
          <a:p>
            <a:pPr algn="l"/>
            <a:r>
              <a:rPr lang="en-CA"/>
              <a:t>Les citoyens de la ville de sanguenay , plus précisément :</a:t>
            </a:r>
          </a:p>
          <a:p>
            <a:pPr marL="342900" indent="-342900" algn="l">
              <a:buFont typeface="Wingdings" panose="05000000000000000000" pitchFamily="2" charset="2"/>
              <a:buChar char="Ø"/>
            </a:pPr>
            <a:r>
              <a:rPr lang="fr-CA"/>
              <a:t>Les personnes qui jettent rapidement leurs vêtements/usagers pour en acheter de nouveaux.</a:t>
            </a:r>
          </a:p>
          <a:p>
            <a:pPr marL="342900" indent="-342900" algn="l">
              <a:buFont typeface="Wingdings" panose="05000000000000000000" pitchFamily="2" charset="2"/>
              <a:buChar char="Ø"/>
            </a:pPr>
            <a:r>
              <a:rPr lang="fr-CA"/>
              <a:t>Les personnes à revenu faible ou moyen qui cherchent des alternatives économiques.</a:t>
            </a:r>
          </a:p>
          <a:p>
            <a:pPr marL="342900" indent="-342900" algn="l">
              <a:buFont typeface="Wingdings" panose="05000000000000000000" pitchFamily="2" charset="2"/>
              <a:buChar char="Ø"/>
            </a:pPr>
            <a:r>
              <a:rPr lang="fr-CA"/>
              <a:t>Les jeunes adultes sensibles aux enjeux environnementaux.</a:t>
            </a:r>
          </a:p>
          <a:p>
            <a:pPr marL="342900" indent="-342900">
              <a:buFont typeface="Wingdings" panose="05000000000000000000" pitchFamily="2" charset="2"/>
              <a:buChar char="Ø"/>
            </a:pPr>
            <a:endParaRPr lang="en-CA"/>
          </a:p>
          <a:p>
            <a:pPr marL="342900" indent="-342900">
              <a:buFont typeface="Wingdings" panose="05000000000000000000" pitchFamily="2" charset="2"/>
              <a:buChar char="Ø"/>
            </a:pPr>
            <a:endParaRPr lang="fr-CA"/>
          </a:p>
        </p:txBody>
      </p:sp>
    </p:spTree>
    <p:extLst>
      <p:ext uri="{BB962C8B-B14F-4D97-AF65-F5344CB8AC3E}">
        <p14:creationId xmlns:p14="http://schemas.microsoft.com/office/powerpoint/2010/main" val="3876566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E86B5-F40C-1C57-A1AA-7A37E8C2448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1905C5F-E951-E792-6E0F-EA6F5A8FADC3}"/>
              </a:ext>
            </a:extLst>
          </p:cNvPr>
          <p:cNvSpPr>
            <a:spLocks noGrp="1"/>
          </p:cNvSpPr>
          <p:nvPr>
            <p:ph type="ctrTitle"/>
          </p:nvPr>
        </p:nvSpPr>
        <p:spPr>
          <a:xfrm>
            <a:off x="2517058" y="87519"/>
            <a:ext cx="6518786" cy="738392"/>
          </a:xfrm>
        </p:spPr>
        <p:txBody>
          <a:bodyPr>
            <a:normAutofit fontScale="90000"/>
          </a:bodyPr>
          <a:lstStyle/>
          <a:p>
            <a:r>
              <a:rPr lang="fr-CA"/>
              <a:t>proto-persona 2/2</a:t>
            </a:r>
          </a:p>
        </p:txBody>
      </p:sp>
      <p:sp>
        <p:nvSpPr>
          <p:cNvPr id="3" name="Sous-titre 2">
            <a:extLst>
              <a:ext uri="{FF2B5EF4-FFF2-40B4-BE49-F238E27FC236}">
                <a16:creationId xmlns:a16="http://schemas.microsoft.com/office/drawing/2014/main" id="{CAC3B8D9-64CE-48D4-349A-DD0DA140AAD0}"/>
              </a:ext>
            </a:extLst>
          </p:cNvPr>
          <p:cNvSpPr>
            <a:spLocks noGrp="1"/>
          </p:cNvSpPr>
          <p:nvPr>
            <p:ph type="subTitle" idx="1"/>
          </p:nvPr>
        </p:nvSpPr>
        <p:spPr>
          <a:xfrm>
            <a:off x="226142" y="825911"/>
            <a:ext cx="11887199" cy="5388077"/>
          </a:xfrm>
        </p:spPr>
        <p:txBody>
          <a:bodyPr>
            <a:normAutofit fontScale="70000" lnSpcReduction="20000"/>
          </a:bodyPr>
          <a:lstStyle/>
          <a:p>
            <a:r>
              <a:rPr lang="fr-CA"/>
              <a:t>Proto-persona 2 : </a:t>
            </a:r>
            <a:r>
              <a:rPr lang="fr-CA" i="1"/>
              <a:t>Samuel Tremblay</a:t>
            </a:r>
          </a:p>
          <a:p>
            <a:pPr algn="l"/>
            <a:r>
              <a:rPr lang="fr-CA" b="1" i="1"/>
              <a:t>Age</a:t>
            </a:r>
            <a:r>
              <a:rPr lang="fr-CA" i="1"/>
              <a:t> : 22</a:t>
            </a:r>
          </a:p>
          <a:p>
            <a:pPr algn="l"/>
            <a:r>
              <a:rPr lang="fr-CA" b="1" i="1"/>
              <a:t>Profession</a:t>
            </a:r>
            <a:r>
              <a:rPr lang="fr-CA" i="1"/>
              <a:t> : Étudiant en informatiques à l’UQAC</a:t>
            </a:r>
          </a:p>
          <a:p>
            <a:pPr algn="l"/>
            <a:r>
              <a:rPr lang="fr-CA" b="1" i="1"/>
              <a:t>Situation géographique </a:t>
            </a:r>
            <a:r>
              <a:rPr lang="fr-CA" i="1"/>
              <a:t>: paye un loyer de 500$/mois en résidence universitaire</a:t>
            </a:r>
          </a:p>
          <a:p>
            <a:pPr algn="l"/>
            <a:r>
              <a:rPr lang="fr-CA" b="1"/>
              <a:t>Situation familiale  </a:t>
            </a:r>
            <a:r>
              <a:rPr lang="fr-CA"/>
              <a:t>: Célibataire sans enfants, </a:t>
            </a:r>
          </a:p>
          <a:p>
            <a:pPr algn="l"/>
            <a:r>
              <a:rPr lang="fr-CA" b="1"/>
              <a:t>Objectifs:</a:t>
            </a:r>
          </a:p>
          <a:p>
            <a:pPr marL="342900" indent="-342900" algn="l">
              <a:buFont typeface="Arial" panose="020B0604020202020204" pitchFamily="34" charset="0"/>
              <a:buChar char="•"/>
            </a:pPr>
            <a:r>
              <a:rPr lang="fr-CA"/>
              <a:t>Économiser sur ses dépenses vestimentaires pour respecter son petit budget étudiant.</a:t>
            </a:r>
            <a:endParaRPr lang="fr-CA" b="1"/>
          </a:p>
          <a:p>
            <a:pPr marL="342900" indent="-342900" algn="l">
              <a:buFont typeface="Arial" panose="020B0604020202020204" pitchFamily="34" charset="0"/>
              <a:buChar char="•"/>
            </a:pPr>
            <a:r>
              <a:rPr lang="fr-CA"/>
              <a:t>Trouver facilement des alternatives locales (friperies, dons, recyclage).</a:t>
            </a:r>
          </a:p>
          <a:p>
            <a:pPr marL="342900" indent="-342900" algn="l">
              <a:buFont typeface="Arial" panose="020B0604020202020204" pitchFamily="34" charset="0"/>
              <a:buChar char="•"/>
            </a:pPr>
            <a:r>
              <a:rPr lang="fr-CA"/>
              <a:t>S’intégrer dans une communauté étudiante qui valorise la consommation responsable.</a:t>
            </a:r>
          </a:p>
          <a:p>
            <a:pPr algn="l"/>
            <a:r>
              <a:rPr lang="fr-CA" b="1"/>
              <a:t>Frustrations : </a:t>
            </a:r>
          </a:p>
          <a:p>
            <a:pPr marL="342900" indent="-342900" algn="l">
              <a:buFont typeface="Arial" panose="020B0604020202020204" pitchFamily="34" charset="0"/>
              <a:buChar char="•"/>
            </a:pPr>
            <a:r>
              <a:rPr lang="fr-CA"/>
              <a:t>Dispose d’un budget limité, ce qui rend difficile l’achat de vêtements neufs. Trouve les habits neufs trop chers</a:t>
            </a:r>
          </a:p>
          <a:p>
            <a:pPr marL="342900" indent="-342900" algn="l">
              <a:buFont typeface="Arial" panose="020B0604020202020204" pitchFamily="34" charset="0"/>
              <a:buChar char="•"/>
            </a:pPr>
            <a:r>
              <a:rPr lang="fr-CA"/>
              <a:t>Les vêtements abordables qu’il trouve sont souvent de mauvaise qualité et s’usent rapidement.</a:t>
            </a:r>
          </a:p>
          <a:p>
            <a:pPr marL="342900" indent="-342900" algn="l">
              <a:buFont typeface="Arial" panose="020B0604020202020204" pitchFamily="34" charset="0"/>
              <a:buChar char="•"/>
            </a:pPr>
            <a:r>
              <a:rPr lang="fr-CA"/>
              <a:t>Aimerait consommer de manière responsable, mais connaît peu d’options locales pour acheter de la seconde main</a:t>
            </a:r>
          </a:p>
          <a:p>
            <a:pPr algn="l"/>
            <a:r>
              <a:rPr lang="fr-CA" b="1"/>
              <a:t>Comportements et habitudes numériques : </a:t>
            </a:r>
          </a:p>
          <a:p>
            <a:pPr marL="342900" indent="-342900" algn="l">
              <a:buFont typeface="Arial" panose="020B0604020202020204" pitchFamily="34" charset="0"/>
              <a:buChar char="•"/>
            </a:pPr>
            <a:r>
              <a:rPr lang="fr-CA"/>
              <a:t>Utilise intensivement son téléphone et son ordinateur portable.</a:t>
            </a:r>
          </a:p>
          <a:p>
            <a:pPr marL="342900" indent="-342900" algn="l">
              <a:buFont typeface="Arial" panose="020B0604020202020204" pitchFamily="34" charset="0"/>
              <a:buChar char="•"/>
            </a:pPr>
            <a:r>
              <a:rPr lang="fr-CA"/>
              <a:t>Actif sur </a:t>
            </a:r>
            <a:r>
              <a:rPr lang="fr-CA" b="1"/>
              <a:t>Facebook Marketplace et</a:t>
            </a:r>
            <a:r>
              <a:rPr lang="fr-CA"/>
              <a:t> </a:t>
            </a:r>
            <a:r>
              <a:rPr lang="fr-CA" b="1"/>
              <a:t>Kijiji</a:t>
            </a:r>
            <a:r>
              <a:rPr lang="fr-CA"/>
              <a:t>  pour explorer la seconde main.</a:t>
            </a:r>
          </a:p>
          <a:p>
            <a:pPr marL="342900" indent="-342900" algn="l">
              <a:buFont typeface="Arial" panose="020B0604020202020204" pitchFamily="34" charset="0"/>
              <a:buChar char="•"/>
            </a:pPr>
            <a:r>
              <a:rPr lang="fr-CA"/>
              <a:t>Achète principalement en ligne pour gagner du temps (Amazon, boutiques locales avec site web).</a:t>
            </a:r>
            <a:endParaRPr lang="fr-CA" b="1"/>
          </a:p>
          <a:p>
            <a:pPr marL="342900" indent="-342900" algn="l">
              <a:buFont typeface="Arial" panose="020B0604020202020204" pitchFamily="34" charset="0"/>
              <a:buChar char="•"/>
            </a:pPr>
            <a:endParaRPr lang="fr-CA" b="1"/>
          </a:p>
          <a:p>
            <a:pPr algn="l"/>
            <a:endParaRPr lang="fr-CA"/>
          </a:p>
          <a:p>
            <a:pPr algn="l"/>
            <a:endParaRPr lang="fr-CA"/>
          </a:p>
          <a:p>
            <a:endParaRPr lang="fr-CA"/>
          </a:p>
        </p:txBody>
      </p:sp>
    </p:spTree>
    <p:extLst>
      <p:ext uri="{BB962C8B-B14F-4D97-AF65-F5344CB8AC3E}">
        <p14:creationId xmlns:p14="http://schemas.microsoft.com/office/powerpoint/2010/main" val="2082413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E86B5-F40C-1C57-A1AA-7A37E8C2448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1905C5F-E951-E792-6E0F-EA6F5A8FADC3}"/>
              </a:ext>
            </a:extLst>
          </p:cNvPr>
          <p:cNvSpPr>
            <a:spLocks noGrp="1"/>
          </p:cNvSpPr>
          <p:nvPr>
            <p:ph type="ctrTitle"/>
          </p:nvPr>
        </p:nvSpPr>
        <p:spPr>
          <a:xfrm>
            <a:off x="2517058" y="87519"/>
            <a:ext cx="6518786" cy="738392"/>
          </a:xfrm>
        </p:spPr>
        <p:txBody>
          <a:bodyPr>
            <a:normAutofit fontScale="90000"/>
          </a:bodyPr>
          <a:lstStyle/>
          <a:p>
            <a:r>
              <a:rPr lang="fr-CA"/>
              <a:t>proto-persona 2/2</a:t>
            </a:r>
          </a:p>
        </p:txBody>
      </p:sp>
      <p:sp>
        <p:nvSpPr>
          <p:cNvPr id="3" name="Sous-titre 2">
            <a:extLst>
              <a:ext uri="{FF2B5EF4-FFF2-40B4-BE49-F238E27FC236}">
                <a16:creationId xmlns:a16="http://schemas.microsoft.com/office/drawing/2014/main" id="{CAC3B8D9-64CE-48D4-349A-DD0DA140AAD0}"/>
              </a:ext>
            </a:extLst>
          </p:cNvPr>
          <p:cNvSpPr>
            <a:spLocks noGrp="1"/>
          </p:cNvSpPr>
          <p:nvPr>
            <p:ph type="subTitle" idx="1"/>
          </p:nvPr>
        </p:nvSpPr>
        <p:spPr>
          <a:xfrm>
            <a:off x="226142" y="825911"/>
            <a:ext cx="11887199" cy="5388077"/>
          </a:xfrm>
        </p:spPr>
        <p:txBody>
          <a:bodyPr>
            <a:normAutofit fontScale="70000" lnSpcReduction="20000"/>
          </a:bodyPr>
          <a:lstStyle/>
          <a:p>
            <a:r>
              <a:rPr lang="fr-CA"/>
              <a:t>Proto-persona 2 : </a:t>
            </a:r>
            <a:r>
              <a:rPr lang="fr-CA" i="1"/>
              <a:t>Samuel Tremblay</a:t>
            </a:r>
          </a:p>
          <a:p>
            <a:pPr algn="l"/>
            <a:r>
              <a:rPr lang="fr-CA" b="1" i="1"/>
              <a:t>Age</a:t>
            </a:r>
            <a:r>
              <a:rPr lang="fr-CA" i="1"/>
              <a:t> : 22</a:t>
            </a:r>
          </a:p>
          <a:p>
            <a:pPr algn="l"/>
            <a:r>
              <a:rPr lang="fr-CA" b="1" i="1"/>
              <a:t>Profession</a:t>
            </a:r>
            <a:r>
              <a:rPr lang="fr-CA" i="1"/>
              <a:t> : Étudiant en informatiques à l’UQAC</a:t>
            </a:r>
          </a:p>
          <a:p>
            <a:pPr algn="l"/>
            <a:r>
              <a:rPr lang="fr-CA" b="1" i="1"/>
              <a:t>Situation géographique </a:t>
            </a:r>
            <a:r>
              <a:rPr lang="fr-CA" i="1"/>
              <a:t>: paye un loyer de 500$/mois en résidence universitaire</a:t>
            </a:r>
          </a:p>
          <a:p>
            <a:pPr algn="l"/>
            <a:r>
              <a:rPr lang="fr-CA" b="1"/>
              <a:t>Situation familiale  </a:t>
            </a:r>
            <a:r>
              <a:rPr lang="fr-CA"/>
              <a:t>: Célibataire sans enfants, </a:t>
            </a:r>
          </a:p>
          <a:p>
            <a:pPr algn="l"/>
            <a:r>
              <a:rPr lang="fr-CA" b="1"/>
              <a:t>Objectifs:</a:t>
            </a:r>
          </a:p>
          <a:p>
            <a:pPr marL="342900" indent="-342900" algn="l">
              <a:buFont typeface="Arial" panose="020B0604020202020204" pitchFamily="34" charset="0"/>
              <a:buChar char="•"/>
            </a:pPr>
            <a:r>
              <a:rPr lang="fr-CA"/>
              <a:t>Économiser sur ses dépenses vestimentaires pour respecter son petit budget étudiant.</a:t>
            </a:r>
            <a:endParaRPr lang="fr-CA" b="1"/>
          </a:p>
          <a:p>
            <a:pPr marL="342900" indent="-342900" algn="l">
              <a:buFont typeface="Arial" panose="020B0604020202020204" pitchFamily="34" charset="0"/>
              <a:buChar char="•"/>
            </a:pPr>
            <a:r>
              <a:rPr lang="fr-CA"/>
              <a:t>Trouver facilement des alternatives locales (friperies, dons, recyclage).</a:t>
            </a:r>
          </a:p>
          <a:p>
            <a:pPr marL="342900" indent="-342900" algn="l">
              <a:buFont typeface="Arial" panose="020B0604020202020204" pitchFamily="34" charset="0"/>
              <a:buChar char="•"/>
            </a:pPr>
            <a:r>
              <a:rPr lang="fr-CA"/>
              <a:t>S’intégrer dans une communauté étudiante qui valorise la consommation responsable.</a:t>
            </a:r>
          </a:p>
          <a:p>
            <a:pPr algn="l"/>
            <a:r>
              <a:rPr lang="fr-CA" b="1"/>
              <a:t>Frustrations : </a:t>
            </a:r>
          </a:p>
          <a:p>
            <a:pPr marL="342900" indent="-342900" algn="l">
              <a:buFont typeface="Arial" panose="020B0604020202020204" pitchFamily="34" charset="0"/>
              <a:buChar char="•"/>
            </a:pPr>
            <a:r>
              <a:rPr lang="fr-CA"/>
              <a:t>Dispose d’un budget limité, ce qui rend difficile l’achat de vêtements neufs. Trouve les habits neufs trop chers</a:t>
            </a:r>
          </a:p>
          <a:p>
            <a:pPr marL="342900" indent="-342900" algn="l">
              <a:buFont typeface="Arial" panose="020B0604020202020204" pitchFamily="34" charset="0"/>
              <a:buChar char="•"/>
            </a:pPr>
            <a:r>
              <a:rPr lang="fr-CA"/>
              <a:t>Les vêtements abordables qu’il trouve sont souvent de mauvaise qualité et s’usent rapidement.</a:t>
            </a:r>
          </a:p>
          <a:p>
            <a:pPr marL="342900" indent="-342900" algn="l">
              <a:buFont typeface="Arial" panose="020B0604020202020204" pitchFamily="34" charset="0"/>
              <a:buChar char="•"/>
            </a:pPr>
            <a:r>
              <a:rPr lang="fr-CA"/>
              <a:t>Aimerait consommer de manière responsable, mais connaît peu d’options locales pour acheter de la seconde main</a:t>
            </a:r>
          </a:p>
          <a:p>
            <a:pPr algn="l"/>
            <a:r>
              <a:rPr lang="fr-CA" b="1"/>
              <a:t>Comportements et habitudes numériques : </a:t>
            </a:r>
          </a:p>
          <a:p>
            <a:pPr marL="342900" indent="-342900" algn="l">
              <a:buFont typeface="Arial" panose="020B0604020202020204" pitchFamily="34" charset="0"/>
              <a:buChar char="•"/>
            </a:pPr>
            <a:r>
              <a:rPr lang="fr-CA"/>
              <a:t>Utilise intensivement son téléphone et son ordinateur portable.</a:t>
            </a:r>
          </a:p>
          <a:p>
            <a:pPr marL="342900" indent="-342900" algn="l">
              <a:buFont typeface="Arial" panose="020B0604020202020204" pitchFamily="34" charset="0"/>
              <a:buChar char="•"/>
            </a:pPr>
            <a:r>
              <a:rPr lang="fr-CA"/>
              <a:t>Actif sur </a:t>
            </a:r>
            <a:r>
              <a:rPr lang="fr-CA" b="1"/>
              <a:t>Facebook Marketplace et</a:t>
            </a:r>
            <a:r>
              <a:rPr lang="fr-CA"/>
              <a:t> </a:t>
            </a:r>
            <a:r>
              <a:rPr lang="fr-CA" b="1"/>
              <a:t>Kijiji</a:t>
            </a:r>
            <a:r>
              <a:rPr lang="fr-CA"/>
              <a:t>  pour explorer la seconde main.</a:t>
            </a:r>
          </a:p>
          <a:p>
            <a:pPr marL="342900" indent="-342900" algn="l">
              <a:buFont typeface="Arial" panose="020B0604020202020204" pitchFamily="34" charset="0"/>
              <a:buChar char="•"/>
            </a:pPr>
            <a:r>
              <a:rPr lang="fr-CA"/>
              <a:t>Achète principalement en ligne pour gagner du temps (Amazon, boutiques locales avec site web).</a:t>
            </a:r>
            <a:endParaRPr lang="fr-CA" b="1"/>
          </a:p>
          <a:p>
            <a:pPr marL="342900" indent="-342900" algn="l">
              <a:buFont typeface="Arial" panose="020B0604020202020204" pitchFamily="34" charset="0"/>
              <a:buChar char="•"/>
            </a:pPr>
            <a:endParaRPr lang="fr-CA" b="1"/>
          </a:p>
          <a:p>
            <a:pPr algn="l"/>
            <a:endParaRPr lang="fr-CA"/>
          </a:p>
          <a:p>
            <a:pPr algn="l"/>
            <a:endParaRPr lang="fr-CA"/>
          </a:p>
          <a:p>
            <a:endParaRPr lang="fr-CA"/>
          </a:p>
        </p:txBody>
      </p:sp>
    </p:spTree>
    <p:extLst>
      <p:ext uri="{BB962C8B-B14F-4D97-AF65-F5344CB8AC3E}">
        <p14:creationId xmlns:p14="http://schemas.microsoft.com/office/powerpoint/2010/main" val="2629462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C7100E3E-FF95-36DD-BC50-4C20497521BB}"/>
              </a:ext>
            </a:extLst>
          </p:cNvPr>
          <p:cNvSpPr txBox="1">
            <a:spLocks/>
          </p:cNvSpPr>
          <p:nvPr/>
        </p:nvSpPr>
        <p:spPr>
          <a:xfrm>
            <a:off x="2146913" y="0"/>
            <a:ext cx="6976905" cy="9676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a:t>Croquis/maquette  1/</a:t>
            </a:r>
            <a:endParaRPr lang="fr-CA"/>
          </a:p>
        </p:txBody>
      </p:sp>
      <p:sp>
        <p:nvSpPr>
          <p:cNvPr id="5" name="Rectangle 4">
            <a:extLst>
              <a:ext uri="{FF2B5EF4-FFF2-40B4-BE49-F238E27FC236}">
                <a16:creationId xmlns:a16="http://schemas.microsoft.com/office/drawing/2014/main" id="{94BDA05A-9089-4F40-E76C-606964CA34B1}"/>
              </a:ext>
            </a:extLst>
          </p:cNvPr>
          <p:cNvSpPr/>
          <p:nvPr/>
        </p:nvSpPr>
        <p:spPr>
          <a:xfrm>
            <a:off x="5063613" y="1199535"/>
            <a:ext cx="2064774" cy="1140542"/>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CA" sz="3200" err="1"/>
              <a:t>Accueil</a:t>
            </a:r>
            <a:endParaRPr lang="fr-CA" sz="3200" err="1"/>
          </a:p>
        </p:txBody>
      </p:sp>
      <p:sp>
        <p:nvSpPr>
          <p:cNvPr id="6" name="Rectangle 5">
            <a:extLst>
              <a:ext uri="{FF2B5EF4-FFF2-40B4-BE49-F238E27FC236}">
                <a16:creationId xmlns:a16="http://schemas.microsoft.com/office/drawing/2014/main" id="{B91EC366-57BC-268D-5E92-43B9E5615CF9}"/>
              </a:ext>
            </a:extLst>
          </p:cNvPr>
          <p:cNvSpPr/>
          <p:nvPr/>
        </p:nvSpPr>
        <p:spPr>
          <a:xfrm>
            <a:off x="6676412" y="4262284"/>
            <a:ext cx="2064774" cy="11405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3200"/>
              <a:t>Compte</a:t>
            </a:r>
            <a:endParaRPr lang="fr-CA" sz="3200"/>
          </a:p>
        </p:txBody>
      </p:sp>
      <p:sp>
        <p:nvSpPr>
          <p:cNvPr id="7" name="Rectangle 6">
            <a:extLst>
              <a:ext uri="{FF2B5EF4-FFF2-40B4-BE49-F238E27FC236}">
                <a16:creationId xmlns:a16="http://schemas.microsoft.com/office/drawing/2014/main" id="{178373D2-6042-12C5-BA24-D94EC200C606}"/>
              </a:ext>
            </a:extLst>
          </p:cNvPr>
          <p:cNvSpPr/>
          <p:nvPr/>
        </p:nvSpPr>
        <p:spPr>
          <a:xfrm>
            <a:off x="3947806" y="4262284"/>
            <a:ext cx="2064774" cy="11405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3200"/>
              <a:t>Services</a:t>
            </a:r>
            <a:endParaRPr lang="fr-CA" sz="3200"/>
          </a:p>
        </p:txBody>
      </p:sp>
      <p:sp>
        <p:nvSpPr>
          <p:cNvPr id="8" name="Rectangle 7">
            <a:extLst>
              <a:ext uri="{FF2B5EF4-FFF2-40B4-BE49-F238E27FC236}">
                <a16:creationId xmlns:a16="http://schemas.microsoft.com/office/drawing/2014/main" id="{AD858787-ECAF-7793-0AD2-5726B33AC01F}"/>
              </a:ext>
            </a:extLst>
          </p:cNvPr>
          <p:cNvSpPr/>
          <p:nvPr/>
        </p:nvSpPr>
        <p:spPr>
          <a:xfrm>
            <a:off x="663678" y="3763296"/>
            <a:ext cx="2620296" cy="11405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3200"/>
              <a:t>Communauté</a:t>
            </a:r>
            <a:endParaRPr lang="fr-CA" sz="3200"/>
          </a:p>
        </p:txBody>
      </p:sp>
      <p:sp>
        <p:nvSpPr>
          <p:cNvPr id="9" name="Rectangle 8">
            <a:extLst>
              <a:ext uri="{FF2B5EF4-FFF2-40B4-BE49-F238E27FC236}">
                <a16:creationId xmlns:a16="http://schemas.microsoft.com/office/drawing/2014/main" id="{3FB404B5-32BC-672D-177D-E57E84112FBD}"/>
              </a:ext>
            </a:extLst>
          </p:cNvPr>
          <p:cNvSpPr/>
          <p:nvPr/>
        </p:nvSpPr>
        <p:spPr>
          <a:xfrm>
            <a:off x="9542205" y="3763296"/>
            <a:ext cx="2064774" cy="11405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3200"/>
              <a:t>À propos</a:t>
            </a:r>
            <a:endParaRPr lang="fr-CA" sz="3200"/>
          </a:p>
        </p:txBody>
      </p:sp>
      <p:cxnSp>
        <p:nvCxnSpPr>
          <p:cNvPr id="11" name="Connecteur droit avec flèche 10">
            <a:extLst>
              <a:ext uri="{FF2B5EF4-FFF2-40B4-BE49-F238E27FC236}">
                <a16:creationId xmlns:a16="http://schemas.microsoft.com/office/drawing/2014/main" id="{5C079FDA-F750-3F70-F210-78345708AE1A}"/>
              </a:ext>
            </a:extLst>
          </p:cNvPr>
          <p:cNvCxnSpPr>
            <a:stCxn id="5" idx="2"/>
            <a:endCxn id="8" idx="0"/>
          </p:cNvCxnSpPr>
          <p:nvPr/>
        </p:nvCxnSpPr>
        <p:spPr>
          <a:xfrm flipH="1">
            <a:off x="1973826" y="2340077"/>
            <a:ext cx="4122174" cy="14232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Connecteur droit avec flèche 12">
            <a:extLst>
              <a:ext uri="{FF2B5EF4-FFF2-40B4-BE49-F238E27FC236}">
                <a16:creationId xmlns:a16="http://schemas.microsoft.com/office/drawing/2014/main" id="{7A598DAE-5667-99BF-44AD-C5C4438503B3}"/>
              </a:ext>
            </a:extLst>
          </p:cNvPr>
          <p:cNvCxnSpPr>
            <a:cxnSpLocks/>
            <a:stCxn id="5" idx="2"/>
            <a:endCxn id="9" idx="0"/>
          </p:cNvCxnSpPr>
          <p:nvPr/>
        </p:nvCxnSpPr>
        <p:spPr>
          <a:xfrm>
            <a:off x="6096000" y="2340077"/>
            <a:ext cx="4478592" cy="14232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Connecteur droit avec flèche 13">
            <a:extLst>
              <a:ext uri="{FF2B5EF4-FFF2-40B4-BE49-F238E27FC236}">
                <a16:creationId xmlns:a16="http://schemas.microsoft.com/office/drawing/2014/main" id="{560DA528-C14B-8CD1-114E-6466B509FA20}"/>
              </a:ext>
            </a:extLst>
          </p:cNvPr>
          <p:cNvCxnSpPr>
            <a:cxnSpLocks/>
            <a:stCxn id="5" idx="2"/>
            <a:endCxn id="6" idx="0"/>
          </p:cNvCxnSpPr>
          <p:nvPr/>
        </p:nvCxnSpPr>
        <p:spPr>
          <a:xfrm>
            <a:off x="6096000" y="2340077"/>
            <a:ext cx="1612799" cy="19222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onnecteur droit avec flèche 14">
            <a:extLst>
              <a:ext uri="{FF2B5EF4-FFF2-40B4-BE49-F238E27FC236}">
                <a16:creationId xmlns:a16="http://schemas.microsoft.com/office/drawing/2014/main" id="{2CEA02F2-085E-4E20-A102-D837E232ADE8}"/>
              </a:ext>
            </a:extLst>
          </p:cNvPr>
          <p:cNvCxnSpPr>
            <a:cxnSpLocks/>
            <a:stCxn id="5" idx="2"/>
            <a:endCxn id="7" idx="0"/>
          </p:cNvCxnSpPr>
          <p:nvPr/>
        </p:nvCxnSpPr>
        <p:spPr>
          <a:xfrm flipH="1">
            <a:off x="4980193" y="2340077"/>
            <a:ext cx="1115807" cy="19222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764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itre 1">
            <a:extLst>
              <a:ext uri="{FF2B5EF4-FFF2-40B4-BE49-F238E27FC236}">
                <a16:creationId xmlns:a16="http://schemas.microsoft.com/office/drawing/2014/main" id="{5E79C05F-9292-6213-6243-8BE3551FC149}"/>
              </a:ext>
            </a:extLst>
          </p:cNvPr>
          <p:cNvSpPr txBox="1">
            <a:spLocks/>
          </p:cNvSpPr>
          <p:nvPr/>
        </p:nvSpPr>
        <p:spPr>
          <a:xfrm>
            <a:off x="2172470" y="37653"/>
            <a:ext cx="6976905" cy="9676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a:t>Croquis/maquette  2/</a:t>
            </a:r>
            <a:endParaRPr lang="fr-CA"/>
          </a:p>
        </p:txBody>
      </p:sp>
      <p:sp>
        <p:nvSpPr>
          <p:cNvPr id="100" name="Rectangle 99">
            <a:extLst>
              <a:ext uri="{FF2B5EF4-FFF2-40B4-BE49-F238E27FC236}">
                <a16:creationId xmlns:a16="http://schemas.microsoft.com/office/drawing/2014/main" id="{D59782EF-03A3-D122-DB43-9A3BAA5C9669}"/>
              </a:ext>
            </a:extLst>
          </p:cNvPr>
          <p:cNvSpPr/>
          <p:nvPr/>
        </p:nvSpPr>
        <p:spPr>
          <a:xfrm>
            <a:off x="4360607" y="1023783"/>
            <a:ext cx="2654708"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3200"/>
              <a:t>Communauté</a:t>
            </a:r>
            <a:endParaRPr lang="fr-CA" sz="3200"/>
          </a:p>
        </p:txBody>
      </p:sp>
      <p:sp>
        <p:nvSpPr>
          <p:cNvPr id="102" name="Rectangle 101">
            <a:extLst>
              <a:ext uri="{FF2B5EF4-FFF2-40B4-BE49-F238E27FC236}">
                <a16:creationId xmlns:a16="http://schemas.microsoft.com/office/drawing/2014/main" id="{901E25DB-D772-F2DE-C424-119574A9726B}"/>
              </a:ext>
            </a:extLst>
          </p:cNvPr>
          <p:cNvSpPr/>
          <p:nvPr/>
        </p:nvSpPr>
        <p:spPr>
          <a:xfrm>
            <a:off x="7393341" y="2827388"/>
            <a:ext cx="1583511"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000"/>
              <a:t>Faire un don</a:t>
            </a:r>
            <a:endParaRPr lang="fr-CA" sz="2000"/>
          </a:p>
        </p:txBody>
      </p:sp>
      <p:sp>
        <p:nvSpPr>
          <p:cNvPr id="103" name="Rectangle 102">
            <a:extLst>
              <a:ext uri="{FF2B5EF4-FFF2-40B4-BE49-F238E27FC236}">
                <a16:creationId xmlns:a16="http://schemas.microsoft.com/office/drawing/2014/main" id="{804C43AE-E3A5-DCF2-BCF2-E1A06447D0C7}"/>
              </a:ext>
            </a:extLst>
          </p:cNvPr>
          <p:cNvSpPr/>
          <p:nvPr/>
        </p:nvSpPr>
        <p:spPr>
          <a:xfrm>
            <a:off x="3782447" y="2827388"/>
            <a:ext cx="273828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3200"/>
              <a:t>Partenaires</a:t>
            </a:r>
            <a:endParaRPr lang="fr-CA" sz="3200"/>
          </a:p>
        </p:txBody>
      </p:sp>
      <p:sp>
        <p:nvSpPr>
          <p:cNvPr id="104" name="Rectangle 103">
            <a:extLst>
              <a:ext uri="{FF2B5EF4-FFF2-40B4-BE49-F238E27FC236}">
                <a16:creationId xmlns:a16="http://schemas.microsoft.com/office/drawing/2014/main" id="{E5B1615D-77E6-8A35-A4E9-518BD2DE30CB}"/>
              </a:ext>
            </a:extLst>
          </p:cNvPr>
          <p:cNvSpPr/>
          <p:nvPr/>
        </p:nvSpPr>
        <p:spPr>
          <a:xfrm>
            <a:off x="393801" y="2787445"/>
            <a:ext cx="2019504"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a:t>Témoignages</a:t>
            </a:r>
            <a:endParaRPr lang="fr-CA" sz="2400"/>
          </a:p>
        </p:txBody>
      </p:sp>
      <p:sp>
        <p:nvSpPr>
          <p:cNvPr id="105" name="Rectangle 104">
            <a:extLst>
              <a:ext uri="{FF2B5EF4-FFF2-40B4-BE49-F238E27FC236}">
                <a16:creationId xmlns:a16="http://schemas.microsoft.com/office/drawing/2014/main" id="{4B1FB00D-9E49-8662-EA13-CD5618FA9324}"/>
              </a:ext>
            </a:extLst>
          </p:cNvPr>
          <p:cNvSpPr/>
          <p:nvPr/>
        </p:nvSpPr>
        <p:spPr>
          <a:xfrm>
            <a:off x="1164406" y="4471213"/>
            <a:ext cx="1371088" cy="5850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1600"/>
              <a:t>Lire les témoignages</a:t>
            </a:r>
            <a:endParaRPr lang="fr-CA" sz="1600"/>
          </a:p>
        </p:txBody>
      </p:sp>
      <p:sp>
        <p:nvSpPr>
          <p:cNvPr id="106" name="Rectangle 105">
            <a:extLst>
              <a:ext uri="{FF2B5EF4-FFF2-40B4-BE49-F238E27FC236}">
                <a16:creationId xmlns:a16="http://schemas.microsoft.com/office/drawing/2014/main" id="{54E89247-B706-FB5E-DE44-E3B3E6FF712C}"/>
              </a:ext>
            </a:extLst>
          </p:cNvPr>
          <p:cNvSpPr/>
          <p:nvPr/>
        </p:nvSpPr>
        <p:spPr>
          <a:xfrm>
            <a:off x="2972" y="4483507"/>
            <a:ext cx="1098242" cy="4719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1400"/>
              <a:t>Ecrire un témoignage</a:t>
            </a:r>
            <a:endParaRPr lang="fr-CA" sz="1400"/>
          </a:p>
        </p:txBody>
      </p:sp>
      <p:sp>
        <p:nvSpPr>
          <p:cNvPr id="107" name="Rectangle 106">
            <a:extLst>
              <a:ext uri="{FF2B5EF4-FFF2-40B4-BE49-F238E27FC236}">
                <a16:creationId xmlns:a16="http://schemas.microsoft.com/office/drawing/2014/main" id="{FF2F0F9F-3EE4-6AA1-1CFC-F6F838F2826F}"/>
              </a:ext>
            </a:extLst>
          </p:cNvPr>
          <p:cNvSpPr/>
          <p:nvPr/>
        </p:nvSpPr>
        <p:spPr>
          <a:xfrm>
            <a:off x="5377017" y="4458929"/>
            <a:ext cx="953727" cy="4424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1600"/>
              <a:t>Compte</a:t>
            </a:r>
            <a:endParaRPr lang="fr-CA" sz="1600"/>
          </a:p>
        </p:txBody>
      </p:sp>
      <p:sp>
        <p:nvSpPr>
          <p:cNvPr id="108" name="Rectangle 107">
            <a:extLst>
              <a:ext uri="{FF2B5EF4-FFF2-40B4-BE49-F238E27FC236}">
                <a16:creationId xmlns:a16="http://schemas.microsoft.com/office/drawing/2014/main" id="{8387EDFE-B5A8-308C-53EF-6A49BFC35AE8}"/>
              </a:ext>
            </a:extLst>
          </p:cNvPr>
          <p:cNvSpPr/>
          <p:nvPr/>
        </p:nvSpPr>
        <p:spPr>
          <a:xfrm>
            <a:off x="3551904" y="4458929"/>
            <a:ext cx="1617406" cy="4424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1200"/>
              <a:t>Consultez les sites de nos partenaires</a:t>
            </a:r>
            <a:endParaRPr lang="fr-CA" sz="1200"/>
          </a:p>
        </p:txBody>
      </p:sp>
      <p:sp>
        <p:nvSpPr>
          <p:cNvPr id="109" name="Rectangle 108">
            <a:extLst>
              <a:ext uri="{FF2B5EF4-FFF2-40B4-BE49-F238E27FC236}">
                <a16:creationId xmlns:a16="http://schemas.microsoft.com/office/drawing/2014/main" id="{DEC278FE-3A7A-6784-2BE9-485502CA3B4E}"/>
              </a:ext>
            </a:extLst>
          </p:cNvPr>
          <p:cNvSpPr/>
          <p:nvPr/>
        </p:nvSpPr>
        <p:spPr>
          <a:xfrm>
            <a:off x="9775725" y="2787445"/>
            <a:ext cx="1819486"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3200"/>
              <a:t>Acceuil</a:t>
            </a:r>
            <a:endParaRPr lang="fr-CA" sz="3200"/>
          </a:p>
        </p:txBody>
      </p:sp>
      <p:cxnSp>
        <p:nvCxnSpPr>
          <p:cNvPr id="111" name="Connecteur droit avec flèche 110">
            <a:extLst>
              <a:ext uri="{FF2B5EF4-FFF2-40B4-BE49-F238E27FC236}">
                <a16:creationId xmlns:a16="http://schemas.microsoft.com/office/drawing/2014/main" id="{9FBB4D5C-3E12-05AF-1644-3134295D80B2}"/>
              </a:ext>
            </a:extLst>
          </p:cNvPr>
          <p:cNvCxnSpPr>
            <a:cxnSpLocks/>
            <a:stCxn id="100" idx="2"/>
            <a:endCxn id="103" idx="0"/>
          </p:cNvCxnSpPr>
          <p:nvPr/>
        </p:nvCxnSpPr>
        <p:spPr>
          <a:xfrm flipH="1">
            <a:off x="5151589" y="1938183"/>
            <a:ext cx="536372" cy="8892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2" name="Connecteur droit avec flèche 111">
            <a:extLst>
              <a:ext uri="{FF2B5EF4-FFF2-40B4-BE49-F238E27FC236}">
                <a16:creationId xmlns:a16="http://schemas.microsoft.com/office/drawing/2014/main" id="{8249FEB0-BDB1-E498-5EC3-319795BFE0BF}"/>
              </a:ext>
            </a:extLst>
          </p:cNvPr>
          <p:cNvCxnSpPr>
            <a:cxnSpLocks/>
            <a:stCxn id="104" idx="2"/>
            <a:endCxn id="106" idx="0"/>
          </p:cNvCxnSpPr>
          <p:nvPr/>
        </p:nvCxnSpPr>
        <p:spPr>
          <a:xfrm flipH="1">
            <a:off x="552093" y="3701845"/>
            <a:ext cx="851460" cy="7816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3" name="Connecteur droit avec flèche 112">
            <a:extLst>
              <a:ext uri="{FF2B5EF4-FFF2-40B4-BE49-F238E27FC236}">
                <a16:creationId xmlns:a16="http://schemas.microsoft.com/office/drawing/2014/main" id="{78A72061-5B38-7413-C9B1-6B2EB8B7A793}"/>
              </a:ext>
            </a:extLst>
          </p:cNvPr>
          <p:cNvCxnSpPr>
            <a:cxnSpLocks/>
            <a:stCxn id="100" idx="2"/>
          </p:cNvCxnSpPr>
          <p:nvPr/>
        </p:nvCxnSpPr>
        <p:spPr>
          <a:xfrm>
            <a:off x="5687961" y="1938183"/>
            <a:ext cx="2038964" cy="9076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4" name="Connecteur droit avec flèche 113">
            <a:extLst>
              <a:ext uri="{FF2B5EF4-FFF2-40B4-BE49-F238E27FC236}">
                <a16:creationId xmlns:a16="http://schemas.microsoft.com/office/drawing/2014/main" id="{28F85C26-FD9F-BF6E-DC90-B9F468EF3092}"/>
              </a:ext>
            </a:extLst>
          </p:cNvPr>
          <p:cNvCxnSpPr>
            <a:cxnSpLocks/>
            <a:stCxn id="100" idx="2"/>
            <a:endCxn id="104" idx="0"/>
          </p:cNvCxnSpPr>
          <p:nvPr/>
        </p:nvCxnSpPr>
        <p:spPr>
          <a:xfrm flipH="1">
            <a:off x="1403553" y="1938183"/>
            <a:ext cx="4284408" cy="8492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3" name="Connecteur droit avec flèche 122">
            <a:extLst>
              <a:ext uri="{FF2B5EF4-FFF2-40B4-BE49-F238E27FC236}">
                <a16:creationId xmlns:a16="http://schemas.microsoft.com/office/drawing/2014/main" id="{2094FFF9-C019-9FBF-091D-AE7F85ECF5F1}"/>
              </a:ext>
            </a:extLst>
          </p:cNvPr>
          <p:cNvCxnSpPr>
            <a:cxnSpLocks/>
            <a:stCxn id="103" idx="2"/>
            <a:endCxn id="108" idx="0"/>
          </p:cNvCxnSpPr>
          <p:nvPr/>
        </p:nvCxnSpPr>
        <p:spPr>
          <a:xfrm flipH="1">
            <a:off x="4360607" y="3741788"/>
            <a:ext cx="790982" cy="717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4" name="Connecteur droit avec flèche 123">
            <a:extLst>
              <a:ext uri="{FF2B5EF4-FFF2-40B4-BE49-F238E27FC236}">
                <a16:creationId xmlns:a16="http://schemas.microsoft.com/office/drawing/2014/main" id="{346977A6-73E2-F318-7F4C-0B2B8A3D3B6E}"/>
              </a:ext>
            </a:extLst>
          </p:cNvPr>
          <p:cNvCxnSpPr>
            <a:cxnSpLocks/>
            <a:stCxn id="100" idx="2"/>
            <a:endCxn id="109" idx="0"/>
          </p:cNvCxnSpPr>
          <p:nvPr/>
        </p:nvCxnSpPr>
        <p:spPr>
          <a:xfrm>
            <a:off x="5687961" y="1938183"/>
            <a:ext cx="4997507" cy="8492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9" name="Connecteur droit avec flèche 128">
            <a:extLst>
              <a:ext uri="{FF2B5EF4-FFF2-40B4-BE49-F238E27FC236}">
                <a16:creationId xmlns:a16="http://schemas.microsoft.com/office/drawing/2014/main" id="{0B031C3B-70B3-361F-F394-ED4B43C8559C}"/>
              </a:ext>
            </a:extLst>
          </p:cNvPr>
          <p:cNvCxnSpPr>
            <a:cxnSpLocks/>
            <a:stCxn id="106" idx="2"/>
            <a:endCxn id="139" idx="0"/>
          </p:cNvCxnSpPr>
          <p:nvPr/>
        </p:nvCxnSpPr>
        <p:spPr>
          <a:xfrm flipH="1">
            <a:off x="511283" y="4955455"/>
            <a:ext cx="40810" cy="6575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0" name="Connecteur droit avec flèche 129">
            <a:extLst>
              <a:ext uri="{FF2B5EF4-FFF2-40B4-BE49-F238E27FC236}">
                <a16:creationId xmlns:a16="http://schemas.microsoft.com/office/drawing/2014/main" id="{142EFE24-A7E1-8137-A729-FBB243EC86E7}"/>
              </a:ext>
            </a:extLst>
          </p:cNvPr>
          <p:cNvCxnSpPr>
            <a:cxnSpLocks/>
            <a:stCxn id="105" idx="2"/>
          </p:cNvCxnSpPr>
          <p:nvPr/>
        </p:nvCxnSpPr>
        <p:spPr>
          <a:xfrm>
            <a:off x="1849950" y="5056232"/>
            <a:ext cx="0" cy="4473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1" name="Connecteur droit avec flèche 130">
            <a:extLst>
              <a:ext uri="{FF2B5EF4-FFF2-40B4-BE49-F238E27FC236}">
                <a16:creationId xmlns:a16="http://schemas.microsoft.com/office/drawing/2014/main" id="{0C9CB35E-7C31-AD84-23B3-562EB2040826}"/>
              </a:ext>
            </a:extLst>
          </p:cNvPr>
          <p:cNvCxnSpPr>
            <a:cxnSpLocks/>
            <a:stCxn id="103" idx="2"/>
            <a:endCxn id="107" idx="0"/>
          </p:cNvCxnSpPr>
          <p:nvPr/>
        </p:nvCxnSpPr>
        <p:spPr>
          <a:xfrm>
            <a:off x="5151589" y="3741788"/>
            <a:ext cx="702292" cy="7171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2" name="Connecteur droit avec flèche 131">
            <a:extLst>
              <a:ext uri="{FF2B5EF4-FFF2-40B4-BE49-F238E27FC236}">
                <a16:creationId xmlns:a16="http://schemas.microsoft.com/office/drawing/2014/main" id="{99C1B0A1-F124-0C97-69E9-D7D51910573D}"/>
              </a:ext>
            </a:extLst>
          </p:cNvPr>
          <p:cNvCxnSpPr>
            <a:cxnSpLocks/>
            <a:stCxn id="104" idx="2"/>
            <a:endCxn id="105" idx="0"/>
          </p:cNvCxnSpPr>
          <p:nvPr/>
        </p:nvCxnSpPr>
        <p:spPr>
          <a:xfrm>
            <a:off x="1403553" y="3701845"/>
            <a:ext cx="446397" cy="7693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9" name="Rectangle 138">
            <a:extLst>
              <a:ext uri="{FF2B5EF4-FFF2-40B4-BE49-F238E27FC236}">
                <a16:creationId xmlns:a16="http://schemas.microsoft.com/office/drawing/2014/main" id="{493B6BC2-528D-8CC6-4A41-A07421EB439F}"/>
              </a:ext>
            </a:extLst>
          </p:cNvPr>
          <p:cNvSpPr/>
          <p:nvPr/>
        </p:nvSpPr>
        <p:spPr>
          <a:xfrm>
            <a:off x="34419" y="5612990"/>
            <a:ext cx="953727" cy="4424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1600"/>
              <a:t>Compte</a:t>
            </a:r>
            <a:endParaRPr lang="fr-CA" sz="1600"/>
          </a:p>
        </p:txBody>
      </p:sp>
      <p:cxnSp>
        <p:nvCxnSpPr>
          <p:cNvPr id="145" name="Connecteur droit avec flèche 144">
            <a:extLst>
              <a:ext uri="{FF2B5EF4-FFF2-40B4-BE49-F238E27FC236}">
                <a16:creationId xmlns:a16="http://schemas.microsoft.com/office/drawing/2014/main" id="{A1A74518-AC3A-F6A9-C9AB-3AD3EEE20D5E}"/>
              </a:ext>
            </a:extLst>
          </p:cNvPr>
          <p:cNvCxnSpPr>
            <a:cxnSpLocks/>
            <a:stCxn id="108" idx="2"/>
            <a:endCxn id="156" idx="0"/>
          </p:cNvCxnSpPr>
          <p:nvPr/>
        </p:nvCxnSpPr>
        <p:spPr>
          <a:xfrm flipH="1">
            <a:off x="4359581" y="4901380"/>
            <a:ext cx="1026" cy="4793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8" name="Rectangle 147">
            <a:extLst>
              <a:ext uri="{FF2B5EF4-FFF2-40B4-BE49-F238E27FC236}">
                <a16:creationId xmlns:a16="http://schemas.microsoft.com/office/drawing/2014/main" id="{4C4DE75F-6C48-923C-FB60-120010CA11A7}"/>
              </a:ext>
            </a:extLst>
          </p:cNvPr>
          <p:cNvSpPr/>
          <p:nvPr/>
        </p:nvSpPr>
        <p:spPr>
          <a:xfrm>
            <a:off x="1251060" y="5515897"/>
            <a:ext cx="1371088" cy="5850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1600"/>
              <a:t>Page des témoignages</a:t>
            </a:r>
            <a:endParaRPr lang="fr-CA" sz="1600"/>
          </a:p>
        </p:txBody>
      </p:sp>
      <p:cxnSp>
        <p:nvCxnSpPr>
          <p:cNvPr id="149" name="Connecteur droit avec flèche 148">
            <a:extLst>
              <a:ext uri="{FF2B5EF4-FFF2-40B4-BE49-F238E27FC236}">
                <a16:creationId xmlns:a16="http://schemas.microsoft.com/office/drawing/2014/main" id="{3A29615A-FBC7-474E-6BFA-347F691631CE}"/>
              </a:ext>
            </a:extLst>
          </p:cNvPr>
          <p:cNvCxnSpPr>
            <a:cxnSpLocks/>
            <a:endCxn id="154" idx="0"/>
          </p:cNvCxnSpPr>
          <p:nvPr/>
        </p:nvCxnSpPr>
        <p:spPr>
          <a:xfrm>
            <a:off x="5151589" y="3729499"/>
            <a:ext cx="1863726" cy="7294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4" name="Rectangle 153">
            <a:extLst>
              <a:ext uri="{FF2B5EF4-FFF2-40B4-BE49-F238E27FC236}">
                <a16:creationId xmlns:a16="http://schemas.microsoft.com/office/drawing/2014/main" id="{26A64348-9ABE-05D0-DA98-AD67DF72374C}"/>
              </a:ext>
            </a:extLst>
          </p:cNvPr>
          <p:cNvSpPr/>
          <p:nvPr/>
        </p:nvSpPr>
        <p:spPr>
          <a:xfrm>
            <a:off x="6538451" y="4458928"/>
            <a:ext cx="953727" cy="4424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1600"/>
              <a:t>Acceuil</a:t>
            </a:r>
            <a:endParaRPr lang="fr-CA" sz="1600"/>
          </a:p>
        </p:txBody>
      </p:sp>
      <p:sp>
        <p:nvSpPr>
          <p:cNvPr id="156" name="Rectangle 155">
            <a:extLst>
              <a:ext uri="{FF2B5EF4-FFF2-40B4-BE49-F238E27FC236}">
                <a16:creationId xmlns:a16="http://schemas.microsoft.com/office/drawing/2014/main" id="{A9D11E84-96AF-B697-B5C9-4A9E6B98374C}"/>
              </a:ext>
            </a:extLst>
          </p:cNvPr>
          <p:cNvSpPr/>
          <p:nvPr/>
        </p:nvSpPr>
        <p:spPr>
          <a:xfrm>
            <a:off x="3550880" y="5380703"/>
            <a:ext cx="1617401" cy="9070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1600"/>
              <a:t>Page de presentation des partenaires</a:t>
            </a:r>
            <a:endParaRPr lang="fr-CA" sz="1600"/>
          </a:p>
        </p:txBody>
      </p:sp>
      <p:sp>
        <p:nvSpPr>
          <p:cNvPr id="163" name="Rectangle 162">
            <a:extLst>
              <a:ext uri="{FF2B5EF4-FFF2-40B4-BE49-F238E27FC236}">
                <a16:creationId xmlns:a16="http://schemas.microsoft.com/office/drawing/2014/main" id="{8CB856B5-D1E3-C009-FC87-3A9092792C36}"/>
              </a:ext>
            </a:extLst>
          </p:cNvPr>
          <p:cNvSpPr/>
          <p:nvPr/>
        </p:nvSpPr>
        <p:spPr>
          <a:xfrm>
            <a:off x="2212256" y="3872987"/>
            <a:ext cx="953727" cy="442451"/>
          </a:xfrm>
          <a:prstGeom prst="rect">
            <a:avLst/>
          </a:prstGeom>
        </p:spPr>
        <p:style>
          <a:lnRef idx="2">
            <a:schemeClr val="accent6"/>
          </a:lnRef>
          <a:fillRef idx="1">
            <a:schemeClr val="lt1"/>
          </a:fillRef>
          <a:effectRef idx="0">
            <a:schemeClr val="accent6"/>
          </a:effectRef>
          <a:fontRef idx="minor">
            <a:schemeClr val="dk1"/>
          </a:fontRef>
        </p:style>
        <p:txBody>
          <a:bodyPr lIns="91440" tIns="45720" rIns="91440" bIns="45720" rtlCol="0" anchor="ctr"/>
          <a:lstStyle/>
          <a:p>
            <a:pPr algn="ctr"/>
            <a:r>
              <a:rPr lang="en-CA" sz="1600" err="1"/>
              <a:t>Accueil</a:t>
            </a:r>
            <a:endParaRPr lang="fr-CA" sz="1600" err="1"/>
          </a:p>
        </p:txBody>
      </p:sp>
      <p:cxnSp>
        <p:nvCxnSpPr>
          <p:cNvPr id="176" name="Connecteur droit avec flèche 175">
            <a:extLst>
              <a:ext uri="{FF2B5EF4-FFF2-40B4-BE49-F238E27FC236}">
                <a16:creationId xmlns:a16="http://schemas.microsoft.com/office/drawing/2014/main" id="{7262EAC8-77FF-4EC6-D1D7-BCCCE6500DB3}"/>
              </a:ext>
            </a:extLst>
          </p:cNvPr>
          <p:cNvCxnSpPr>
            <a:cxnSpLocks/>
            <a:stCxn id="104" idx="2"/>
            <a:endCxn id="163" idx="1"/>
          </p:cNvCxnSpPr>
          <p:nvPr/>
        </p:nvCxnSpPr>
        <p:spPr>
          <a:xfrm>
            <a:off x="1403553" y="3701845"/>
            <a:ext cx="808703" cy="3923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4" name="Connecteur droit avec flèche 183">
            <a:extLst>
              <a:ext uri="{FF2B5EF4-FFF2-40B4-BE49-F238E27FC236}">
                <a16:creationId xmlns:a16="http://schemas.microsoft.com/office/drawing/2014/main" id="{AB61EA3C-D68A-B28D-A730-A1E43195A630}"/>
              </a:ext>
            </a:extLst>
          </p:cNvPr>
          <p:cNvCxnSpPr>
            <a:cxnSpLocks/>
            <a:stCxn id="102" idx="2"/>
            <a:endCxn id="188" idx="0"/>
          </p:cNvCxnSpPr>
          <p:nvPr/>
        </p:nvCxnSpPr>
        <p:spPr>
          <a:xfrm>
            <a:off x="8185097" y="3741788"/>
            <a:ext cx="351249" cy="9374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8" name="Rectangle 187">
            <a:extLst>
              <a:ext uri="{FF2B5EF4-FFF2-40B4-BE49-F238E27FC236}">
                <a16:creationId xmlns:a16="http://schemas.microsoft.com/office/drawing/2014/main" id="{626E5F64-67CA-D805-EF6E-E810000D05C2}"/>
              </a:ext>
            </a:extLst>
          </p:cNvPr>
          <p:cNvSpPr/>
          <p:nvPr/>
        </p:nvSpPr>
        <p:spPr>
          <a:xfrm>
            <a:off x="7831395" y="4679230"/>
            <a:ext cx="1409902"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000"/>
              <a:t>Formulaire de don en ligne</a:t>
            </a:r>
            <a:endParaRPr lang="fr-CA" sz="2000"/>
          </a:p>
        </p:txBody>
      </p:sp>
    </p:spTree>
    <p:extLst>
      <p:ext uri="{BB962C8B-B14F-4D97-AF65-F5344CB8AC3E}">
        <p14:creationId xmlns:p14="http://schemas.microsoft.com/office/powerpoint/2010/main" val="2743262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68C81F61-E73A-A422-B8F9-87E710BAF0E2}"/>
              </a:ext>
            </a:extLst>
          </p:cNvPr>
          <p:cNvSpPr txBox="1"/>
          <p:nvPr/>
        </p:nvSpPr>
        <p:spPr>
          <a:xfrm>
            <a:off x="4178710" y="297114"/>
            <a:ext cx="4031226" cy="584775"/>
          </a:xfrm>
          <a:prstGeom prst="rect">
            <a:avLst/>
          </a:prstGeom>
          <a:noFill/>
        </p:spPr>
        <p:txBody>
          <a:bodyPr wrap="square">
            <a:spAutoFit/>
          </a:bodyPr>
          <a:lstStyle/>
          <a:p>
            <a:r>
              <a:rPr lang="en-CA" sz="3200"/>
              <a:t>Croquis/maquette  3/</a:t>
            </a:r>
            <a:endParaRPr lang="fr-CA" sz="3200"/>
          </a:p>
        </p:txBody>
      </p:sp>
      <p:sp>
        <p:nvSpPr>
          <p:cNvPr id="6" name="Rectangle 5">
            <a:extLst>
              <a:ext uri="{FF2B5EF4-FFF2-40B4-BE49-F238E27FC236}">
                <a16:creationId xmlns:a16="http://schemas.microsoft.com/office/drawing/2014/main" id="{2CC928F9-B563-EA83-BA61-56970C95E9C5}"/>
              </a:ext>
            </a:extLst>
          </p:cNvPr>
          <p:cNvSpPr/>
          <p:nvPr/>
        </p:nvSpPr>
        <p:spPr>
          <a:xfrm>
            <a:off x="5353819" y="1056968"/>
            <a:ext cx="2064774" cy="65384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3200"/>
              <a:t>Services</a:t>
            </a:r>
            <a:endParaRPr lang="fr-CA" sz="3200"/>
          </a:p>
        </p:txBody>
      </p:sp>
      <p:sp>
        <p:nvSpPr>
          <p:cNvPr id="7" name="Rectangle 6">
            <a:extLst>
              <a:ext uri="{FF2B5EF4-FFF2-40B4-BE49-F238E27FC236}">
                <a16:creationId xmlns:a16="http://schemas.microsoft.com/office/drawing/2014/main" id="{E346CD74-0CD9-340F-E571-A443CF9A01FE}"/>
              </a:ext>
            </a:extLst>
          </p:cNvPr>
          <p:cNvSpPr/>
          <p:nvPr/>
        </p:nvSpPr>
        <p:spPr>
          <a:xfrm>
            <a:off x="8856292" y="2145884"/>
            <a:ext cx="1356849" cy="50144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a:t>Acceuil</a:t>
            </a:r>
            <a:endParaRPr lang="fr-CA" sz="2400"/>
          </a:p>
        </p:txBody>
      </p:sp>
      <p:sp>
        <p:nvSpPr>
          <p:cNvPr id="8" name="Rectangle 7">
            <a:extLst>
              <a:ext uri="{FF2B5EF4-FFF2-40B4-BE49-F238E27FC236}">
                <a16:creationId xmlns:a16="http://schemas.microsoft.com/office/drawing/2014/main" id="{4292437D-8514-7974-66CB-2A1310F5ECCF}"/>
              </a:ext>
            </a:extLst>
          </p:cNvPr>
          <p:cNvSpPr/>
          <p:nvPr/>
        </p:nvSpPr>
        <p:spPr>
          <a:xfrm>
            <a:off x="5353819" y="2396608"/>
            <a:ext cx="1300124" cy="41295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400"/>
              <a:t>Achat</a:t>
            </a:r>
            <a:endParaRPr lang="fr-CA" sz="2400"/>
          </a:p>
        </p:txBody>
      </p:sp>
      <p:sp>
        <p:nvSpPr>
          <p:cNvPr id="9" name="Rectangle 8">
            <a:extLst>
              <a:ext uri="{FF2B5EF4-FFF2-40B4-BE49-F238E27FC236}">
                <a16:creationId xmlns:a16="http://schemas.microsoft.com/office/drawing/2014/main" id="{167B7E8F-CC3C-D8AB-8900-CB56F81891D2}"/>
              </a:ext>
            </a:extLst>
          </p:cNvPr>
          <p:cNvSpPr/>
          <p:nvPr/>
        </p:nvSpPr>
        <p:spPr>
          <a:xfrm>
            <a:off x="1769808" y="2399067"/>
            <a:ext cx="1907458" cy="496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000"/>
              <a:t>Service en ligne</a:t>
            </a:r>
            <a:endParaRPr lang="fr-CA" sz="2000"/>
          </a:p>
        </p:txBody>
      </p:sp>
      <p:sp>
        <p:nvSpPr>
          <p:cNvPr id="10" name="Rectangle 9">
            <a:extLst>
              <a:ext uri="{FF2B5EF4-FFF2-40B4-BE49-F238E27FC236}">
                <a16:creationId xmlns:a16="http://schemas.microsoft.com/office/drawing/2014/main" id="{5DC36FA6-2AFE-FADE-C904-3CD59A3F5116}"/>
              </a:ext>
            </a:extLst>
          </p:cNvPr>
          <p:cNvSpPr/>
          <p:nvPr/>
        </p:nvSpPr>
        <p:spPr>
          <a:xfrm>
            <a:off x="73011" y="3537151"/>
            <a:ext cx="1373827" cy="49653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1600"/>
              <a:t>Proposer un service/vente</a:t>
            </a:r>
            <a:endParaRPr lang="fr-CA" sz="1600"/>
          </a:p>
        </p:txBody>
      </p:sp>
      <p:sp>
        <p:nvSpPr>
          <p:cNvPr id="11" name="Rectangle 10">
            <a:extLst>
              <a:ext uri="{FF2B5EF4-FFF2-40B4-BE49-F238E27FC236}">
                <a16:creationId xmlns:a16="http://schemas.microsoft.com/office/drawing/2014/main" id="{4DF4AD9E-096A-7452-E653-B29A9C4BAA40}"/>
              </a:ext>
            </a:extLst>
          </p:cNvPr>
          <p:cNvSpPr/>
          <p:nvPr/>
        </p:nvSpPr>
        <p:spPr>
          <a:xfrm>
            <a:off x="4503329" y="3537149"/>
            <a:ext cx="1114483" cy="496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a:t>articles publiés</a:t>
            </a:r>
            <a:endParaRPr lang="fr-CA"/>
          </a:p>
        </p:txBody>
      </p:sp>
      <p:sp>
        <p:nvSpPr>
          <p:cNvPr id="12" name="Rectangle 11">
            <a:extLst>
              <a:ext uri="{FF2B5EF4-FFF2-40B4-BE49-F238E27FC236}">
                <a16:creationId xmlns:a16="http://schemas.microsoft.com/office/drawing/2014/main" id="{37D20D81-D5F7-8E2D-A895-489E58DB6F3C}"/>
              </a:ext>
            </a:extLst>
          </p:cNvPr>
          <p:cNvSpPr/>
          <p:nvPr/>
        </p:nvSpPr>
        <p:spPr>
          <a:xfrm>
            <a:off x="1687845" y="3537151"/>
            <a:ext cx="1267978" cy="496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000"/>
              <a:t>Achat de service</a:t>
            </a:r>
            <a:endParaRPr lang="fr-CA" sz="2000"/>
          </a:p>
        </p:txBody>
      </p:sp>
      <p:sp>
        <p:nvSpPr>
          <p:cNvPr id="15" name="Rectangle 14">
            <a:extLst>
              <a:ext uri="{FF2B5EF4-FFF2-40B4-BE49-F238E27FC236}">
                <a16:creationId xmlns:a16="http://schemas.microsoft.com/office/drawing/2014/main" id="{B821211B-7D7D-A003-EBDB-67CC80B9726D}"/>
              </a:ext>
            </a:extLst>
          </p:cNvPr>
          <p:cNvSpPr/>
          <p:nvPr/>
        </p:nvSpPr>
        <p:spPr>
          <a:xfrm>
            <a:off x="3154312" y="3537150"/>
            <a:ext cx="1024398" cy="496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000"/>
              <a:t>Acceuil</a:t>
            </a:r>
            <a:endParaRPr lang="fr-CA" sz="2000"/>
          </a:p>
        </p:txBody>
      </p:sp>
      <p:cxnSp>
        <p:nvCxnSpPr>
          <p:cNvPr id="17" name="Connecteur droit avec flèche 16">
            <a:extLst>
              <a:ext uri="{FF2B5EF4-FFF2-40B4-BE49-F238E27FC236}">
                <a16:creationId xmlns:a16="http://schemas.microsoft.com/office/drawing/2014/main" id="{022730B3-4963-537C-0F93-E0604C80BEA1}"/>
              </a:ext>
            </a:extLst>
          </p:cNvPr>
          <p:cNvCxnSpPr>
            <a:stCxn id="6" idx="2"/>
            <a:endCxn id="9" idx="0"/>
          </p:cNvCxnSpPr>
          <p:nvPr/>
        </p:nvCxnSpPr>
        <p:spPr>
          <a:xfrm flipH="1">
            <a:off x="2723537" y="1710813"/>
            <a:ext cx="3662669" cy="6882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Connecteur droit avec flèche 18">
            <a:extLst>
              <a:ext uri="{FF2B5EF4-FFF2-40B4-BE49-F238E27FC236}">
                <a16:creationId xmlns:a16="http://schemas.microsoft.com/office/drawing/2014/main" id="{6DCB7417-BB28-696B-FC00-B740B47AB623}"/>
              </a:ext>
            </a:extLst>
          </p:cNvPr>
          <p:cNvCxnSpPr>
            <a:cxnSpLocks/>
            <a:stCxn id="6" idx="2"/>
            <a:endCxn id="8" idx="0"/>
          </p:cNvCxnSpPr>
          <p:nvPr/>
        </p:nvCxnSpPr>
        <p:spPr>
          <a:xfrm flipH="1">
            <a:off x="6003881" y="1710813"/>
            <a:ext cx="382325" cy="6857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onnecteur droit avec flèche 21">
            <a:extLst>
              <a:ext uri="{FF2B5EF4-FFF2-40B4-BE49-F238E27FC236}">
                <a16:creationId xmlns:a16="http://schemas.microsoft.com/office/drawing/2014/main" id="{6EF5D093-0E1F-A785-DDE0-02409B5CD5A3}"/>
              </a:ext>
            </a:extLst>
          </p:cNvPr>
          <p:cNvCxnSpPr>
            <a:stCxn id="6" idx="2"/>
            <a:endCxn id="7" idx="0"/>
          </p:cNvCxnSpPr>
          <p:nvPr/>
        </p:nvCxnSpPr>
        <p:spPr>
          <a:xfrm>
            <a:off x="6386206" y="1710813"/>
            <a:ext cx="3148511" cy="4350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eur droit avec flèche 23">
            <a:extLst>
              <a:ext uri="{FF2B5EF4-FFF2-40B4-BE49-F238E27FC236}">
                <a16:creationId xmlns:a16="http://schemas.microsoft.com/office/drawing/2014/main" id="{EFFAC8B6-18CE-4CF2-7640-1FE9EC1B930D}"/>
              </a:ext>
            </a:extLst>
          </p:cNvPr>
          <p:cNvCxnSpPr>
            <a:stCxn id="9" idx="2"/>
            <a:endCxn id="10" idx="0"/>
          </p:cNvCxnSpPr>
          <p:nvPr/>
        </p:nvCxnSpPr>
        <p:spPr>
          <a:xfrm flipH="1">
            <a:off x="759925" y="2895596"/>
            <a:ext cx="1963612" cy="6415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Connecteur droit avec flèche 25">
            <a:extLst>
              <a:ext uri="{FF2B5EF4-FFF2-40B4-BE49-F238E27FC236}">
                <a16:creationId xmlns:a16="http://schemas.microsoft.com/office/drawing/2014/main" id="{5A9D669C-9DFC-97FA-6683-CFE0DD8F3F6D}"/>
              </a:ext>
            </a:extLst>
          </p:cNvPr>
          <p:cNvCxnSpPr>
            <a:stCxn id="9" idx="2"/>
            <a:endCxn id="12" idx="0"/>
          </p:cNvCxnSpPr>
          <p:nvPr/>
        </p:nvCxnSpPr>
        <p:spPr>
          <a:xfrm flipH="1">
            <a:off x="2321834" y="2895596"/>
            <a:ext cx="401703" cy="6415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Connecteur droit avec flèche 27">
            <a:extLst>
              <a:ext uri="{FF2B5EF4-FFF2-40B4-BE49-F238E27FC236}">
                <a16:creationId xmlns:a16="http://schemas.microsoft.com/office/drawing/2014/main" id="{8DBE55F1-9C5E-BFFB-B36A-8B9B280ACAEB}"/>
              </a:ext>
            </a:extLst>
          </p:cNvPr>
          <p:cNvCxnSpPr>
            <a:stCxn id="9" idx="2"/>
            <a:endCxn id="15" idx="0"/>
          </p:cNvCxnSpPr>
          <p:nvPr/>
        </p:nvCxnSpPr>
        <p:spPr>
          <a:xfrm>
            <a:off x="2723537" y="2895596"/>
            <a:ext cx="942974" cy="6415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Connecteur droit avec flèche 29">
            <a:extLst>
              <a:ext uri="{FF2B5EF4-FFF2-40B4-BE49-F238E27FC236}">
                <a16:creationId xmlns:a16="http://schemas.microsoft.com/office/drawing/2014/main" id="{E8FE9E88-DFCA-13ED-2651-815489952B15}"/>
              </a:ext>
            </a:extLst>
          </p:cNvPr>
          <p:cNvCxnSpPr>
            <a:cxnSpLocks/>
            <a:stCxn id="8" idx="2"/>
            <a:endCxn id="11" idx="0"/>
          </p:cNvCxnSpPr>
          <p:nvPr/>
        </p:nvCxnSpPr>
        <p:spPr>
          <a:xfrm flipH="1">
            <a:off x="5060571" y="2809565"/>
            <a:ext cx="943310" cy="7275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avec flèche 31">
            <a:extLst>
              <a:ext uri="{FF2B5EF4-FFF2-40B4-BE49-F238E27FC236}">
                <a16:creationId xmlns:a16="http://schemas.microsoft.com/office/drawing/2014/main" id="{86067F71-96D8-41FD-2A40-990B23EC1CA7}"/>
              </a:ext>
            </a:extLst>
          </p:cNvPr>
          <p:cNvCxnSpPr>
            <a:cxnSpLocks/>
            <a:stCxn id="10" idx="2"/>
            <a:endCxn id="33" idx="0"/>
          </p:cNvCxnSpPr>
          <p:nvPr/>
        </p:nvCxnSpPr>
        <p:spPr>
          <a:xfrm flipH="1">
            <a:off x="651021" y="4033681"/>
            <a:ext cx="108904" cy="1022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Rectangle 32">
            <a:extLst>
              <a:ext uri="{FF2B5EF4-FFF2-40B4-BE49-F238E27FC236}">
                <a16:creationId xmlns:a16="http://schemas.microsoft.com/office/drawing/2014/main" id="{F0EFA9D8-F1D1-414D-DC17-6FC5CDA4CF2B}"/>
              </a:ext>
            </a:extLst>
          </p:cNvPr>
          <p:cNvSpPr/>
          <p:nvPr/>
        </p:nvSpPr>
        <p:spPr>
          <a:xfrm>
            <a:off x="73010" y="5056234"/>
            <a:ext cx="1156021" cy="496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000"/>
              <a:t>Compte</a:t>
            </a:r>
            <a:endParaRPr lang="fr-CA" sz="2000"/>
          </a:p>
        </p:txBody>
      </p:sp>
      <p:sp>
        <p:nvSpPr>
          <p:cNvPr id="34" name="Rectangle 33">
            <a:extLst>
              <a:ext uri="{FF2B5EF4-FFF2-40B4-BE49-F238E27FC236}">
                <a16:creationId xmlns:a16="http://schemas.microsoft.com/office/drawing/2014/main" id="{7455C273-8892-412D-95C7-EFCFA419481A}"/>
              </a:ext>
            </a:extLst>
          </p:cNvPr>
          <p:cNvSpPr/>
          <p:nvPr/>
        </p:nvSpPr>
        <p:spPr>
          <a:xfrm>
            <a:off x="5801187" y="3605967"/>
            <a:ext cx="1617406" cy="44245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1200"/>
              <a:t>Consultez les sites de nos partenaires</a:t>
            </a:r>
            <a:endParaRPr lang="fr-CA" sz="1200"/>
          </a:p>
        </p:txBody>
      </p:sp>
      <p:cxnSp>
        <p:nvCxnSpPr>
          <p:cNvPr id="40" name="Connecteur droit avec flèche 39">
            <a:extLst>
              <a:ext uri="{FF2B5EF4-FFF2-40B4-BE49-F238E27FC236}">
                <a16:creationId xmlns:a16="http://schemas.microsoft.com/office/drawing/2014/main" id="{596E081F-E24A-0DA6-0110-49CC3EE032C6}"/>
              </a:ext>
            </a:extLst>
          </p:cNvPr>
          <p:cNvCxnSpPr>
            <a:stCxn id="8" idx="2"/>
            <a:endCxn id="34" idx="0"/>
          </p:cNvCxnSpPr>
          <p:nvPr/>
        </p:nvCxnSpPr>
        <p:spPr>
          <a:xfrm>
            <a:off x="6003881" y="2809565"/>
            <a:ext cx="606009" cy="79640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Rectangle 40">
            <a:extLst>
              <a:ext uri="{FF2B5EF4-FFF2-40B4-BE49-F238E27FC236}">
                <a16:creationId xmlns:a16="http://schemas.microsoft.com/office/drawing/2014/main" id="{0451EB94-DC69-EEFC-E950-720C9970B66B}"/>
              </a:ext>
            </a:extLst>
          </p:cNvPr>
          <p:cNvSpPr/>
          <p:nvPr/>
        </p:nvSpPr>
        <p:spPr>
          <a:xfrm>
            <a:off x="7697737" y="3551889"/>
            <a:ext cx="1024398" cy="49652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2000"/>
              <a:t>Acceuil</a:t>
            </a:r>
            <a:endParaRPr lang="fr-CA" sz="2000"/>
          </a:p>
        </p:txBody>
      </p:sp>
      <p:cxnSp>
        <p:nvCxnSpPr>
          <p:cNvPr id="43" name="Connecteur droit avec flèche 42">
            <a:extLst>
              <a:ext uri="{FF2B5EF4-FFF2-40B4-BE49-F238E27FC236}">
                <a16:creationId xmlns:a16="http://schemas.microsoft.com/office/drawing/2014/main" id="{5EB07DC6-4061-A475-3B28-DE5B50A1052C}"/>
              </a:ext>
            </a:extLst>
          </p:cNvPr>
          <p:cNvCxnSpPr>
            <a:stCxn id="8" idx="2"/>
            <a:endCxn id="41" idx="0"/>
          </p:cNvCxnSpPr>
          <p:nvPr/>
        </p:nvCxnSpPr>
        <p:spPr>
          <a:xfrm>
            <a:off x="6003881" y="2809565"/>
            <a:ext cx="2206055" cy="7423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7" name="Rectangle 46">
            <a:extLst>
              <a:ext uri="{FF2B5EF4-FFF2-40B4-BE49-F238E27FC236}">
                <a16:creationId xmlns:a16="http://schemas.microsoft.com/office/drawing/2014/main" id="{01D79D25-A7C7-B81C-67B0-8C2A112584CD}"/>
              </a:ext>
            </a:extLst>
          </p:cNvPr>
          <p:cNvSpPr/>
          <p:nvPr/>
        </p:nvSpPr>
        <p:spPr>
          <a:xfrm>
            <a:off x="5845242" y="4645736"/>
            <a:ext cx="1617401" cy="9070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1600"/>
              <a:t>Page de presentation des partenaires</a:t>
            </a:r>
            <a:endParaRPr lang="fr-CA" sz="1600"/>
          </a:p>
        </p:txBody>
      </p:sp>
      <p:cxnSp>
        <p:nvCxnSpPr>
          <p:cNvPr id="49" name="Connecteur droit avec flèche 48">
            <a:extLst>
              <a:ext uri="{FF2B5EF4-FFF2-40B4-BE49-F238E27FC236}">
                <a16:creationId xmlns:a16="http://schemas.microsoft.com/office/drawing/2014/main" id="{79A3311E-75E5-69F6-F6D2-F755C57409E6}"/>
              </a:ext>
            </a:extLst>
          </p:cNvPr>
          <p:cNvCxnSpPr>
            <a:stCxn id="34" idx="2"/>
            <a:endCxn id="47" idx="0"/>
          </p:cNvCxnSpPr>
          <p:nvPr/>
        </p:nvCxnSpPr>
        <p:spPr>
          <a:xfrm>
            <a:off x="6609890" y="4048418"/>
            <a:ext cx="44053" cy="5973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0" name="Rectangle 49">
            <a:extLst>
              <a:ext uri="{FF2B5EF4-FFF2-40B4-BE49-F238E27FC236}">
                <a16:creationId xmlns:a16="http://schemas.microsoft.com/office/drawing/2014/main" id="{4C15F7E3-2C13-2CBA-7AC2-26A1D5944A9A}"/>
              </a:ext>
            </a:extLst>
          </p:cNvPr>
          <p:cNvSpPr/>
          <p:nvPr/>
        </p:nvSpPr>
        <p:spPr>
          <a:xfrm>
            <a:off x="3469254" y="5304498"/>
            <a:ext cx="1617401" cy="90702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1600"/>
              <a:t>Liste des services publiés</a:t>
            </a:r>
            <a:endParaRPr lang="fr-CA" sz="1600"/>
          </a:p>
        </p:txBody>
      </p:sp>
      <p:cxnSp>
        <p:nvCxnSpPr>
          <p:cNvPr id="52" name="Connecteur droit avec flèche 51">
            <a:extLst>
              <a:ext uri="{FF2B5EF4-FFF2-40B4-BE49-F238E27FC236}">
                <a16:creationId xmlns:a16="http://schemas.microsoft.com/office/drawing/2014/main" id="{FF5A2CF0-BB2C-DCA7-2A77-ACD3126DE655}"/>
              </a:ext>
            </a:extLst>
          </p:cNvPr>
          <p:cNvCxnSpPr>
            <a:stCxn id="12" idx="2"/>
            <a:endCxn id="50" idx="0"/>
          </p:cNvCxnSpPr>
          <p:nvPr/>
        </p:nvCxnSpPr>
        <p:spPr>
          <a:xfrm>
            <a:off x="2321834" y="4033680"/>
            <a:ext cx="1956121" cy="12708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Connecteur droit avec flèche 53">
            <a:extLst>
              <a:ext uri="{FF2B5EF4-FFF2-40B4-BE49-F238E27FC236}">
                <a16:creationId xmlns:a16="http://schemas.microsoft.com/office/drawing/2014/main" id="{3CCB21F4-1463-044F-0721-30B2305B1875}"/>
              </a:ext>
            </a:extLst>
          </p:cNvPr>
          <p:cNvCxnSpPr>
            <a:cxnSpLocks/>
            <a:stCxn id="11" idx="2"/>
            <a:endCxn id="50" idx="0"/>
          </p:cNvCxnSpPr>
          <p:nvPr/>
        </p:nvCxnSpPr>
        <p:spPr>
          <a:xfrm flipH="1">
            <a:off x="4277955" y="4033678"/>
            <a:ext cx="782616" cy="12708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8658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8CDB52-F450-031B-1D38-2546627925A6}"/>
              </a:ext>
            </a:extLst>
          </p:cNvPr>
          <p:cNvSpPr/>
          <p:nvPr/>
        </p:nvSpPr>
        <p:spPr>
          <a:xfrm>
            <a:off x="4926270" y="1322438"/>
            <a:ext cx="2064774" cy="114054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3200"/>
              <a:t>Compte ?</a:t>
            </a:r>
            <a:endParaRPr lang="fr-CA" sz="3200"/>
          </a:p>
        </p:txBody>
      </p:sp>
      <p:sp>
        <p:nvSpPr>
          <p:cNvPr id="5" name="Titre 1">
            <a:extLst>
              <a:ext uri="{FF2B5EF4-FFF2-40B4-BE49-F238E27FC236}">
                <a16:creationId xmlns:a16="http://schemas.microsoft.com/office/drawing/2014/main" id="{1F1179B1-AFC3-0835-9BEC-C477E8D73D02}"/>
              </a:ext>
            </a:extLst>
          </p:cNvPr>
          <p:cNvSpPr txBox="1">
            <a:spLocks/>
          </p:cNvSpPr>
          <p:nvPr/>
        </p:nvSpPr>
        <p:spPr>
          <a:xfrm>
            <a:off x="2172470" y="37653"/>
            <a:ext cx="6976905" cy="967694"/>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CA"/>
              <a:t>Croquis/maquette  4/</a:t>
            </a:r>
            <a:endParaRPr lang="fr-CA"/>
          </a:p>
        </p:txBody>
      </p:sp>
    </p:spTree>
    <p:extLst>
      <p:ext uri="{BB962C8B-B14F-4D97-AF65-F5344CB8AC3E}">
        <p14:creationId xmlns:p14="http://schemas.microsoft.com/office/powerpoint/2010/main" val="2734820535"/>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TotalTime>
  <Words>515</Words>
  <Application>Microsoft Office PowerPoint</Application>
  <PresentationFormat>Grand écran</PresentationFormat>
  <Paragraphs>89</Paragraphs>
  <Slides>12</Slides>
  <Notes>0</Notes>
  <HiddenSlides>0</HiddenSlides>
  <MMClips>0</MMClips>
  <ScaleCrop>false</ScaleCrop>
  <HeadingPairs>
    <vt:vector size="4" baseType="variant">
      <vt:variant>
        <vt:lpstr>Thème</vt:lpstr>
      </vt:variant>
      <vt:variant>
        <vt:i4>1</vt:i4>
      </vt:variant>
      <vt:variant>
        <vt:lpstr>Titres des diapositives</vt:lpstr>
      </vt:variant>
      <vt:variant>
        <vt:i4>12</vt:i4>
      </vt:variant>
    </vt:vector>
  </HeadingPairs>
  <TitlesOfParts>
    <vt:vector size="13" baseType="lpstr">
      <vt:lpstr>Thème Office</vt:lpstr>
      <vt:lpstr>motivation 1/2: (ne fait pas partie des power points, juste pour situer le contexte)</vt:lpstr>
      <vt:lpstr>motivation 2/2</vt:lpstr>
      <vt:lpstr>Public cible</vt:lpstr>
      <vt:lpstr>proto-persona 2/2</vt:lpstr>
      <vt:lpstr>proto-persona 2/2</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JONATHAN TREMBLAY</dc:creator>
  <cp:lastModifiedBy>JONATHAN TREMBLAY</cp:lastModifiedBy>
  <cp:revision>5</cp:revision>
  <dcterms:created xsi:type="dcterms:W3CDTF">2025-09-28T19:53:09Z</dcterms:created>
  <dcterms:modified xsi:type="dcterms:W3CDTF">2025-09-28T20:49:58Z</dcterms:modified>
</cp:coreProperties>
</file>